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notesSlides/notesSlide6.xml" ContentType="application/vnd.openxmlformats-officedocument.presentationml.notesSlide+xml"/>
  <Override PartName="/ppt/charts/chart2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2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2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2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7.xml" ContentType="application/vnd.openxmlformats-officedocument.presentationml.notesSlide+xml"/>
  <Override PartName="/ppt/charts/chart2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8.xml" ContentType="application/vnd.openxmlformats-officedocument.presentationml.notesSlide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38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39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40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41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42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43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9.xml" ContentType="application/vnd.openxmlformats-officedocument.presentationml.notesSlide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51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52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53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54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55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56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57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58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59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60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61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10.xml" ContentType="application/vnd.openxmlformats-officedocument.presentationml.notesSlide+xml"/>
  <Override PartName="/ppt/charts/chart62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63.xml" ContentType="application/vnd.openxmlformats-officedocument.drawingml.chart+xml"/>
  <Override PartName="/ppt/notesSlides/notesSlide11.xml" ContentType="application/vnd.openxmlformats-officedocument.presentationml.notesSlide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notesSlides/notesSlide12.xml" ContentType="application/vnd.openxmlformats-officedocument.presentationml.notesSlide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charts/chart83.xml" ContentType="application/vnd.openxmlformats-officedocument.drawingml.chart+xml"/>
  <Override PartName="/ppt/charts/chart84.xml" ContentType="application/vnd.openxmlformats-officedocument.drawingml.chart+xml"/>
  <Override PartName="/ppt/charts/chart85.xml" ContentType="application/vnd.openxmlformats-officedocument.drawingml.chart+xml"/>
  <Override PartName="/ppt/charts/chart86.xml" ContentType="application/vnd.openxmlformats-officedocument.drawingml.chart+xml"/>
  <Override PartName="/ppt/charts/chart87.xml" ContentType="application/vnd.openxmlformats-officedocument.drawingml.chart+xml"/>
  <Override PartName="/ppt/notesSlides/notesSlide13.xml" ContentType="application/vnd.openxmlformats-officedocument.presentationml.notesSlide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chart92.xml" ContentType="application/vnd.openxmlformats-officedocument.drawingml.chart+xml"/>
  <Override PartName="/ppt/charts/chart93.xml" ContentType="application/vnd.openxmlformats-officedocument.drawingml.chart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charts/chart98.xml" ContentType="application/vnd.openxmlformats-officedocument.drawingml.chart+xml"/>
  <Override PartName="/ppt/charts/chart99.xml" ContentType="application/vnd.openxmlformats-officedocument.drawingml.chart+xml"/>
  <Override PartName="/ppt/charts/chart100.xml" ContentType="application/vnd.openxmlformats-officedocument.drawingml.chart+xml"/>
  <Override PartName="/ppt/notesSlides/notesSlide14.xml" ContentType="application/vnd.openxmlformats-officedocument.presentationml.notesSlide+xml"/>
  <Override PartName="/ppt/charts/chart101.xml" ContentType="application/vnd.openxmlformats-officedocument.drawingml.chart+xml"/>
  <Override PartName="/ppt/charts/chart102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103.xml" ContentType="application/vnd.openxmlformats-officedocument.drawingml.chart+xml"/>
  <Override PartName="/ppt/notesSlides/notesSlide15.xml" ContentType="application/vnd.openxmlformats-officedocument.presentationml.notesSlide+xml"/>
  <Override PartName="/ppt/charts/chart104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105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106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07.xml" ContentType="application/vnd.openxmlformats-officedocument.drawingml.chart+xml"/>
  <Override PartName="/ppt/charts/chart108.xml" ContentType="application/vnd.openxmlformats-officedocument.drawingml.chart+xml"/>
  <Override PartName="/ppt/charts/chart109.xml" ContentType="application/vnd.openxmlformats-officedocument.drawingml.chart+xml"/>
  <Override PartName="/ppt/charts/chart110.xml" ContentType="application/vnd.openxmlformats-officedocument.drawingml.chart+xml"/>
  <Override PartName="/ppt/charts/chart111.xml" ContentType="application/vnd.openxmlformats-officedocument.drawingml.chart+xml"/>
  <Override PartName="/ppt/charts/chart112.xml" ContentType="application/vnd.openxmlformats-officedocument.drawingml.chart+xml"/>
  <Override PartName="/ppt/charts/chart113.xml" ContentType="application/vnd.openxmlformats-officedocument.drawingml.chart+xml"/>
  <Override PartName="/ppt/charts/chart114.xml" ContentType="application/vnd.openxmlformats-officedocument.drawingml.chart+xml"/>
  <Override PartName="/ppt/charts/chart115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116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117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118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119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120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121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122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123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124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125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126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127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128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129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130.xml" ContentType="application/vnd.openxmlformats-officedocument.drawingml.chart+xml"/>
  <Override PartName="/ppt/charts/chart131.xml" ContentType="application/vnd.openxmlformats-officedocument.drawingml.chart+xml"/>
  <Override PartName="/ppt/charts/chart132.xml" ContentType="application/vnd.openxmlformats-officedocument.drawingml.chart+xml"/>
  <Override PartName="/ppt/charts/chart133.xml" ContentType="application/vnd.openxmlformats-officedocument.drawingml.chart+xml"/>
  <Override PartName="/ppt/charts/chart134.xml" ContentType="application/vnd.openxmlformats-officedocument.drawingml.chart+xml"/>
  <Override PartName="/ppt/charts/chart135.xml" ContentType="application/vnd.openxmlformats-officedocument.drawingml.chart+xml"/>
  <Override PartName="/ppt/charts/chart136.xml" ContentType="application/vnd.openxmlformats-officedocument.drawingml.chart+xml"/>
  <Override PartName="/ppt/charts/chart137.xml" ContentType="application/vnd.openxmlformats-officedocument.drawingml.chart+xml"/>
  <Override PartName="/ppt/charts/chart138.xml" ContentType="application/vnd.openxmlformats-officedocument.drawingml.chart+xml"/>
  <Override PartName="/ppt/charts/chart139.xml" ContentType="application/vnd.openxmlformats-officedocument.drawingml.chart+xml"/>
  <Override PartName="/ppt/charts/chart140.xml" ContentType="application/vnd.openxmlformats-officedocument.drawingml.chart+xml"/>
  <Override PartName="/ppt/charts/chart141.xml" ContentType="application/vnd.openxmlformats-officedocument.drawingml.chart+xml"/>
  <Override PartName="/ppt/charts/chart142.xml" ContentType="application/vnd.openxmlformats-officedocument.drawingml.chart+xml"/>
  <Override PartName="/ppt/charts/chart143.xml" ContentType="application/vnd.openxmlformats-officedocument.drawingml.chart+xml"/>
  <Override PartName="/ppt/charts/chart144.xml" ContentType="application/vnd.openxmlformats-officedocument.drawingml.chart+xml"/>
  <Override PartName="/ppt/charts/chart145.xml" ContentType="application/vnd.openxmlformats-officedocument.drawingml.chart+xml"/>
  <Override PartName="/ppt/charts/chart146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notesSlides/notesSlide18.xml" ContentType="application/vnd.openxmlformats-officedocument.presentationml.notesSlide+xml"/>
  <Override PartName="/ppt/charts/chart147.xml" ContentType="application/vnd.openxmlformats-officedocument.drawingml.chart+xml"/>
  <Override PartName="/ppt/charts/chart148.xml" ContentType="application/vnd.openxmlformats-officedocument.drawingml.chart+xml"/>
  <Override PartName="/ppt/charts/chart149.xml" ContentType="application/vnd.openxmlformats-officedocument.drawingml.chart+xml"/>
  <Override PartName="/ppt/charts/chart150.xml" ContentType="application/vnd.openxmlformats-officedocument.drawingml.chart+xml"/>
  <Override PartName="/ppt/notesSlides/notesSlide19.xml" ContentType="application/vnd.openxmlformats-officedocument.presentationml.notesSlide+xml"/>
  <Override PartName="/ppt/charts/chart151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charts/chart152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153.xml" ContentType="application/vnd.openxmlformats-officedocument.drawingml.chart+xml"/>
  <Override PartName="/ppt/charts/chart154.xml" ContentType="application/vnd.openxmlformats-officedocument.drawingml.chart+xml"/>
  <Override PartName="/ppt/charts/chart155.xml" ContentType="application/vnd.openxmlformats-officedocument.drawingml.chart+xml"/>
  <Override PartName="/ppt/charts/chart156.xml" ContentType="application/vnd.openxmlformats-officedocument.drawingml.chart+xml"/>
  <Override PartName="/ppt/charts/chart157.xml" ContentType="application/vnd.openxmlformats-officedocument.drawingml.chart+xml"/>
  <Override PartName="/ppt/charts/chart158.xml" ContentType="application/vnd.openxmlformats-officedocument.drawingml.chart+xml"/>
  <Override PartName="/ppt/charts/chart159.xml" ContentType="application/vnd.openxmlformats-officedocument.drawingml.chart+xml"/>
  <Override PartName="/ppt/charts/chart160.xml" ContentType="application/vnd.openxmlformats-officedocument.drawingml.chart+xml"/>
  <Override PartName="/ppt/charts/chart161.xml" ContentType="application/vnd.openxmlformats-officedocument.drawingml.chart+xml"/>
  <Override PartName="/ppt/charts/chart162.xml" ContentType="application/vnd.openxmlformats-officedocument.drawingml.chart+xml"/>
  <Override PartName="/ppt/notesSlides/notesSlide20.xml" ContentType="application/vnd.openxmlformats-officedocument.presentationml.notesSlide+xml"/>
  <Override PartName="/ppt/charts/chart163.xml" ContentType="application/vnd.openxmlformats-officedocument.drawingml.chart+xml"/>
  <Override PartName="/ppt/charts/chart164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165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166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charts/chart167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168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169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charts/chart170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171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charts/chart172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charts/chart173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174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175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charts/chart176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charts/chart177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78.xml" ContentType="application/vnd.openxmlformats-officedocument.drawingml.chart+xml"/>
  <Override PartName="/ppt/charts/chart179.xml" ContentType="application/vnd.openxmlformats-officedocument.drawingml.chart+xml"/>
  <Override PartName="/ppt/charts/chart180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notesSlides/notesSlide23.xml" ContentType="application/vnd.openxmlformats-officedocument.presentationml.notesSlide+xml"/>
  <Override PartName="/ppt/charts/chart181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notesSlides/notesSlide24.xml" ContentType="application/vnd.openxmlformats-officedocument.presentationml.notesSlide+xml"/>
  <Override PartName="/ppt/charts/chart182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notesSlides/notesSlide25.xml" ContentType="application/vnd.openxmlformats-officedocument.presentationml.notesSlide+xml"/>
  <Override PartName="/ppt/charts/chart183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notesSlides/notesSlide26.xml" ContentType="application/vnd.openxmlformats-officedocument.presentationml.notesSlide+xml"/>
  <Override PartName="/ppt/charts/chart184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notesSlides/notesSlide27.xml" ContentType="application/vnd.openxmlformats-officedocument.presentationml.notesSlide+xml"/>
  <Override PartName="/ppt/charts/chart185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charts/chart186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notesSlides/notesSlide28.xml" ContentType="application/vnd.openxmlformats-officedocument.presentationml.notesSlide+xml"/>
  <Override PartName="/ppt/charts/chart187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charts/chart188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notesSlides/notesSlide29.xml" ContentType="application/vnd.openxmlformats-officedocument.presentationml.notesSlide+xml"/>
  <Override PartName="/ppt/charts/chart189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charts/chart190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1523" r:id="rId2"/>
    <p:sldId id="1618" r:id="rId3"/>
    <p:sldId id="1610" r:id="rId4"/>
    <p:sldId id="1306" r:id="rId5"/>
    <p:sldId id="1611" r:id="rId6"/>
    <p:sldId id="1532" r:id="rId7"/>
    <p:sldId id="1533" r:id="rId8"/>
    <p:sldId id="1542" r:id="rId9"/>
    <p:sldId id="1318" r:id="rId10"/>
    <p:sldId id="1607" r:id="rId11"/>
    <p:sldId id="1614" r:id="rId12"/>
    <p:sldId id="1612" r:id="rId13"/>
    <p:sldId id="1613" r:id="rId14"/>
    <p:sldId id="1555" r:id="rId15"/>
    <p:sldId id="1619" r:id="rId16"/>
    <p:sldId id="1559" r:id="rId17"/>
    <p:sldId id="1616" r:id="rId18"/>
    <p:sldId id="1615" r:id="rId19"/>
    <p:sldId id="266" r:id="rId20"/>
    <p:sldId id="1566" r:id="rId21"/>
    <p:sldId id="1558" r:id="rId22"/>
    <p:sldId id="1557" r:id="rId23"/>
    <p:sldId id="1567" r:id="rId24"/>
    <p:sldId id="1470" r:id="rId25"/>
    <p:sldId id="408" r:id="rId26"/>
    <p:sldId id="1469" r:id="rId27"/>
    <p:sldId id="1609" r:id="rId28"/>
    <p:sldId id="1570" r:id="rId29"/>
    <p:sldId id="1571" r:id="rId30"/>
    <p:sldId id="1572" r:id="rId31"/>
    <p:sldId id="1568" r:id="rId32"/>
    <p:sldId id="15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1096" userDrawn="1">
          <p15:clr>
            <a:srgbClr val="A4A3A4"/>
          </p15:clr>
        </p15:guide>
        <p15:guide id="3" orient="horz" pos="3067" userDrawn="1">
          <p15:clr>
            <a:srgbClr val="A4A3A4"/>
          </p15:clr>
        </p15:guide>
        <p15:guide id="4" orient="horz" pos="3498" userDrawn="1">
          <p15:clr>
            <a:srgbClr val="A4A3A4"/>
          </p15:clr>
        </p15:guide>
        <p15:guide id="5" pos="2366" userDrawn="1">
          <p15:clr>
            <a:srgbClr val="A4A3A4"/>
          </p15:clr>
        </p15:guide>
        <p15:guide id="6" pos="3613" userDrawn="1">
          <p15:clr>
            <a:srgbClr val="A4A3A4"/>
          </p15:clr>
        </p15:guide>
        <p15:guide id="7" pos="4861" userDrawn="1">
          <p15:clr>
            <a:srgbClr val="A4A3A4"/>
          </p15:clr>
        </p15:guide>
        <p15:guide id="8" pos="6108" userDrawn="1">
          <p15:clr>
            <a:srgbClr val="A4A3A4"/>
          </p15:clr>
        </p15:guide>
        <p15:guide id="9" pos="7333" userDrawn="1">
          <p15:clr>
            <a:srgbClr val="A4A3A4"/>
          </p15:clr>
        </p15:guide>
        <p15:guide id="10" orient="horz" pos="15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bajyoti Mondal" initials="D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D9D9D9"/>
    <a:srgbClr val="7F7F7F"/>
    <a:srgbClr val="F86308"/>
    <a:srgbClr val="DE682F"/>
    <a:srgbClr val="F2F2F2"/>
    <a:srgbClr val="BFBFBF"/>
    <a:srgbClr val="333E48"/>
    <a:srgbClr val="5D666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76" d="100"/>
          <a:sy n="76" d="100"/>
        </p:scale>
        <p:origin x="384" y="84"/>
      </p:cViewPr>
      <p:guideLst>
        <p:guide orient="horz" pos="4042"/>
        <p:guide pos="1096"/>
        <p:guide orient="horz" pos="3067"/>
        <p:guide orient="horz" pos="3498"/>
        <p:guide pos="2366"/>
        <p:guide pos="3613"/>
        <p:guide pos="4861"/>
        <p:guide pos="6108"/>
        <p:guide pos="7333"/>
        <p:guide orient="horz" pos="15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0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_rels/chart10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1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10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3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4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5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10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0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2.xlsx"/></Relationships>
</file>

<file path=ppt/charts/_rels/chart1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4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5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6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7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8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9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0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1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1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1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2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3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1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4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5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6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1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7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8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9.xlsx"/></Relationships>
</file>

<file path=ppt/charts/_rels/chart1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1.xlsx"/></Relationships>
</file>

<file path=ppt/charts/_rels/chart1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2.xlsx"/></Relationships>
</file>

<file path=ppt/charts/_rels/chart1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5.xlsx"/></Relationships>
</file>

<file path=ppt/charts/_rels/chart1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6.xlsx"/></Relationships>
</file>

<file path=ppt/charts/_rels/chart1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7.xlsx"/></Relationships>
</file>

<file path=ppt/charts/_rels/chart1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8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9.xlsx"/></Relationships>
</file>

<file path=ppt/charts/_rels/chart1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4.xlsx"/></Relationships>
</file>

<file path=ppt/charts/_rels/chart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5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1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7.xlsx"/></Relationships>
</file>

<file path=ppt/charts/_rels/chart1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0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1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1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15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2.xlsx"/></Relationships>
</file>

<file path=ppt/charts/_rels/chart15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3.xlsx"/></Relationships>
</file>

<file path=ppt/charts/_rels/chart15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4.xlsx"/></Relationships>
</file>

<file path=ppt/charts/_rels/chart15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5.xlsx"/></Relationships>
</file>

<file path=ppt/charts/_rels/chart15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6.xlsx"/></Relationships>
</file>

<file path=ppt/charts/_rels/chart15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7.xlsx"/></Relationships>
</file>

<file path=ppt/charts/_rels/chart15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8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9.xlsx"/></Relationships>
</file>

<file path=ppt/charts/_rels/chart16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0.xlsx"/></Relationships>
</file>

<file path=ppt/charts/_rels/chart16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1.xlsx"/></Relationships>
</file>

<file path=ppt/charts/_rels/chart16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2.xlsx"/></Relationships>
</file>

<file path=ppt/charts/_rels/chart1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3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1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4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1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5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1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6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1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7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1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8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9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1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0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1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1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1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2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1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3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1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4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1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5.xlsx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1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6.xlsx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17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7.xlsx"/></Relationships>
</file>

<file path=ppt/charts/_rels/chart17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8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9.xlsx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1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0.xlsx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1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1.xlsx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1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2.xlsx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1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3.xlsx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1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4.xlsx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1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5.xlsx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1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6.xlsx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1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7.xlsx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1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8.xlsx"/><Relationship Id="rId2" Type="http://schemas.microsoft.com/office/2011/relationships/chartColorStyle" Target="colors85.xml"/><Relationship Id="rId1" Type="http://schemas.microsoft.com/office/2011/relationships/chartStyle" Target="style85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9.xlsx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6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2.xlsx"/></Relationships>
</file>

<file path=ppt/charts/_rels/chart6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3.xlsx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4.xlsx"/></Relationships>
</file>

<file path=ppt/charts/_rels/chart6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5.xlsx"/></Relationships>
</file>

<file path=ppt/charts/_rels/chart6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.xlsx"/></Relationships>
</file>

<file path=ppt/charts/_rels/chart6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7.xlsx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8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9.xlsx"/></Relationships>
</file>

<file path=ppt/charts/_rels/chart7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0.xlsx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1.xlsx"/></Relationships>
</file>

<file path=ppt/charts/_rels/chart7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2.xlsx"/></Relationships>
</file>

<file path=ppt/charts/_rels/chart7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3.xlsx"/></Relationships>
</file>

<file path=ppt/charts/_rels/chart7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4.xlsx"/></Relationships>
</file>

<file path=ppt/charts/_rels/chart7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5.xlsx"/></Relationships>
</file>

<file path=ppt/charts/_rels/chart7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6.xlsx"/></Relationships>
</file>

<file path=ppt/charts/_rels/chart7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7.xlsx"/></Relationships>
</file>

<file path=ppt/charts/_rels/chart7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8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9.xlsx"/></Relationships>
</file>

<file path=ppt/charts/_rels/chart8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0.xlsx"/></Relationships>
</file>

<file path=ppt/charts/_rels/chart8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1.xlsx"/></Relationships>
</file>

<file path=ppt/charts/_rels/chart8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4.xlsx"/></Relationships>
</file>

<file path=ppt/charts/_rels/chart8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8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0.xlsx"/></Relationships>
</file>

<file path=ppt/charts/_rels/chart9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1.xlsx"/></Relationships>
</file>

<file path=ppt/charts/_rels/chart9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2.xlsx"/></Relationships>
</file>

<file path=ppt/charts/_rels/chart9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_rels/chart9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294103057946358"/>
          <c:y val="0.12894060257148787"/>
          <c:w val="0.52919678045642493"/>
          <c:h val="0.793795016877605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DE68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18-B34D-B808-A49D016F841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18-B34D-B808-A49D016F841D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Parent of child &lt;18 in HH</c:v>
                </c:pt>
                <c:pt idx="1">
                  <c:v>Consumer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40.6</c:v>
                </c:pt>
                <c:pt idx="1">
                  <c:v>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18-B34D-B808-A49D016F84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D-4FA9-BFC5-3AF634482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32632"/>
        <c:axId val="486033024"/>
      </c:barChart>
      <c:catAx>
        <c:axId val="486032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33024"/>
        <c:crosses val="autoZero"/>
        <c:auto val="1"/>
        <c:lblAlgn val="ctr"/>
        <c:lblOffset val="100"/>
        <c:noMultiLvlLbl val="0"/>
      </c:catAx>
      <c:valAx>
        <c:axId val="48603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32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1.0999999999999999E-2</c:v>
                </c:pt>
                <c:pt idx="1">
                  <c:v>0.98899999999999999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09085706635136E-2"/>
          <c:y val="0"/>
          <c:w val="0.96238182858672972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dLbls>
            <c:delete val="1"/>
          </c:dLbls>
          <c:cat>
            <c:strRef>
              <c:f>Sheet1!$A$2:$A$5</c:f>
              <c:strCache>
                <c:ptCount val="4"/>
                <c:pt idx="0">
                  <c:v>Yearly+ Guests</c:v>
                </c:pt>
                <c:pt idx="1">
                  <c:v>Quarterly+ Guests</c:v>
                </c:pt>
                <c:pt idx="2">
                  <c:v>Monthly+ Guests</c:v>
                </c:pt>
                <c:pt idx="3">
                  <c:v>Weekly+ Guests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0.26121773541180998</c:v>
                </c:pt>
                <c:pt idx="1">
                  <c:v>0.36674042240297</c:v>
                </c:pt>
                <c:pt idx="2">
                  <c:v>0.40741694157941399</c:v>
                </c:pt>
                <c:pt idx="3">
                  <c:v>0.48572085068058501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B9-FF48-91C3-9C1EAB093F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Popeyes Louisiana Kitchen</c:v>
                </c:pt>
              </c:strCache>
            </c:strRef>
          </c:tx>
          <c:spPr>
            <a:solidFill>
              <a:srgbClr val="F86308"/>
            </a:solidFill>
          </c:spPr>
          <c:invertIfNegative val="1"/>
          <c:dLbls>
            <c:dLbl>
              <c:idx val="0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B9-FF48-91C3-9C1EAB093F64}"/>
                </c:ext>
              </c:extLst>
            </c:dLbl>
            <c:dLbl>
              <c:idx val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BB9-FF48-91C3-9C1EAB093F64}"/>
                </c:ext>
              </c:extLst>
            </c:dLbl>
            <c:dLbl>
              <c:idx val="2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B9-FF48-91C3-9C1EAB093F64}"/>
                </c:ext>
              </c:extLst>
            </c:dLbl>
            <c:dLbl>
              <c:idx val="3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B9-FF48-91C3-9C1EAB093F64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Yearly+ Guests</c:v>
                </c:pt>
                <c:pt idx="1">
                  <c:v>Quarterly+ Guests</c:v>
                </c:pt>
                <c:pt idx="2">
                  <c:v>Monthly+ Guests</c:v>
                </c:pt>
                <c:pt idx="3">
                  <c:v>Weekly+ Guests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1</c:v>
                </c:pt>
                <c:pt idx="1">
                  <c:v>0.266519155194061</c:v>
                </c:pt>
                <c:pt idx="2">
                  <c:v>0.18516611684117201</c:v>
                </c:pt>
                <c:pt idx="3">
                  <c:v>2.8558298638830699E-2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6BB9-FF48-91C3-9C1EAB093F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dLbls>
            <c:delete val="1"/>
          </c:dLbls>
          <c:cat>
            <c:strRef>
              <c:f>Sheet1!$A$2:$A$5</c:f>
              <c:strCache>
                <c:ptCount val="4"/>
                <c:pt idx="0">
                  <c:v>Yearly+ Guests</c:v>
                </c:pt>
                <c:pt idx="1">
                  <c:v>Quarterly+ Guests</c:v>
                </c:pt>
                <c:pt idx="2">
                  <c:v>Monthly+ Guests</c:v>
                </c:pt>
                <c:pt idx="3">
                  <c:v>Weekly+ Guests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0.26121773541180998</c:v>
                </c:pt>
                <c:pt idx="1">
                  <c:v>0.36674042240297</c:v>
                </c:pt>
                <c:pt idx="2">
                  <c:v>0.40741694157941399</c:v>
                </c:pt>
                <c:pt idx="3">
                  <c:v>0.48572085068058501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B9-FF48-91C3-9C1EAB093F6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487445440"/>
        <c:axId val="487395264"/>
      </c:barChart>
      <c:catAx>
        <c:axId val="487445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395264"/>
        <c:crosses val="autoZero"/>
        <c:auto val="0"/>
        <c:lblAlgn val="ctr"/>
        <c:lblOffset val="100"/>
        <c:noMultiLvlLbl val="0"/>
      </c:catAx>
      <c:valAx>
        <c:axId val="4873952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487445440"/>
        <c:crosses val="autoZero"/>
        <c:crossBetween val="between"/>
      </c:valAx>
    </c:plotArea>
    <c:plotVisOnly val="1"/>
    <c:dispBlanksAs val="zero"/>
    <c:showDLblsOverMax val="1"/>
  </c:chart>
  <c:spPr>
    <a:noFill/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9D-4DDF-898C-B58449193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28192"/>
        <c:axId val="487407416"/>
      </c:barChart>
      <c:catAx>
        <c:axId val="487428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07416"/>
        <c:crosses val="autoZero"/>
        <c:auto val="1"/>
        <c:lblAlgn val="ctr"/>
        <c:lblOffset val="100"/>
        <c:noMultiLvlLbl val="0"/>
      </c:catAx>
      <c:valAx>
        <c:axId val="487407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28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09085706635136E-2"/>
          <c:y val="0"/>
          <c:w val="0.96238182858672972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dLbls>
            <c:delete val="1"/>
          </c:dLbls>
          <c:cat>
            <c:strRef>
              <c:f>Sheet1!$A$2:$A$5</c:f>
              <c:strCache>
                <c:ptCount val="4"/>
                <c:pt idx="0">
                  <c:v>Yearly+ Guests</c:v>
                </c:pt>
                <c:pt idx="1">
                  <c:v>Quarterly+ Guests</c:v>
                </c:pt>
                <c:pt idx="2">
                  <c:v>Monthly+ Guests</c:v>
                </c:pt>
                <c:pt idx="3">
                  <c:v>Weekly+ Guests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0.26121773541180998</c:v>
                </c:pt>
                <c:pt idx="1">
                  <c:v>0.34749999999999998</c:v>
                </c:pt>
                <c:pt idx="2">
                  <c:v>0.38600000000000001</c:v>
                </c:pt>
                <c:pt idx="3">
                  <c:v>0.47786229088174798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A8-4F65-9C53-064A62FDB9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Popeyes Louisiana Kitchen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dLbls>
            <c:dLbl>
              <c:idx val="0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A8-4F65-9C53-064A62FDB935}"/>
                </c:ext>
              </c:extLst>
            </c:dLbl>
            <c:dLbl>
              <c:idx val="1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4A8-4F65-9C53-064A62FDB935}"/>
                </c:ext>
              </c:extLst>
            </c:dLbl>
            <c:dLbl>
              <c:idx val="2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A8-4F65-9C53-064A62FDB935}"/>
                </c:ext>
              </c:extLst>
            </c:dLbl>
            <c:dLbl>
              <c:idx val="3"/>
              <c:spPr>
                <a:solidFill>
                  <a:schemeClr val="bg1"/>
                </a:solidFill>
                <a:ln>
                  <a:noFill/>
                </a:ln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A8-4F65-9C53-064A62FDB935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Yearly+ Guests</c:v>
                </c:pt>
                <c:pt idx="1">
                  <c:v>Quarterly+ Guests</c:v>
                </c:pt>
                <c:pt idx="2">
                  <c:v>Monthly+ Guests</c:v>
                </c:pt>
                <c:pt idx="3">
                  <c:v>Weekly+ Guests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1</c:v>
                </c:pt>
                <c:pt idx="1">
                  <c:v>0.30499999999999999</c:v>
                </c:pt>
                <c:pt idx="2">
                  <c:v>0.22700000000000001</c:v>
                </c:pt>
                <c:pt idx="3">
                  <c:v>4.3999999999999997E-2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5-64A8-4F65-9C53-064A62FDB9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dLbls>
            <c:delete val="1"/>
          </c:dLbls>
          <c:cat>
            <c:strRef>
              <c:f>Sheet1!$A$2:$A$5</c:f>
              <c:strCache>
                <c:ptCount val="4"/>
                <c:pt idx="0">
                  <c:v>Yearly+ Guests</c:v>
                </c:pt>
                <c:pt idx="1">
                  <c:v>Quarterly+ Guests</c:v>
                </c:pt>
                <c:pt idx="2">
                  <c:v>Monthly+ Guests</c:v>
                </c:pt>
                <c:pt idx="3">
                  <c:v>Weekly+ Guests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0.26121773541180998</c:v>
                </c:pt>
                <c:pt idx="1">
                  <c:v>0.34749999999999998</c:v>
                </c:pt>
                <c:pt idx="2">
                  <c:v>0.38600000000000001</c:v>
                </c:pt>
                <c:pt idx="3">
                  <c:v>0.47786229088174798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A8-4F65-9C53-064A62FDB93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487445440"/>
        <c:axId val="487395264"/>
      </c:barChart>
      <c:catAx>
        <c:axId val="487445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395264"/>
        <c:crosses val="autoZero"/>
        <c:auto val="0"/>
        <c:lblAlgn val="ctr"/>
        <c:lblOffset val="100"/>
        <c:noMultiLvlLbl val="0"/>
      </c:catAx>
      <c:valAx>
        <c:axId val="4873952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487445440"/>
        <c:crosses val="autoZero"/>
        <c:crossBetween val="between"/>
      </c:valAx>
    </c:plotArea>
    <c:plotVisOnly val="1"/>
    <c:dispBlanksAs val="zero"/>
    <c:showDLblsOverMax val="1"/>
  </c:chart>
  <c:spPr>
    <a:noFill/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52-4B3C-81CF-9FEAB595E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90981184"/>
        <c:axId val="490980792"/>
      </c:barChart>
      <c:catAx>
        <c:axId val="490981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0980792"/>
        <c:crosses val="autoZero"/>
        <c:auto val="1"/>
        <c:lblAlgn val="ctr"/>
        <c:lblOffset val="100"/>
        <c:noMultiLvlLbl val="0"/>
      </c:catAx>
      <c:valAx>
        <c:axId val="4909807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098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Yearly Only</c:v>
                </c:pt>
              </c:strCache>
            </c:strRef>
          </c:tx>
          <c:spPr>
            <a:solidFill>
              <a:srgbClr val="F86308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0.25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8-410E-88DB-7F95AF6AA8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Quarterly Only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>
                  <c:v>0.25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8-410E-88DB-7F95AF6AA8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Monthly Only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Sheet1!$D$2:$D$3</c:f>
              <c:numCache>
                <c:formatCode>0.0%</c:formatCode>
                <c:ptCount val="2"/>
                <c:pt idx="0">
                  <c:v>0.25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8-410E-88DB-7F95AF6AA8A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Weekly+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Sheet1!$E$2:$E$3</c:f>
              <c:numCache>
                <c:formatCode>0.0%</c:formatCode>
                <c:ptCount val="2"/>
                <c:pt idx="0">
                  <c:v>0.25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38-410E-88DB-7F95AF6AA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8984080"/>
        <c:axId val="1011020064"/>
      </c:barChart>
      <c:catAx>
        <c:axId val="99898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020064"/>
        <c:crosses val="autoZero"/>
        <c:auto val="1"/>
        <c:lblAlgn val="ctr"/>
        <c:lblOffset val="100"/>
        <c:noMultiLvlLbl val="0"/>
      </c:catAx>
      <c:valAx>
        <c:axId val="101102006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9989840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Yearly Only</c:v>
                </c:pt>
              </c:strCache>
            </c:strRef>
          </c:tx>
          <c:spPr>
            <a:solidFill>
              <a:srgbClr val="F86308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0.25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C-4873-A21F-503F3A0441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Quarterly Only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>
                  <c:v>0.25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FC-4873-A21F-503F3A0441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Monthly Only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Sheet1!$D$2:$D$3</c:f>
              <c:numCache>
                <c:formatCode>0.0%</c:formatCode>
                <c:ptCount val="2"/>
                <c:pt idx="0">
                  <c:v>0.25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FC-4873-A21F-503F3A0441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Weekly+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Guest Share</c:v>
                </c:pt>
                <c:pt idx="1">
                  <c:v>Trip Share</c:v>
                </c:pt>
              </c:strCache>
            </c:strRef>
          </c:cat>
          <c:val>
            <c:numRef>
              <c:f>Sheet1!$E$2:$E$3</c:f>
              <c:numCache>
                <c:formatCode>0.0%</c:formatCode>
                <c:ptCount val="2"/>
                <c:pt idx="0">
                  <c:v>0.25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FC-4873-A21F-503F3A044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8984080"/>
        <c:axId val="1011020064"/>
      </c:barChart>
      <c:catAx>
        <c:axId val="99898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020064"/>
        <c:crosses val="autoZero"/>
        <c:auto val="1"/>
        <c:lblAlgn val="ctr"/>
        <c:lblOffset val="100"/>
        <c:noMultiLvlLbl val="0"/>
      </c:catAx>
      <c:valAx>
        <c:axId val="101102006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9989840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909357593363068E-4"/>
          <c:y val="0"/>
          <c:w val="0.75388224708002083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76C2F"/>
            </a:solidFill>
            <a:ln w="0"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52F-4571-B1B8-C6EAC3FBF06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52F-4571-B1B8-C6EAC3FBF06E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552F-4571-B1B8-C6EAC3FBF06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552F-4571-B1B8-C6EAC3FBF06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552F-4571-B1B8-C6EAC3FBF06E}"/>
              </c:ext>
            </c:extLst>
          </c:dPt>
          <c:dLbls>
            <c:dLbl>
              <c:idx val="0"/>
              <c:layout>
                <c:manualLayout>
                  <c:x val="-4.5173901971917209E-2"/>
                  <c:y val="7.2960076475947905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t>  </a:t>
                    </a:r>
                    <a:fld id="{850CDE70-24C3-40D2-B49C-EB0795915C2C}" type="VALUE">
                      <a:rPr lang="en-US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/>
                      <a:t>[VALUE]</a:t>
                    </a:fld>
                    <a:endParaRPr lang="en-US" dirty="0">
                      <a:solidFill>
                        <a:schemeClr val="tx1"/>
                      </a:solidFill>
                      <a:latin typeface="Franklin Gothic Book" panose="020B050302010202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071556593817415"/>
                      <c:h val="9.535881995406388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52F-4571-B1B8-C6EAC3FBF06E}"/>
                </c:ext>
              </c:extLst>
            </c:dLbl>
            <c:dLbl>
              <c:idx val="1"/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34EA0FBA-FA41-480E-8854-E9ADBEDD20EC}" type="VALUE">
                      <a:rPr lang="en-US" sz="8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52F-4571-B1B8-C6EAC3FBF06E}"/>
                </c:ext>
              </c:extLst>
            </c:dLbl>
            <c:dLbl>
              <c:idx val="2"/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D3A732D8-F1E1-485E-9BE5-A2C99C0ED55B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52F-4571-B1B8-C6EAC3FBF06E}"/>
                </c:ext>
              </c:extLst>
            </c:dLbl>
            <c:dLbl>
              <c:idx val="3"/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17A2730C-9363-4490-BDC9-640158D5F635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52F-4571-B1B8-C6EAC3FBF06E}"/>
                </c:ext>
              </c:extLst>
            </c:dLbl>
            <c:dLbl>
              <c:idx val="4"/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05DBD0D-F170-42CC-BB5C-360C0980929B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52F-4571-B1B8-C6EAC3FBF0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0"/>
              <a:lstStyle/>
              <a:p>
                <a:pPr algn="l">
                  <a:defRPr sz="8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Myself</c:v>
                </c:pt>
                <c:pt idx="1">
                  <c:v>Spouse or partner</c:v>
                </c:pt>
                <c:pt idx="2">
                  <c:v>Own Child/ Children</c:v>
                </c:pt>
                <c:pt idx="3">
                  <c:v>Other family member</c:v>
                </c:pt>
                <c:pt idx="4">
                  <c:v>Co-worker(s), colleague(s), or fellow student(s)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0.84599999999999997</c:v>
                </c:pt>
                <c:pt idx="1">
                  <c:v>8.2000000000000003E-2</c:v>
                </c:pt>
                <c:pt idx="2">
                  <c:v>4.8000000000000001E-2</c:v>
                </c:pt>
                <c:pt idx="3">
                  <c:v>8.9999999999999993E-3</c:v>
                </c:pt>
                <c:pt idx="4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52F-4571-B1B8-C6EAC3FBF0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486051840"/>
        <c:axId val="486051448"/>
      </c:barChart>
      <c:catAx>
        <c:axId val="48605184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86051448"/>
        <c:crosses val="autoZero"/>
        <c:auto val="1"/>
        <c:lblAlgn val="ctr"/>
        <c:lblOffset val="250"/>
        <c:noMultiLvlLbl val="0"/>
      </c:catAx>
      <c:valAx>
        <c:axId val="486051448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486051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E-4196-9D27-39D7D7766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52624"/>
        <c:axId val="486053016"/>
      </c:barChart>
      <c:catAx>
        <c:axId val="486052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53016"/>
        <c:crosses val="autoZero"/>
        <c:auto val="1"/>
        <c:lblAlgn val="ctr"/>
        <c:lblOffset val="100"/>
        <c:noMultiLvlLbl val="0"/>
      </c:catAx>
      <c:valAx>
        <c:axId val="486053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5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956972320196819E-4"/>
          <c:y val="0"/>
          <c:w val="0.86166802562043021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76C2F"/>
            </a:solidFill>
            <a:ln w="0"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52F-4571-B1B8-C6EAC3FBF06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52F-4571-B1B8-C6EAC3FBF06E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552F-4571-B1B8-C6EAC3FBF06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552F-4571-B1B8-C6EAC3FBF06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552F-4571-B1B8-C6EAC3FBF06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0CDE70-24C3-40D2-B49C-EB0795915C2C}" type="VALUE">
                      <a:rPr lang="en-US" smtClean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52F-4571-B1B8-C6EAC3FBF06E}"/>
                </c:ext>
              </c:extLst>
            </c:dLbl>
            <c:dLbl>
              <c:idx val="1"/>
              <c:tx>
                <c:rich>
                  <a:bodyPr rot="0" spcFirstLastPara="1" vertOverflow="ellipsis" vert="horz" wrap="none" lIns="0" tIns="0" rIns="0" bIns="0" anchor="ctr" anchorCtr="1"/>
                  <a:lstStyle/>
                  <a:p>
                    <a:pPr algn="ctr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34EA0FBA-FA41-480E-8854-E9ADBEDD20EC}" type="VALUE">
                      <a:rPr lang="en-US" sz="8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ctr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52F-4571-B1B8-C6EAC3FBF06E}"/>
                </c:ext>
              </c:extLst>
            </c:dLbl>
            <c:dLbl>
              <c:idx val="2"/>
              <c:tx>
                <c:rich>
                  <a:bodyPr rot="0" spcFirstLastPara="1" vertOverflow="ellipsis" vert="horz" wrap="none" lIns="0" tIns="0" rIns="0" bIns="0" anchor="ctr" anchorCtr="1"/>
                  <a:lstStyle/>
                  <a:p>
                    <a:pPr algn="ctr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D3A732D8-F1E1-485E-9BE5-A2C99C0ED55B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ctr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52F-4571-B1B8-C6EAC3FBF06E}"/>
                </c:ext>
              </c:extLst>
            </c:dLbl>
            <c:dLbl>
              <c:idx val="3"/>
              <c:tx>
                <c:rich>
                  <a:bodyPr rot="0" spcFirstLastPara="1" vertOverflow="ellipsis" vert="horz" wrap="none" lIns="0" tIns="0" rIns="0" bIns="0" anchor="ctr" anchorCtr="1"/>
                  <a:lstStyle/>
                  <a:p>
                    <a:pPr algn="ctr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17A2730C-9363-4490-BDC9-640158D5F635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ctr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52F-4571-B1B8-C6EAC3FBF06E}"/>
                </c:ext>
              </c:extLst>
            </c:dLbl>
            <c:dLbl>
              <c:idx val="4"/>
              <c:tx>
                <c:rich>
                  <a:bodyPr rot="0" spcFirstLastPara="1" vertOverflow="ellipsis" vert="horz" wrap="none" lIns="0" tIns="0" rIns="0" bIns="0" anchor="ctr" anchorCtr="1"/>
                  <a:lstStyle/>
                  <a:p>
                    <a:pPr algn="ctr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05DBD0D-F170-42CC-BB5C-360C0980929B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ctr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52F-4571-B1B8-C6EAC3FBF0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Myself</c:v>
                </c:pt>
                <c:pt idx="1">
                  <c:v>Spouse or partner</c:v>
                </c:pt>
                <c:pt idx="2">
                  <c:v>Own Child/ Children</c:v>
                </c:pt>
                <c:pt idx="3">
                  <c:v>Other family member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1.2999999999999999E-2</c:v>
                </c:pt>
                <c:pt idx="1">
                  <c:v>1E-3</c:v>
                </c:pt>
                <c:pt idx="2">
                  <c:v>4.0000000000000001E-3</c:v>
                </c:pt>
                <c:pt idx="3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52F-4571-B1B8-C6EAC3FBF0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0"/>
        <c:axId val="486053800"/>
        <c:axId val="486054192"/>
      </c:barChart>
      <c:catAx>
        <c:axId val="48605380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86054192"/>
        <c:crosses val="autoZero"/>
        <c:auto val="1"/>
        <c:lblAlgn val="ctr"/>
        <c:lblOffset val="250"/>
        <c:noMultiLvlLbl val="0"/>
      </c:catAx>
      <c:valAx>
        <c:axId val="486054192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486053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6438097608059602"/>
          <c:h val="0.991667837833369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3462808795584142E-2"/>
                  <c:y val="1.396392949445447E-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dirty="0"/>
                      <a:t>  </a:t>
                    </a:r>
                    <a:fld id="{EC6B43F8-6CB1-472F-B7C2-423554BD5E55}" type="VALUE">
                      <a:rPr lang="en-US" smtClean="0"/>
                      <a:pPr algn="l">
                        <a:defRPr sz="1000" b="0" i="0" u="none" strike="noStrike" kern="1200" baseline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930730250656041"/>
                      <c:h val="0.232779263229566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D85-4A4C-B339-70D58F6D34F8}"/>
                </c:ext>
              </c:extLst>
            </c:dLbl>
            <c:dLbl>
              <c:idx val="1"/>
              <c:layout>
                <c:manualLayout>
                  <c:x val="5.4821584773624872E-3"/>
                  <c:y val="3.549630877487743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029160256990318"/>
                      <c:h val="0.163012678689423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D85-4A4C-B339-70D58F6D34F8}"/>
                </c:ext>
              </c:extLst>
            </c:dLbl>
            <c:dLbl>
              <c:idx val="2"/>
              <c:layout>
                <c:manualLayout>
                  <c:x val="7.4672678364234163E-2"/>
                  <c:y val="3.548513763128185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230446716737553"/>
                      <c:h val="0.177200031055779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6D85-4A4C-B339-70D58F6D34F8}"/>
                </c:ext>
              </c:extLst>
            </c:dLbl>
            <c:dLbl>
              <c:idx val="3"/>
              <c:layout>
                <c:manualLayout>
                  <c:x val="9.2198764187432919E-2"/>
                  <c:y val="7.09591041189695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1237142943323375"/>
                      <c:h val="0.1842937072389569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6D85-4A4C-B339-70D58F6D34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0.45400000000000001</c:v>
                </c:pt>
                <c:pt idx="1">
                  <c:v>8.1000000000000003E-2</c:v>
                </c:pt>
                <c:pt idx="2">
                  <c:v>0.36199999999999999</c:v>
                </c:pt>
                <c:pt idx="3">
                  <c:v>0.10299999999999999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85-4A4C-B339-70D58F6D34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axId val="486037336"/>
        <c:axId val="486037728"/>
      </c:barChart>
      <c:catAx>
        <c:axId val="48603733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486037728"/>
        <c:crosses val="autoZero"/>
        <c:auto val="1"/>
        <c:lblAlgn val="ctr"/>
        <c:lblOffset val="100"/>
        <c:noMultiLvlLbl val="0"/>
      </c:catAx>
      <c:valAx>
        <c:axId val="486037728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48603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63-413D-A0FC-66FC71301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0080"/>
        <c:axId val="486041648"/>
      </c:barChart>
      <c:catAx>
        <c:axId val="486040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1648"/>
        <c:crosses val="autoZero"/>
        <c:auto val="1"/>
        <c:lblAlgn val="ctr"/>
        <c:lblOffset val="100"/>
        <c:noMultiLvlLbl val="0"/>
      </c:catAx>
      <c:valAx>
        <c:axId val="486041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905173912427613E-4"/>
          <c:y val="0"/>
          <c:w val="0.53758486372484249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76C2F"/>
            </a:solidFill>
            <a:ln w="0"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52F-4571-B1B8-C6EAC3FBF06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52F-4571-B1B8-C6EAC3FBF06E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552F-4571-B1B8-C6EAC3FBF06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552F-4571-B1B8-C6EAC3FBF06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552F-4571-B1B8-C6EAC3FBF06E}"/>
              </c:ext>
            </c:extLst>
          </c:dPt>
          <c:dLbls>
            <c:dLbl>
              <c:idx val="0"/>
              <c:layout>
                <c:manualLayout>
                  <c:x val="5.6492379927753571E-2"/>
                  <c:y val="5.7448879114225703E-7"/>
                </c:manualLayout>
              </c:layout>
              <c:tx>
                <c:rich>
                  <a:bodyPr/>
                  <a:lstStyle/>
                  <a:p>
                    <a:fld id="{850CDE70-24C3-40D2-B49C-EB0795915C2C}" type="VALUE">
                      <a:rPr lang="en-US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51670074740119554"/>
                      <c:h val="0.1099508352492534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52F-4571-B1B8-C6EAC3FBF06E}"/>
                </c:ext>
              </c:extLst>
            </c:dLbl>
            <c:dLbl>
              <c:idx val="1"/>
              <c:layout>
                <c:manualLayout>
                  <c:x val="7.366604205111392E-2"/>
                  <c:y val="-1.4591440806398404E-2"/>
                </c:manualLayout>
              </c:layout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34EA0FBA-FA41-480E-8854-E9ADBEDD20EC}" type="VALUE">
                      <a:rPr lang="en-US" sz="8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58974336138165906"/>
                      <c:h val="9.535881995406385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52F-4571-B1B8-C6EAC3FBF06E}"/>
                </c:ext>
              </c:extLst>
            </c:dLbl>
            <c:dLbl>
              <c:idx val="2"/>
              <c:layout>
                <c:manualLayout>
                  <c:x val="6.6786067985721731E-2"/>
                  <c:y val="-3.6471420906106699E-3"/>
                </c:manualLayout>
              </c:layout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D3A732D8-F1E1-485E-9BE5-A2C99C0ED55B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46532493071042308"/>
                      <c:h val="0.1318388581920378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52F-4571-B1B8-C6EAC3FBF06E}"/>
                </c:ext>
              </c:extLst>
            </c:dLbl>
            <c:dLbl>
              <c:idx val="3"/>
              <c:layout>
                <c:manualLayout>
                  <c:x val="3.9121892656373558E-2"/>
                  <c:y val="-1.0941713516227452E-2"/>
                </c:manualLayout>
              </c:layout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17A2730C-9363-4490-BDC9-640158D5F635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44270339786110741"/>
                      <c:h val="0.102654827601658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52F-4571-B1B8-C6EAC3FBF06E}"/>
                </c:ext>
              </c:extLst>
            </c:dLbl>
            <c:dLbl>
              <c:idx val="4"/>
              <c:layout>
                <c:manualLayout>
                  <c:x val="4.4164535136406065E-2"/>
                  <c:y val="3.6508762677532735E-3"/>
                </c:manualLayout>
              </c:layout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05DBD0D-F170-42CC-BB5C-360C0980929B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46532493071042308"/>
                      <c:h val="0.1026548276016586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52F-4571-B1B8-C6EAC3FBF0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0"/>
              <a:lstStyle/>
              <a:p>
                <a:pPr algn="l">
                  <a:defRPr sz="8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Myself</c:v>
                </c:pt>
                <c:pt idx="1">
                  <c:v>Spouse or partner</c:v>
                </c:pt>
                <c:pt idx="2">
                  <c:v>Own Child/ Children</c:v>
                </c:pt>
                <c:pt idx="3">
                  <c:v>Other family member</c:v>
                </c:pt>
                <c:pt idx="4">
                  <c:v>Co-worker(s), colleague(s), or fellow student(s)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0.86699999999999999</c:v>
                </c:pt>
                <c:pt idx="1">
                  <c:v>6.7000000000000004E-2</c:v>
                </c:pt>
                <c:pt idx="2">
                  <c:v>1.4E-2</c:v>
                </c:pt>
                <c:pt idx="3">
                  <c:v>2.7E-2</c:v>
                </c:pt>
                <c:pt idx="4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52F-4571-B1B8-C6EAC3FBF0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486048704"/>
        <c:axId val="294373352"/>
      </c:barChart>
      <c:catAx>
        <c:axId val="4860487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94373352"/>
        <c:crosses val="autoZero"/>
        <c:auto val="1"/>
        <c:lblAlgn val="ctr"/>
        <c:lblOffset val="250"/>
        <c:noMultiLvlLbl val="0"/>
      </c:catAx>
      <c:valAx>
        <c:axId val="294373352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48604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13-4745-9385-297DECE4C8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94374136"/>
        <c:axId val="294374528"/>
      </c:barChart>
      <c:catAx>
        <c:axId val="294374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4374528"/>
        <c:crosses val="autoZero"/>
        <c:auto val="1"/>
        <c:lblAlgn val="ctr"/>
        <c:lblOffset val="100"/>
        <c:noMultiLvlLbl val="0"/>
      </c:catAx>
      <c:valAx>
        <c:axId val="294374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437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956972320196819E-4"/>
          <c:y val="0"/>
          <c:w val="0.6367209781334503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76C2F"/>
            </a:solidFill>
            <a:ln w="0"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22F8-4B3F-B176-357D888D983C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22F8-4B3F-B176-357D888D983C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22F8-4B3F-B176-357D888D983C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22F8-4B3F-B176-357D888D983C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22F8-4B3F-B176-357D888D983C}"/>
              </c:ext>
            </c:extLst>
          </c:dPt>
          <c:dLbls>
            <c:dLbl>
              <c:idx val="0"/>
              <c:layout>
                <c:manualLayout>
                  <c:x val="7.9861847196563848E-2"/>
                  <c:y val="2.6784390909748958E-2"/>
                </c:manualLayout>
              </c:layout>
              <c:tx>
                <c:rich>
                  <a:bodyPr/>
                  <a:lstStyle/>
                  <a:p>
                    <a:fld id="{850CDE70-24C3-40D2-B49C-EB0795915C2C}" type="VALUE">
                      <a:rPr lang="en-US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43356965896574923"/>
                      <c:h val="0.1756149040776065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2F8-4B3F-B176-357D888D983C}"/>
                </c:ext>
              </c:extLst>
            </c:dLbl>
            <c:dLbl>
              <c:idx val="1"/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34EA0FBA-FA41-480E-8854-E9ADBEDD20EC}" type="VALUE">
                      <a:rPr lang="en-US" sz="80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2F8-4B3F-B176-357D888D983C}"/>
                </c:ext>
              </c:extLst>
            </c:dLbl>
            <c:dLbl>
              <c:idx val="2"/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D3A732D8-F1E1-485E-9BE5-A2C99C0ED55B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2F8-4B3F-B176-357D888D983C}"/>
                </c:ext>
              </c:extLst>
            </c:dLbl>
            <c:dLbl>
              <c:idx val="3"/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17A2730C-9363-4490-BDC9-640158D5F635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2F8-4B3F-B176-357D888D983C}"/>
                </c:ext>
              </c:extLst>
            </c:dLbl>
            <c:dLbl>
              <c:idx val="4"/>
              <c:tx>
                <c:rich>
                  <a:bodyPr rot="0" spcFirstLastPara="1" vertOverflow="ellipsis" vert="horz" wrap="none" lIns="0" tIns="0" rIns="0" bIns="0" anchor="ctr" anchorCtr="0"/>
                  <a:lstStyle/>
                  <a:p>
                    <a:pPr algn="l" rtl="0">
                      <a:defRPr sz="800" b="0" i="0" u="none" strike="noStrike" kern="1200" baseline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05DBD0D-F170-42CC-BB5C-360C0980929B}" type="VALUE">
                      <a:rPr lang="en-US" sz="800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 rtl="0">
                        <a:defRPr sz="800" b="0" i="0" u="none" strike="noStrike" kern="1200" baseline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2F8-4B3F-B176-357D888D98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0"/>
              <a:lstStyle/>
              <a:p>
                <a:pPr algn="l">
                  <a:defRPr sz="8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Myself</c:v>
                </c:pt>
                <c:pt idx="1">
                  <c:v>Spouse or partner</c:v>
                </c:pt>
                <c:pt idx="2">
                  <c:v>Own Child/ Children</c:v>
                </c:pt>
                <c:pt idx="3">
                  <c:v>Other family member</c:v>
                </c:pt>
                <c:pt idx="4">
                  <c:v>Co-worker(s), colleague(s), or fellow student(s)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0.80600000000000005</c:v>
                </c:pt>
                <c:pt idx="1">
                  <c:v>5.5E-2</c:v>
                </c:pt>
                <c:pt idx="2">
                  <c:v>3.1E-2</c:v>
                </c:pt>
                <c:pt idx="3">
                  <c:v>7.0000000000000001E-3</c:v>
                </c:pt>
                <c:pt idx="4">
                  <c:v>4.0000000000000001E-3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2F8-4B3F-B176-357D888D98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294375312"/>
        <c:axId val="294375704"/>
      </c:barChart>
      <c:catAx>
        <c:axId val="29437531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94375704"/>
        <c:crosses val="autoZero"/>
        <c:auto val="1"/>
        <c:lblAlgn val="ctr"/>
        <c:lblOffset val="250"/>
        <c:noMultiLvlLbl val="0"/>
      </c:catAx>
      <c:valAx>
        <c:axId val="294375704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29437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76-4426-8332-9C8977147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94376488"/>
        <c:axId val="294376880"/>
      </c:barChart>
      <c:catAx>
        <c:axId val="2943764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4376880"/>
        <c:crosses val="autoZero"/>
        <c:auto val="1"/>
        <c:lblAlgn val="ctr"/>
        <c:lblOffset val="100"/>
        <c:noMultiLvlLbl val="0"/>
      </c:catAx>
      <c:valAx>
        <c:axId val="294376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4376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294377664"/>
        <c:axId val="294378056"/>
      </c:barChart>
      <c:catAx>
        <c:axId val="2943776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4378056"/>
        <c:crosses val="autoZero"/>
        <c:auto val="1"/>
        <c:lblAlgn val="ctr"/>
        <c:lblOffset val="100"/>
        <c:noMultiLvlLbl val="0"/>
      </c:catAx>
      <c:valAx>
        <c:axId val="294378056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29437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796798549178805"/>
          <c:y val="8.988466376186742E-2"/>
          <c:w val="0.47194582252790618"/>
          <c:h val="0.72501478706139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solidFill>
                <a:schemeClr val="bg1"/>
              </a:solidFill>
            </a:ln>
            <a:effectLst>
              <a:softEdge rad="0"/>
            </a:effectLst>
          </c:spPr>
          <c:dPt>
            <c:idx val="0"/>
            <c:bubble3D val="0"/>
            <c:spPr>
              <a:solidFill>
                <a:srgbClr val="DE682F"/>
              </a:solidFill>
              <a:ln w="28575">
                <a:solidFill>
                  <a:schemeClr val="bg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195B-4A21-A14A-203C49C407C0}"/>
              </c:ext>
            </c:extLst>
          </c:dPt>
          <c:dPt>
            <c:idx val="1"/>
            <c:bubble3D val="0"/>
            <c:spPr>
              <a:solidFill>
                <a:srgbClr val="F2F2F2"/>
              </a:solidFill>
              <a:ln w="28575">
                <a:solidFill>
                  <a:schemeClr val="bg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195B-4A21-A14A-203C49C407C0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Primarily to Visit the restaurant</c:v>
                </c:pt>
                <c:pt idx="1">
                  <c:v>Part of a larger trip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0.69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5B-4A21-A14A-203C49C407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IN" sz="1000" b="0" i="0" u="none" strike="noStrike" kern="1200">
          <a:solidFill>
            <a:srgbClr val="00B050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0-44E8-9625-C76929C3F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94379232"/>
        <c:axId val="294379624"/>
      </c:barChart>
      <c:catAx>
        <c:axId val="2943792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4379624"/>
        <c:crosses val="autoZero"/>
        <c:auto val="1"/>
        <c:lblAlgn val="ctr"/>
        <c:lblOffset val="100"/>
        <c:noMultiLvlLbl val="0"/>
      </c:catAx>
      <c:valAx>
        <c:axId val="294379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4379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294103057946358"/>
          <c:y val="0.12894060257148787"/>
          <c:w val="0.52919678045642493"/>
          <c:h val="0.793795016877605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DE68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9-AE47-B25F-91B52EDAF32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9-AE47-B25F-91B52EDAF32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Small Business Purchaser</c:v>
                </c:pt>
                <c:pt idx="1">
                  <c:v>Consumer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33.1</c:v>
                </c:pt>
                <c:pt idx="1">
                  <c:v>66.900000000000006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69-AE47-B25F-91B52EDAF3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4F-40A4-AD03-BB2F8CE596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71040"/>
        <c:axId val="484647912"/>
      </c:barChart>
      <c:catAx>
        <c:axId val="4846710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47912"/>
        <c:crosses val="autoZero"/>
        <c:auto val="1"/>
        <c:lblAlgn val="ctr"/>
        <c:lblOffset val="100"/>
        <c:noMultiLvlLbl val="0"/>
      </c:catAx>
      <c:valAx>
        <c:axId val="484647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7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2-E34A-8401-B40C3843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2432"/>
        <c:axId val="486042040"/>
      </c:barChart>
      <c:catAx>
        <c:axId val="4860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2040"/>
        <c:crosses val="autoZero"/>
        <c:auto val="1"/>
        <c:lblAlgn val="ctr"/>
        <c:lblOffset val="100"/>
        <c:noMultiLvlLbl val="0"/>
      </c:catAx>
      <c:valAx>
        <c:axId val="486042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364084039734772E-2"/>
          <c:y val="0.1334945078046986"/>
          <c:w val="0.92255500839587967"/>
          <c:h val="0.706312082829663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2.609294665680085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rgbClr val="4EAC5A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16C4274E-9A3A-43B3-B626-DD2023F5433C}" type="VALUE">
                      <a:rPr lang="en-US">
                        <a:solidFill>
                          <a:schemeClr val="tx1"/>
                        </a:solidFill>
                      </a:rPr>
                      <a:pPr>
                        <a:defRPr sz="1000">
                          <a:solidFill>
                            <a:srgbClr val="4EAC5A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rgbClr val="4EAC5A"/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0693-A348-838C-5C3C23C36F31}"/>
                </c:ext>
              </c:extLst>
            </c:dLbl>
            <c:dLbl>
              <c:idx val="1"/>
              <c:layout>
                <c:manualLayout>
                  <c:x val="0"/>
                  <c:y val="-1.491025523245763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2">
                          <a:lumMod val="7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93-A348-838C-5C3C23C36F31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0.16700000000000001</c:v>
                </c:pt>
                <c:pt idx="1">
                  <c:v>3.5999999999999997E-2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93-A348-838C-5C3C23C36F3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84"/>
        <c:overlap val="-1"/>
        <c:axId val="484651832"/>
        <c:axId val="484654968"/>
      </c:barChart>
      <c:catAx>
        <c:axId val="484651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54968"/>
        <c:crosses val="autoZero"/>
        <c:auto val="1"/>
        <c:lblAlgn val="ctr"/>
        <c:lblOffset val="100"/>
        <c:noMultiLvlLbl val="0"/>
      </c:catAx>
      <c:valAx>
        <c:axId val="4846549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484651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F-40A8-850E-1DE2DBB8B4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58104"/>
        <c:axId val="484658496"/>
      </c:barChart>
      <c:catAx>
        <c:axId val="484658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58496"/>
        <c:crosses val="autoZero"/>
        <c:auto val="1"/>
        <c:lblAlgn val="ctr"/>
        <c:lblOffset val="100"/>
        <c:noMultiLvlLbl val="0"/>
      </c:catAx>
      <c:valAx>
        <c:axId val="484658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58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796798549178805"/>
          <c:y val="8.988466376186742E-2"/>
          <c:w val="0.47194582252790618"/>
          <c:h val="0.72501478706139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noFill/>
            </a:ln>
          </c:spPr>
          <c:dPt>
            <c:idx val="0"/>
            <c:bubble3D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28-0741-92F9-2B4297956770}"/>
              </c:ext>
            </c:extLst>
          </c:dPt>
          <c:dPt>
            <c:idx val="1"/>
            <c:bubble3D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28-0741-92F9-2B4297956770}"/>
              </c:ext>
            </c:extLst>
          </c:dPt>
          <c:dPt>
            <c:idx val="2"/>
            <c:bubble3D val="0"/>
            <c:spPr>
              <a:solidFill>
                <a:srgbClr val="DE682F"/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28-0741-92F9-2B4297956770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28-0741-92F9-2B4297956770}"/>
              </c:ext>
            </c:extLst>
          </c:dPt>
          <c:dLbls>
            <c:delete val="1"/>
          </c:dLbls>
          <c:cat>
            <c:strRef>
              <c:f>Sheet1!$A$4:$A$5</c:f>
              <c:strCache>
                <c:ptCount val="2"/>
                <c:pt idx="0">
                  <c:v>Weekend</c:v>
                </c:pt>
                <c:pt idx="1">
                  <c:v>Weekday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73.599999999999994</c:v>
                </c:pt>
                <c:pt idx="1">
                  <c:v>26.4</c:v>
                </c:pt>
                <c:pt idx="2">
                  <c:v>59.7</c:v>
                </c:pt>
                <c:pt idx="3">
                  <c:v>40.299999999999997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128-0741-92F9-2B42979567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67-4DBC-B59C-560464E7B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56536"/>
        <c:axId val="484676920"/>
      </c:barChart>
      <c:catAx>
        <c:axId val="484656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76920"/>
        <c:crosses val="autoZero"/>
        <c:auto val="1"/>
        <c:lblAlgn val="ctr"/>
        <c:lblOffset val="100"/>
        <c:noMultiLvlLbl val="0"/>
      </c:catAx>
      <c:valAx>
        <c:axId val="484676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56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815175097276265"/>
          <c:h val="0.991667837833369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539675854014065E-2"/>
                  <c:y val="-3.54404530568996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C4C29ED9-F513-6143-AEDD-5ED78A181508}" type="VALUE">
                      <a:rPr lang="en-US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>
                        <a:defRPr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273941961991006"/>
                      <c:h val="0.1405614728482562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F66-A347-9BC3-F84A6398BA7A}"/>
                </c:ext>
              </c:extLst>
            </c:dLbl>
            <c:dLbl>
              <c:idx val="1"/>
              <c:layout>
                <c:manualLayout>
                  <c:x val="9.5772936176688403E-2"/>
                  <c:y val="-1.773251478640493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6FE652F4-FF83-AF4B-94B1-DDD552313C78}" type="VALUE">
                      <a:rPr lang="en-US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 algn="l">
                        <a:defRPr sz="10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44401488745458"/>
                      <c:h val="0.1346379739567129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F66-A347-9BC3-F84A6398BA7A}"/>
                </c:ext>
              </c:extLst>
            </c:dLbl>
            <c:dLbl>
              <c:idx val="2"/>
              <c:layout>
                <c:manualLayout>
                  <c:x val="5.3077868025373065E-2"/>
                  <c:y val="1.064274850348567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rgbClr val="4EAC5A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E3D0B764-DB1F-40F3-B1A9-42787A8BF506}" type="VALUE">
                      <a:rPr lang="en-US">
                        <a:solidFill>
                          <a:schemeClr val="tx1"/>
                        </a:solidFill>
                      </a:rPr>
                      <a:pPr algn="l">
                        <a:defRPr sz="1000">
                          <a:solidFill>
                            <a:srgbClr val="4EAC5A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rgbClr val="4EAC5A"/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847539301769104"/>
                      <c:h val="0.177200031055779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F66-A347-9BC3-F84A6398BA7A}"/>
                </c:ext>
              </c:extLst>
            </c:dLbl>
            <c:dLbl>
              <c:idx val="3"/>
              <c:layout>
                <c:manualLayout>
                  <c:x val="-3.4427062934161757E-3"/>
                  <c:y val="7.097027526256376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9862073766451476"/>
                      <c:h val="0.1984810596053123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F66-A347-9BC3-F84A6398BA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0.54100000000000004</c:v>
                </c:pt>
                <c:pt idx="1">
                  <c:v>0.14699999999999999</c:v>
                </c:pt>
                <c:pt idx="2">
                  <c:v>4.4999999999999998E-2</c:v>
                </c:pt>
                <c:pt idx="3">
                  <c:v>0.16600000000000001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66-A347-9BC3-F84A6398BA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484676136"/>
        <c:axId val="484676528"/>
      </c:barChart>
      <c:catAx>
        <c:axId val="48467613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484676528"/>
        <c:crosses val="autoZero"/>
        <c:auto val="1"/>
        <c:lblAlgn val="ctr"/>
        <c:lblOffset val="100"/>
        <c:noMultiLvlLbl val="0"/>
      </c:catAx>
      <c:valAx>
        <c:axId val="484676528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484676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67-4DBC-B59C-560464E7B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74960"/>
        <c:axId val="484675744"/>
      </c:barChart>
      <c:catAx>
        <c:axId val="484674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75744"/>
        <c:crosses val="autoZero"/>
        <c:auto val="1"/>
        <c:lblAlgn val="ctr"/>
        <c:lblOffset val="100"/>
        <c:noMultiLvlLbl val="0"/>
      </c:catAx>
      <c:valAx>
        <c:axId val="484675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7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CF-0549-B7F3-1CBACAAA6E37}"/>
              </c:ext>
            </c:extLst>
          </c:dPt>
          <c:dLbls>
            <c:dLbl>
              <c:idx val="0"/>
              <c:layout>
                <c:manualLayout>
                  <c:x val="0.44657938615940118"/>
                  <c:y val="0"/>
                </c:manualLayout>
              </c:layout>
              <c:tx>
                <c:rich>
                  <a:bodyPr/>
                  <a:lstStyle/>
                  <a:p>
                    <a:fld id="{534B0E14-7413-CB40-84E5-1A653A4D458C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CF-0549-B7F3-1CBACAAA6E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Well ahead of 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CF-0549-B7F3-1CBACAAA6E3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5"/>
        <c:overlap val="100"/>
        <c:axId val="439711648"/>
        <c:axId val="439705768"/>
      </c:barChart>
      <c:catAx>
        <c:axId val="4397116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39705768"/>
        <c:crosses val="autoZero"/>
        <c:auto val="1"/>
        <c:lblAlgn val="ctr"/>
        <c:lblOffset val="100"/>
        <c:noMultiLvlLbl val="0"/>
      </c:catAx>
      <c:valAx>
        <c:axId val="439705768"/>
        <c:scaling>
          <c:orientation val="minMax"/>
          <c:max val="12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43971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E68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CF-0549-B7F3-1CBACAAA6E37}"/>
              </c:ext>
            </c:extLst>
          </c:dPt>
          <c:dLbls>
            <c:dLbl>
              <c:idx val="0"/>
              <c:layout>
                <c:manualLayout>
                  <c:x val="0.41784661451027588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34B0E14-7413-CB40-84E5-1A653A4D458C}" type="VALUE">
                      <a:rPr lang="en-US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rgbClr val="FF0000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r>
                      <a:rPr lang="en-US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CF-0549-B7F3-1CBACAAA6E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Somewhat ahead of 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35.299999999999997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CF-0549-B7F3-1CBACAAA6E3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7"/>
        <c:overlap val="100"/>
        <c:axId val="439704200"/>
        <c:axId val="439707728"/>
      </c:barChart>
      <c:catAx>
        <c:axId val="4397042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39707728"/>
        <c:crosses val="autoZero"/>
        <c:auto val="1"/>
        <c:lblAlgn val="ctr"/>
        <c:lblOffset val="100"/>
        <c:noMultiLvlLbl val="0"/>
      </c:catAx>
      <c:valAx>
        <c:axId val="439707728"/>
        <c:scaling>
          <c:orientation val="minMax"/>
          <c:max val="12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439704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CF-0549-B7F3-1CBACAAA6E37}"/>
              </c:ext>
            </c:extLst>
          </c:dPt>
          <c:dLbls>
            <c:dLbl>
              <c:idx val="0"/>
              <c:layout>
                <c:manualLayout>
                  <c:x val="0.41066342159799457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4EAC5A"/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34B0E14-7413-CB40-84E5-1A653A4D458C}" type="VALUE">
                      <a:rPr lang="en-US" smtClean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pPr>
                        <a:defRPr>
                          <a:solidFill>
                            <a:srgbClr val="4EAC5A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defRPr>
                      </a:pPr>
                      <a:t>[VALUE]</a:t>
                    </a:fld>
                    <a:r>
                      <a:rPr lang="en-US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4EAC5A"/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CF-0549-B7F3-1CBACAAA6E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Completely spur of the moment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37.299999999999997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CF-0549-B7F3-1CBACAAA6E3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439709688"/>
        <c:axId val="439713216"/>
      </c:barChart>
      <c:catAx>
        <c:axId val="4397096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39713216"/>
        <c:crosses val="autoZero"/>
        <c:auto val="1"/>
        <c:lblAlgn val="ctr"/>
        <c:lblOffset val="100"/>
        <c:noMultiLvlLbl val="0"/>
      </c:catAx>
      <c:valAx>
        <c:axId val="439713216"/>
        <c:scaling>
          <c:orientation val="minMax"/>
          <c:max val="12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439709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E0-4FCD-A993-5B6E1B762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39707336"/>
        <c:axId val="439712432"/>
      </c:barChart>
      <c:catAx>
        <c:axId val="439707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9712432"/>
        <c:crosses val="autoZero"/>
        <c:auto val="1"/>
        <c:lblAlgn val="ctr"/>
        <c:lblOffset val="100"/>
        <c:noMultiLvlLbl val="0"/>
      </c:catAx>
      <c:valAx>
        <c:axId val="439712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970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928609831251723E-4"/>
          <c:y val="0"/>
          <c:w val="0.54201720124830655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E76C2F"/>
            </a:solidFill>
            <a:ln w="0"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F8F-0C40-9ECE-DB08B6C5185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CF8F-0C40-9ECE-DB08B6C5185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CF8F-0C40-9ECE-DB08B6C5185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CF8F-0C40-9ECE-DB08B6C5185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CF8F-0C40-9ECE-DB08B6C51852}"/>
              </c:ext>
            </c:extLst>
          </c:dPt>
          <c:dLbls>
            <c:dLbl>
              <c:idx val="0"/>
              <c:layout>
                <c:manualLayout>
                  <c:x val="5.8376400612262701E-2"/>
                  <c:y val="7.8359823992729203E-3"/>
                </c:manualLayout>
              </c:layout>
              <c:tx>
                <c:rich>
                  <a:bodyPr/>
                  <a:lstStyle/>
                  <a:p>
                    <a:fld id="{850CDE70-24C3-40D2-B49C-EB0795915C2C}" type="VALUE">
                      <a:rPr lang="en-US" smtClean="0"/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21526029592698"/>
                      <c:h val="0.1716382556457449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8F-0C40-9ECE-DB08B6C51852}"/>
                </c:ext>
              </c:extLst>
            </c:dLbl>
            <c:dLbl>
              <c:idx val="1"/>
              <c:layout>
                <c:manualLayout>
                  <c:x val="3.0817416976884747E-2"/>
                  <c:y val="-1.5116147273269544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34EA0FBA-FA41-480E-8854-E9ADBEDD20EC}" type="VALUE">
                      <a:rPr lang="en-US" sz="1000">
                        <a:latin typeface="Franklin Gothic Book" panose="020B0503020102020204" pitchFamily="34" charset="0"/>
                      </a:rPr>
                      <a:pPr algn="ctr" rtl="0">
                        <a:defRPr sz="1000" b="0" i="0" u="none" strike="noStrike" kern="1200" baseline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798001674062638"/>
                      <c:h val="0.1979452695181897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8F-0C40-9ECE-DB08B6C51852}"/>
                </c:ext>
              </c:extLst>
            </c:dLbl>
            <c:dLbl>
              <c:idx val="2"/>
              <c:layout>
                <c:manualLayout>
                  <c:x val="6.7349215800761939E-5"/>
                  <c:y val="-5.4290682362944671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D3A732D8-F1E1-485E-9BE5-A2C99C0ED55B}" type="VALUE">
                      <a:rPr lang="en-US" sz="1000" smtClean="0">
                        <a:latin typeface="Franklin Gothic Book" panose="020B0503020102020204" pitchFamily="34" charset="0"/>
                      </a:rPr>
                      <a:pPr algn="ctr" rtl="0">
                        <a:defRPr sz="1000" b="0" i="0" u="none" strike="noStrike" kern="1200" baseline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486568575927363"/>
                      <c:h val="0.1723397487293086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F8F-0C40-9ECE-DB08B6C51852}"/>
                </c:ext>
              </c:extLst>
            </c:dLbl>
            <c:dLbl>
              <c:idx val="3"/>
              <c:layout>
                <c:manualLayout>
                  <c:x val="9.9928855477406115E-3"/>
                  <c:y val="-8.1456916629797857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17A2730C-9363-4490-BDC9-640158D5F635}" type="VALUE">
                      <a:rPr lang="en-US" sz="1000" smtClean="0">
                        <a:latin typeface="Franklin Gothic Book" panose="020B0503020102020204" pitchFamily="34" charset="0"/>
                      </a:rPr>
                      <a:pPr algn="ctr" rtl="0">
                        <a:defRPr sz="1000" b="0" i="0" u="none" strike="noStrike" kern="1200" baseline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3288113966869"/>
                      <c:h val="6.958598784335827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F8F-0C40-9ECE-DB08B6C51852}"/>
                </c:ext>
              </c:extLst>
            </c:dLbl>
            <c:dLbl>
              <c:idx val="4"/>
              <c:layout>
                <c:manualLayout>
                  <c:x val="2.9254996271223657E-2"/>
                  <c:y val="1.0446542691796334E-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05DBD0D-F170-42CC-BB5C-360C0980929B}" type="VALUE">
                      <a:rPr lang="en-US" sz="1000" smtClean="0">
                        <a:latin typeface="Franklin Gothic Book" panose="020B0503020102020204" pitchFamily="34" charset="0"/>
                      </a:rPr>
                      <a:pPr algn="ctr" rtl="0">
                        <a:defRPr sz="1000" b="0" i="0" u="none" strike="noStrike" kern="1200" baseline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23341561692459"/>
                      <c:h val="0.1723397487293086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CF8F-0C40-9ECE-DB08B6C518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I know most of what I need to do before purchasing my next computer</c:v>
                </c:pt>
                <c:pt idx="1">
                  <c:v>I feel completely unprepared in buying a computer today</c:v>
                </c:pt>
                <c:pt idx="2">
                  <c:v>I know what computer I want as soon as I see it</c:v>
                </c:pt>
                <c:pt idx="3">
                  <c:v>There are too many specs and categories of computers; it overwhelms me</c:v>
                </c:pt>
                <c:pt idx="4">
                  <c:v>Most new computers have good enough performance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0.45300000000000001</c:v>
                </c:pt>
                <c:pt idx="1">
                  <c:v>0.24</c:v>
                </c:pt>
                <c:pt idx="2">
                  <c:v>0.22900000000000001</c:v>
                </c:pt>
                <c:pt idx="3">
                  <c:v>5.8000000000000003E-2</c:v>
                </c:pt>
                <c:pt idx="4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F8F-0C40-9ECE-DB08B6C518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6"/>
        <c:axId val="486039296"/>
        <c:axId val="486035768"/>
      </c:barChart>
      <c:catAx>
        <c:axId val="4860392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86035768"/>
        <c:crosses val="autoZero"/>
        <c:auto val="1"/>
        <c:lblAlgn val="ctr"/>
        <c:lblOffset val="250"/>
        <c:noMultiLvlLbl val="0"/>
      </c:catAx>
      <c:valAx>
        <c:axId val="486035768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486039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B1-43B4-94D8-03DDB6A62ED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3B1-43B4-94D8-03DDB6A62ED3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B1-43B4-94D8-03DDB6A62ED3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0.000%</c:formatCode>
                <c:ptCount val="3"/>
                <c:pt idx="0" formatCode="0.00%">
                  <c:v>0.39800000000000002</c:v>
                </c:pt>
                <c:pt idx="1">
                  <c:v>0.60199999999999998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1-43B4-94D8-03DDB6A62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B1-43B4-94D8-03DDB6A62ED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3B1-43B4-94D8-03DDB6A62ED3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B1-43B4-94D8-03DDB6A62ED3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0.000%</c:formatCode>
                <c:ptCount val="3"/>
                <c:pt idx="0" formatCode="0.00%">
                  <c:v>0.105</c:v>
                </c:pt>
                <c:pt idx="1">
                  <c:v>0.89500000000000002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1-43B4-94D8-03DDB6A62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B1-43B4-94D8-03DDB6A62ED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3B1-43B4-94D8-03DDB6A62ED3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B1-43B4-94D8-03DDB6A62ED3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0.000%</c:formatCode>
                <c:ptCount val="3"/>
                <c:pt idx="0" formatCode="0.00%">
                  <c:v>0.377</c:v>
                </c:pt>
                <c:pt idx="1">
                  <c:v>0.623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1-43B4-94D8-03DDB6A62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5-4D85-A898-0E93766CC8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39699496"/>
        <c:axId val="439708120"/>
      </c:barChart>
      <c:catAx>
        <c:axId val="439699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9708120"/>
        <c:crosses val="autoZero"/>
        <c:auto val="1"/>
        <c:lblAlgn val="ctr"/>
        <c:lblOffset val="100"/>
        <c:noMultiLvlLbl val="0"/>
      </c:catAx>
      <c:valAx>
        <c:axId val="439708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9699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2.6092946656800852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7E6-41A4-BEC9-1B5E16226016}"/>
                </c:ext>
              </c:extLst>
            </c:dLbl>
            <c:dLbl>
              <c:idx val="1"/>
              <c:layout>
                <c:manualLayout>
                  <c:x val="0"/>
                  <c:y val="-1.491025523245763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7E6-41A4-BEC9-1B5E16226016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2E-3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E6-41A4-BEC9-1B5E1622601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84"/>
        <c:overlap val="-1"/>
        <c:axId val="487450144"/>
        <c:axId val="487389776"/>
      </c:barChart>
      <c:catAx>
        <c:axId val="487450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389776"/>
        <c:crosses val="autoZero"/>
        <c:auto val="1"/>
        <c:lblAlgn val="ctr"/>
        <c:lblOffset val="100"/>
        <c:noMultiLvlLbl val="0"/>
      </c:catAx>
      <c:valAx>
        <c:axId val="48738977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48745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E-489B-8FD2-EB99FBB0AE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05456"/>
        <c:axId val="487436816"/>
      </c:barChart>
      <c:catAx>
        <c:axId val="487405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36816"/>
        <c:crosses val="autoZero"/>
        <c:auto val="1"/>
        <c:lblAlgn val="ctr"/>
        <c:lblOffset val="100"/>
        <c:noMultiLvlLbl val="0"/>
      </c:catAx>
      <c:valAx>
        <c:axId val="487436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0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3B-4774-A0E2-4CE5FF1F9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1307416"/>
        <c:axId val="410242184"/>
      </c:barChart>
      <c:catAx>
        <c:axId val="441307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42184"/>
        <c:crosses val="autoZero"/>
        <c:auto val="1"/>
        <c:lblAlgn val="ctr"/>
        <c:lblOffset val="100"/>
        <c:noMultiLvlLbl val="0"/>
      </c:catAx>
      <c:valAx>
        <c:axId val="410242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1307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08181959475807"/>
          <c:y val="0.10450911427339657"/>
          <c:w val="0.83955151498458558"/>
          <c:h val="0.710323739390539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solidFill>
                <a:schemeClr val="bg1"/>
              </a:solidFill>
            </a:ln>
            <a:effectLst>
              <a:softEdge rad="0"/>
            </a:effectLst>
          </c:spPr>
          <c:dPt>
            <c:idx val="0"/>
            <c:bubble3D val="0"/>
            <c:spPr>
              <a:solidFill>
                <a:srgbClr val="DE682F"/>
              </a:solidFill>
              <a:ln w="28575">
                <a:solidFill>
                  <a:schemeClr val="bg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AE4F-4CD8-96FC-CDCC0726793B}"/>
              </c:ext>
            </c:extLst>
          </c:dPt>
          <c:dPt>
            <c:idx val="1"/>
            <c:bubble3D val="0"/>
            <c:spPr>
              <a:solidFill>
                <a:srgbClr val="F2F2F2"/>
              </a:solidFill>
              <a:ln w="28575">
                <a:solidFill>
                  <a:schemeClr val="bg1"/>
                </a:solidFill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AE4F-4CD8-96FC-CDCC0726793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Ultra HECs</c:v>
                </c:pt>
                <c:pt idx="1">
                  <c:v>Core HECs</c:v>
                </c:pt>
              </c:strCache>
            </c:strRef>
          </c:cat>
          <c:val>
            <c:numRef>
              <c:f>Sheet1!$B$2:$B$3</c:f>
              <c:numCache>
                <c:formatCode>0.000%</c:formatCode>
                <c:ptCount val="2"/>
                <c:pt idx="0" formatCode="0.00%">
                  <c:v>0.3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4F-4CD8-96FC-CDCC072679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IN" sz="1000" b="0" i="0" u="none" strike="noStrike" kern="1200">
          <a:solidFill>
            <a:srgbClr val="00B050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8-44DA-AD87-4BD70A957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43360"/>
        <c:axId val="410243752"/>
      </c:barChart>
      <c:catAx>
        <c:axId val="410243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43752"/>
        <c:crosses val="autoZero"/>
        <c:auto val="1"/>
        <c:lblAlgn val="ctr"/>
        <c:lblOffset val="100"/>
        <c:noMultiLvlLbl val="0"/>
      </c:catAx>
      <c:valAx>
        <c:axId val="410243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4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0E-4366-8B70-70F4B5CB6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44536"/>
        <c:axId val="410244928"/>
      </c:barChart>
      <c:catAx>
        <c:axId val="410244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44928"/>
        <c:crosses val="autoZero"/>
        <c:auto val="1"/>
        <c:lblAlgn val="ctr"/>
        <c:lblOffset val="100"/>
        <c:noMultiLvlLbl val="0"/>
      </c:catAx>
      <c:valAx>
        <c:axId val="410244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44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2-E34A-8401-B40C3843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36160"/>
        <c:axId val="486038120"/>
      </c:barChart>
      <c:catAx>
        <c:axId val="486036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38120"/>
        <c:crosses val="autoZero"/>
        <c:auto val="1"/>
        <c:lblAlgn val="ctr"/>
        <c:lblOffset val="100"/>
        <c:noMultiLvlLbl val="0"/>
      </c:catAx>
      <c:valAx>
        <c:axId val="486038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3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D5E-4C43-BF84-6D79FB37142F}"/>
              </c:ext>
            </c:extLst>
          </c:dPt>
          <c:dLbls>
            <c:dLbl>
              <c:idx val="0"/>
              <c:layout>
                <c:manualLayout>
                  <c:x val="0"/>
                  <c:y val="-2.6092946656800852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0" tIns="0" rIns="0" bIns="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2">
                          <a:lumMod val="7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D5E-4C43-BF84-6D79FB37142F}"/>
                </c:ext>
              </c:extLst>
            </c:dLbl>
            <c:dLbl>
              <c:idx val="1"/>
              <c:layout>
                <c:manualLayout>
                  <c:x val="0"/>
                  <c:y val="-1.491025523245763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0" tIns="0" rIns="0" bIns="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2">
                          <a:lumMod val="7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D5E-4C43-BF84-6D79FB37142F}"/>
                </c:ext>
              </c:extLst>
            </c:dLbl>
            <c:dLbl>
              <c:idx val="2"/>
              <c:layout>
                <c:manualLayout>
                  <c:x val="0"/>
                  <c:y val="-2.982051046491526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0" tIns="0" rIns="0" bIns="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2">
                          <a:lumMod val="7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D5E-4C43-BF84-6D79FB37142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none" lIns="0" tIns="0" rIns="0" bIns="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1.2E-2</c:v>
                </c:pt>
                <c:pt idx="1">
                  <c:v>0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D5E-4C43-BF84-6D79FB3714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5"/>
        <c:overlap val="-1"/>
        <c:axId val="410245712"/>
        <c:axId val="410246104"/>
      </c:barChart>
      <c:catAx>
        <c:axId val="4102457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2">
                  <a:alpha val="5000"/>
                </a:schemeClr>
              </a:solidFill>
              <a:prstDash val="dash"/>
              <a:round/>
              <a:headEnd w="sm" len="sm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10246104"/>
        <c:crosses val="autoZero"/>
        <c:auto val="1"/>
        <c:lblAlgn val="ctr"/>
        <c:lblOffset val="100"/>
        <c:noMultiLvlLbl val="0"/>
      </c:catAx>
      <c:valAx>
        <c:axId val="410246104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410245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A9-44DE-9620-FD88FC3125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46888"/>
        <c:axId val="410247280"/>
      </c:barChart>
      <c:catAx>
        <c:axId val="410246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47280"/>
        <c:crosses val="autoZero"/>
        <c:auto val="1"/>
        <c:lblAlgn val="ctr"/>
        <c:lblOffset val="100"/>
        <c:noMultiLvlLbl val="0"/>
      </c:catAx>
      <c:valAx>
        <c:axId val="4102472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46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6-49B8-B3CE-0E7E1E1D54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48064"/>
        <c:axId val="410248456"/>
      </c:barChart>
      <c:catAx>
        <c:axId val="410248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48456"/>
        <c:crosses val="autoZero"/>
        <c:auto val="1"/>
        <c:lblAlgn val="ctr"/>
        <c:lblOffset val="100"/>
        <c:noMultiLvlLbl val="0"/>
      </c:catAx>
      <c:valAx>
        <c:axId val="410248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4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C8-445F-9A57-6FCB4FF9B12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C8-445F-9A57-6FCB4FF9B123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C8-445F-9A57-6FCB4FF9B123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0.000%</c:formatCode>
                <c:ptCount val="3"/>
                <c:pt idx="0" formatCode="0.00%">
                  <c:v>0.25900000000000001</c:v>
                </c:pt>
                <c:pt idx="1">
                  <c:v>0.74099999999999999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C8-445F-9A57-6FCB4FF9B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08-41FC-9585-736E3644B9D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08-41FC-9585-736E3644B9D9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E08-41FC-9585-736E3644B9D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0.000%</c:formatCode>
                <c:ptCount val="3"/>
                <c:pt idx="0" formatCode="0.00%">
                  <c:v>0.5</c:v>
                </c:pt>
                <c:pt idx="1">
                  <c:v>0.5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E08-41FC-9585-736E3644B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08-4B9D-BCEF-6FF9E8432AA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08-4B9D-BCEF-6FF9E8432AA4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08-4B9D-BCEF-6FF9E8432AA4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0.000%</c:formatCode>
                <c:ptCount val="3"/>
                <c:pt idx="0" formatCode="0.00%">
                  <c:v>0.06</c:v>
                </c:pt>
                <c:pt idx="1">
                  <c:v>0.94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A08-4B9D-BCEF-6FF9E8432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8A-4A01-9269-4B62458BF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50416"/>
        <c:axId val="410250808"/>
      </c:barChart>
      <c:catAx>
        <c:axId val="410250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50808"/>
        <c:crosses val="autoZero"/>
        <c:auto val="1"/>
        <c:lblAlgn val="ctr"/>
        <c:lblOffset val="100"/>
        <c:noMultiLvlLbl val="0"/>
      </c:catAx>
      <c:valAx>
        <c:axId val="410250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50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0-4D86-9029-E76593795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64136"/>
        <c:axId val="410264528"/>
      </c:barChart>
      <c:catAx>
        <c:axId val="410264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64528"/>
        <c:crosses val="autoZero"/>
        <c:auto val="1"/>
        <c:lblAlgn val="ctr"/>
        <c:lblOffset val="100"/>
        <c:noMultiLvlLbl val="0"/>
      </c:catAx>
      <c:valAx>
        <c:axId val="410264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6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0-4D86-9029-E76593795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65312"/>
        <c:axId val="410265704"/>
      </c:barChart>
      <c:catAx>
        <c:axId val="410265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65704"/>
        <c:crosses val="autoZero"/>
        <c:auto val="1"/>
        <c:lblAlgn val="ctr"/>
        <c:lblOffset val="100"/>
        <c:noMultiLvlLbl val="0"/>
      </c:catAx>
      <c:valAx>
        <c:axId val="410265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6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4-4FB2-B163-EDF79FC9E1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66488"/>
        <c:axId val="410266880"/>
      </c:barChart>
      <c:catAx>
        <c:axId val="4102664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66880"/>
        <c:crosses val="autoZero"/>
        <c:auto val="1"/>
        <c:lblAlgn val="ctr"/>
        <c:lblOffset val="100"/>
        <c:noMultiLvlLbl val="0"/>
      </c:catAx>
      <c:valAx>
        <c:axId val="410266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66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2-E34A-8401-B40C3843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27928"/>
        <c:axId val="486027536"/>
      </c:barChart>
      <c:catAx>
        <c:axId val="486027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27536"/>
        <c:crosses val="autoZero"/>
        <c:auto val="1"/>
        <c:lblAlgn val="ctr"/>
        <c:lblOffset val="100"/>
        <c:noMultiLvlLbl val="0"/>
      </c:catAx>
      <c:valAx>
        <c:axId val="48602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27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40-4D86-9029-E76593795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67664"/>
        <c:axId val="410268056"/>
      </c:barChart>
      <c:catAx>
        <c:axId val="410267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68056"/>
        <c:crosses val="autoZero"/>
        <c:auto val="1"/>
        <c:lblAlgn val="ctr"/>
        <c:lblOffset val="100"/>
        <c:noMultiLvlLbl val="0"/>
      </c:catAx>
      <c:valAx>
        <c:axId val="410268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6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9-4BBD-93A4-43918438B6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52376"/>
        <c:axId val="410263352"/>
      </c:barChart>
      <c:catAx>
        <c:axId val="410252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63352"/>
        <c:crosses val="autoZero"/>
        <c:auto val="1"/>
        <c:lblAlgn val="ctr"/>
        <c:lblOffset val="100"/>
        <c:noMultiLvlLbl val="0"/>
      </c:catAx>
      <c:valAx>
        <c:axId val="410263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52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F-4353-BEE0-716FFF26CE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0262568"/>
        <c:axId val="410262176"/>
      </c:barChart>
      <c:catAx>
        <c:axId val="4102625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262176"/>
        <c:crosses val="autoZero"/>
        <c:auto val="1"/>
        <c:lblAlgn val="ctr"/>
        <c:lblOffset val="100"/>
        <c:noMultiLvlLbl val="0"/>
      </c:catAx>
      <c:valAx>
        <c:axId val="410262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0262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C9-4DED-BCD9-63C114848F6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AC9-4DED-BCD9-63C114848F6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0.25800000000000001</c:v>
                </c:pt>
                <c:pt idx="1">
                  <c:v>0.74199999999999999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C9-4DED-BCD9-63C114848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81-4902-A124-B8017C9901D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81-4902-A124-B8017C9901D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0.22</c:v>
                </c:pt>
                <c:pt idx="1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81-4902-A124-B8017C9901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9F-4EA5-A6C5-DEB07A27525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9F-4EA5-A6C5-DEB07A27525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0.128</c:v>
                </c:pt>
                <c:pt idx="1">
                  <c:v>0.872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9F-4EA5-A6C5-DEB07A275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7B-4AF7-A8DF-8BE763CBE41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7B-4AF7-A8DF-8BE763CBE41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6.8000000000000005E-2</c:v>
                </c:pt>
                <c:pt idx="1">
                  <c:v>0.93199999999999994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7B-4AF7-A8DF-8BE763CBE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A5-4C00-A033-D7B2C2B6AD8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A5-4C00-A033-D7B2C2B6AD8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A5-4C00-A033-D7B2C2B6A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81-4902-A124-B8017C9901D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81-4902-A124-B8017C9901D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81-4902-A124-B8017C9901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9F-4EA5-A6C5-DEB07A27525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9F-4EA5-A6C5-DEB07A27525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0.13900000000000001</c:v>
                </c:pt>
                <c:pt idx="1">
                  <c:v>0.86099999999999999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9F-4EA5-A6C5-DEB07A275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096155806722688E-3"/>
          <c:y val="0"/>
          <c:w val="0.88273295365214355"/>
          <c:h val="0.991667837833369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2530066958715268E-2"/>
                  <c:y val="3.0035094338194679E-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054187874137319"/>
                      <c:h val="0.171742600931188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6D85-4A4C-B339-70D58F6D34F8}"/>
                </c:ext>
              </c:extLst>
            </c:dLbl>
            <c:dLbl>
              <c:idx val="1"/>
              <c:layout>
                <c:manualLayout>
                  <c:x val="2.3472827451560162E-2"/>
                  <c:y val="-1.17562193415998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37329137598057"/>
                      <c:h val="0.132541827533882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D85-4A4C-B339-70D58F6D34F8}"/>
                </c:ext>
              </c:extLst>
            </c:dLbl>
            <c:dLbl>
              <c:idx val="2"/>
              <c:layout>
                <c:manualLayout>
                  <c:x val="7.447312781739622E-2"/>
                  <c:y val="3.925942022364825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761103562855071"/>
                      <c:h val="0.148222136892804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6D85-4A4C-B339-70D58F6D34F8}"/>
                </c:ext>
              </c:extLst>
            </c:dLbl>
            <c:dLbl>
              <c:idx val="3"/>
              <c:layout>
                <c:manualLayout>
                  <c:x val="0.17585275738184242"/>
                  <c:y val="-1.358785232852585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21630094779501"/>
                      <c:h val="0.132541827533882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6D85-4A4C-B339-70D58F6D34F8}"/>
                </c:ext>
              </c:extLst>
            </c:dLbl>
            <c:dLbl>
              <c:idx val="4"/>
              <c:layout>
                <c:manualLayout>
                  <c:x val="0.13310929092543186"/>
                  <c:y val="7.84416735705299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21992645730229"/>
                      <c:h val="0.171742600931188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D85-4A4C-B339-70D58F6D34F8}"/>
                </c:ext>
              </c:extLst>
            </c:dLbl>
            <c:dLbl>
              <c:idx val="5"/>
              <c:layout>
                <c:manualLayout>
                  <c:x val="5.2024274924780184E-3"/>
                  <c:y val="1.1012748305445751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85-4A4C-B339-70D58F6D34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0.189</c:v>
                </c:pt>
                <c:pt idx="1">
                  <c:v>0.216</c:v>
                </c:pt>
                <c:pt idx="2">
                  <c:v>0.19400000000000001</c:v>
                </c:pt>
                <c:pt idx="3">
                  <c:v>0.155</c:v>
                </c:pt>
                <c:pt idx="4">
                  <c:v>0.246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85-4A4C-B339-70D58F6D34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2"/>
        <c:axId val="486029888"/>
        <c:axId val="486045568"/>
      </c:barChart>
      <c:catAx>
        <c:axId val="486029888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486045568"/>
        <c:crosses val="autoZero"/>
        <c:auto val="1"/>
        <c:lblAlgn val="ctr"/>
        <c:lblOffset val="100"/>
        <c:noMultiLvlLbl val="0"/>
      </c:catAx>
      <c:valAx>
        <c:axId val="486045568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48602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7B-4AF7-A8DF-8BE763CBE41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7B-4AF7-A8DF-8BE763CBE41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0.13800000000000001</c:v>
                </c:pt>
                <c:pt idx="1">
                  <c:v>0.86199999999999999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7B-4AF7-A8DF-8BE763CBE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A5-4C00-A033-D7B2C2B6AD8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A5-4C00-A033-D7B2C2B6AD8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2.5999999999999999E-2</c:v>
                </c:pt>
                <c:pt idx="1">
                  <c:v>0.97399999999999998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A5-4C00-A033-D7B2C2B6A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C9-4DED-BCD9-63C114848F6F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AC9-4DED-BCD9-63C114848F6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0.25700000000000001</c:v>
                </c:pt>
                <c:pt idx="1">
                  <c:v>0.74299999999999999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C9-4DED-BCD9-63C114848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53211828006823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86308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D-4B1D-8667-E9AC18275B6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D-4B1D-8667-E9AC18275B6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 formatCode="######0.0%">
                  <c:v>0.56699999999999995</c:v>
                </c:pt>
                <c:pt idx="1">
                  <c:v>0.43300000000000005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BD-4B1D-8667-E9AC18275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8-4C92-9BCD-FD94FA299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79674096"/>
        <c:axId val="379674488"/>
      </c:barChart>
      <c:catAx>
        <c:axId val="379674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9674488"/>
        <c:crosses val="autoZero"/>
        <c:auto val="1"/>
        <c:lblAlgn val="ctr"/>
        <c:lblOffset val="100"/>
        <c:noMultiLvlLbl val="0"/>
      </c:catAx>
      <c:valAx>
        <c:axId val="379674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9674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8-4C92-9BCD-FD94FA299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79675272"/>
        <c:axId val="379675664"/>
      </c:barChart>
      <c:catAx>
        <c:axId val="3796752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9675664"/>
        <c:crosses val="autoZero"/>
        <c:auto val="1"/>
        <c:lblAlgn val="ctr"/>
        <c:lblOffset val="100"/>
        <c:noMultiLvlLbl val="0"/>
      </c:catAx>
      <c:valAx>
        <c:axId val="379675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9675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673013036003258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76448"/>
        <c:axId val="379676840"/>
      </c:barChart>
      <c:catAx>
        <c:axId val="379676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76840"/>
        <c:crosses val="autoZero"/>
        <c:auto val="1"/>
        <c:lblAlgn val="ctr"/>
        <c:lblOffset val="100"/>
        <c:noMultiLvlLbl val="0"/>
      </c:catAx>
      <c:valAx>
        <c:axId val="379676840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76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69859947090326424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12F-4CE9-BA6C-1BDB12FA3D6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2F-4CE9-BA6C-1BDB12FA3D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77624"/>
        <c:axId val="379678016"/>
      </c:barChart>
      <c:catAx>
        <c:axId val="3796776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78016"/>
        <c:crosses val="autoZero"/>
        <c:auto val="1"/>
        <c:lblAlgn val="ctr"/>
        <c:lblOffset val="100"/>
        <c:noMultiLvlLbl val="0"/>
      </c:catAx>
      <c:valAx>
        <c:axId val="379678016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77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958688180495946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78800"/>
        <c:axId val="379679192"/>
      </c:barChart>
      <c:catAx>
        <c:axId val="379678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9679192"/>
        <c:crosses val="autoZero"/>
        <c:auto val="1"/>
        <c:lblAlgn val="ctr"/>
        <c:lblOffset val="100"/>
        <c:noMultiLvlLbl val="0"/>
      </c:catAx>
      <c:valAx>
        <c:axId val="379679192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7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1241262376060164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F3A-40BF-95C1-4CAA2E69C4F0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3A-40BF-95C1-4CAA2E69C4F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79976"/>
        <c:axId val="379680368"/>
      </c:barChart>
      <c:catAx>
        <c:axId val="3796799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80368"/>
        <c:crosses val="autoZero"/>
        <c:auto val="1"/>
        <c:lblAlgn val="ctr"/>
        <c:lblOffset val="100"/>
        <c:noMultiLvlLbl val="0"/>
      </c:catAx>
      <c:valAx>
        <c:axId val="379680368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79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2-E34A-8401-B40C3843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6352"/>
        <c:axId val="486046744"/>
      </c:barChart>
      <c:catAx>
        <c:axId val="486046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6744"/>
        <c:crosses val="autoZero"/>
        <c:auto val="1"/>
        <c:lblAlgn val="ctr"/>
        <c:lblOffset val="100"/>
        <c:noMultiLvlLbl val="0"/>
      </c:catAx>
      <c:valAx>
        <c:axId val="486046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6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378880158600966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81152"/>
        <c:axId val="379681544"/>
      </c:barChart>
      <c:catAx>
        <c:axId val="3796811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81544"/>
        <c:crosses val="autoZero"/>
        <c:auto val="1"/>
        <c:lblAlgn val="ctr"/>
        <c:lblOffset val="100"/>
        <c:noMultiLvlLbl val="0"/>
      </c:catAx>
      <c:valAx>
        <c:axId val="379681544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8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73653718852237671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82328"/>
        <c:axId val="379682720"/>
      </c:barChart>
      <c:catAx>
        <c:axId val="3796823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82720"/>
        <c:crosses val="autoZero"/>
        <c:auto val="1"/>
        <c:lblAlgn val="ctr"/>
        <c:lblOffset val="100"/>
        <c:noMultiLvlLbl val="0"/>
      </c:catAx>
      <c:valAx>
        <c:axId val="379682720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82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673013036003258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83504"/>
        <c:axId val="379683896"/>
      </c:barChart>
      <c:catAx>
        <c:axId val="3796835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83896"/>
        <c:crosses val="autoZero"/>
        <c:auto val="1"/>
        <c:lblAlgn val="ctr"/>
        <c:lblOffset val="100"/>
        <c:noMultiLvlLbl val="0"/>
      </c:catAx>
      <c:valAx>
        <c:axId val="379683896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8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76228597747565952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84680"/>
        <c:axId val="379685072"/>
      </c:barChart>
      <c:catAx>
        <c:axId val="3796846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85072"/>
        <c:crosses val="autoZero"/>
        <c:auto val="1"/>
        <c:lblAlgn val="ctr"/>
        <c:lblOffset val="100"/>
        <c:noMultiLvlLbl val="0"/>
      </c:catAx>
      <c:valAx>
        <c:axId val="379685072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84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9673013036003258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85856"/>
        <c:axId val="379686248"/>
      </c:barChart>
      <c:catAx>
        <c:axId val="3796858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86248"/>
        <c:crosses val="autoZero"/>
        <c:auto val="1"/>
        <c:lblAlgn val="ctr"/>
        <c:lblOffset val="100"/>
        <c:noMultiLvlLbl val="0"/>
      </c:catAx>
      <c:valAx>
        <c:axId val="379686248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85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7630935908557554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87032"/>
        <c:axId val="379687424"/>
      </c:barChart>
      <c:catAx>
        <c:axId val="379687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87424"/>
        <c:crosses val="autoZero"/>
        <c:auto val="1"/>
        <c:lblAlgn val="ctr"/>
        <c:lblOffset val="100"/>
        <c:noMultiLvlLbl val="0"/>
      </c:catAx>
      <c:valAx>
        <c:axId val="379687424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87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79502274330438971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4B6-4401-8768-EE071288F18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B6-4401-8768-EE071288F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88208"/>
        <c:axId val="379688600"/>
      </c:barChart>
      <c:catAx>
        <c:axId val="3796882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9688600"/>
        <c:crosses val="autoZero"/>
        <c:auto val="1"/>
        <c:lblAlgn val="ctr"/>
        <c:lblOffset val="100"/>
        <c:noMultiLvlLbl val="0"/>
      </c:catAx>
      <c:valAx>
        <c:axId val="379688600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8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70618701442708665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158-473B-AB7D-49EA7ADA08BB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8-473B-AB7D-49EA7ADA08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79689384"/>
        <c:axId val="379689776"/>
      </c:barChart>
      <c:catAx>
        <c:axId val="379689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9689776"/>
        <c:crosses val="autoZero"/>
        <c:auto val="1"/>
        <c:lblAlgn val="ctr"/>
        <c:lblOffset val="100"/>
        <c:noMultiLvlLbl val="0"/>
      </c:catAx>
      <c:valAx>
        <c:axId val="379689776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379689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823084115099488E-2"/>
          <c:y val="0"/>
          <c:w val="0.97235383176980106"/>
          <c:h val="0.900000062672309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0.12593010956664</c:v>
                </c:pt>
                <c:pt idx="1">
                  <c:v>0.207911066916695</c:v>
                </c:pt>
                <c:pt idx="2">
                  <c:v>0.33839061127169801</c:v>
                </c:pt>
                <c:pt idx="3">
                  <c:v>0.435966461760596</c:v>
                </c:pt>
                <c:pt idx="4">
                  <c:v>0.48840427128736602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D6-48C1-AD79-83338F7CF8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DE682F"/>
            </a:solidFill>
          </c:spPr>
          <c:invertIfNegative val="1"/>
          <c:dLbls>
            <c:dLbl>
              <c:idx val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D6-48C1-AD79-83338F7CF89F}"/>
                </c:ext>
              </c:extLst>
            </c:dLbl>
            <c:dLbl>
              <c:idx val="1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D6-48C1-AD79-83338F7CF89F}"/>
                </c:ext>
              </c:extLst>
            </c:dLbl>
            <c:dLbl>
              <c:idx val="2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D6-48C1-AD79-83338F7CF89F}"/>
                </c:ext>
              </c:extLst>
            </c:dLbl>
            <c:dLbl>
              <c:idx val="3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D6-48C1-AD79-83338F7CF89F}"/>
                </c:ext>
              </c:extLst>
            </c:dLbl>
            <c:dLbl>
              <c:idx val="4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D6-48C1-AD79-83338F7CF89F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0.74813978086671995</c:v>
                </c:pt>
                <c:pt idx="1">
                  <c:v>0.58417786616661005</c:v>
                </c:pt>
                <c:pt idx="2">
                  <c:v>0.32321877745660399</c:v>
                </c:pt>
                <c:pt idx="3">
                  <c:v>0.12806707647880899</c:v>
                </c:pt>
                <c:pt idx="4">
                  <c:v>2.3191457425268899E-2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7-0ED6-48C1-AD79-83338F7CF8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Sheet1!$D$2:$D$6</c:f>
              <c:numCache>
                <c:formatCode>0.0%</c:formatCode>
                <c:ptCount val="5"/>
                <c:pt idx="0">
                  <c:v>0.12593010956664</c:v>
                </c:pt>
                <c:pt idx="1">
                  <c:v>0.207911066916695</c:v>
                </c:pt>
                <c:pt idx="2">
                  <c:v>0.33839061127169801</c:v>
                </c:pt>
                <c:pt idx="3">
                  <c:v>0.435966461760596</c:v>
                </c:pt>
                <c:pt idx="4">
                  <c:v>0.48840427128736602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D6-48C1-AD79-83338F7CF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"/>
        <c:overlap val="100"/>
        <c:axId val="277603456"/>
        <c:axId val="277604992"/>
      </c:barChart>
      <c:catAx>
        <c:axId val="27760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7604992"/>
        <c:crosses val="autoZero"/>
        <c:auto val="0"/>
        <c:lblAlgn val="ctr"/>
        <c:lblOffset val="100"/>
        <c:noMultiLvlLbl val="0"/>
      </c:catAx>
      <c:valAx>
        <c:axId val="27760499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77603456"/>
        <c:crosses val="autoZero"/>
        <c:crossBetween val="between"/>
      </c:valAx>
    </c:plotArea>
    <c:plotVisOnly val="1"/>
    <c:dispBlanksAs val="zero"/>
    <c:showDLblsOverMax val="1"/>
  </c:chart>
  <c:spPr>
    <a:noFill/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h val="0.8999999761581420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noFill/>
          </c:spPr>
          <c:invertIfNegative val="1"/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0.12593010956664</c:v>
                </c:pt>
                <c:pt idx="1">
                  <c:v>0.207911066916695</c:v>
                </c:pt>
                <c:pt idx="2">
                  <c:v>0.33839061127169801</c:v>
                </c:pt>
                <c:pt idx="3">
                  <c:v>0.435966461760596</c:v>
                </c:pt>
                <c:pt idx="4" formatCode="General">
                  <c:v>0.48840427128736602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D6-48C1-AD79-83338F7CF8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McDonald's</c:v>
                </c:pt>
              </c:strCache>
            </c:strRef>
          </c:tx>
          <c:spPr>
            <a:solidFill>
              <a:srgbClr val="A6A6A6"/>
            </a:solidFill>
          </c:spPr>
          <c:invertIfNegative val="1"/>
          <c:dLbls>
            <c:dLbl>
              <c:idx val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D6-48C1-AD79-83338F7CF89F}"/>
                </c:ext>
              </c:extLst>
            </c:dLbl>
            <c:dLbl>
              <c:idx val="1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D6-48C1-AD79-83338F7CF89F}"/>
                </c:ext>
              </c:extLst>
            </c:dLbl>
            <c:dLbl>
              <c:idx val="2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D6-48C1-AD79-83338F7CF89F}"/>
                </c:ext>
              </c:extLst>
            </c:dLbl>
            <c:dLbl>
              <c:idx val="3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D6-48C1-AD79-83338F7CF89F}"/>
                </c:ext>
              </c:extLst>
            </c:dLbl>
            <c:dLbl>
              <c:idx val="4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smtId="4294967295">
                      <a:solidFill>
                        <a:srgbClr val="000000"/>
                      </a:solidFill>
                      <a:latin typeface="Franklin Gothic Book" panose="020B05030201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D6-48C1-AD79-83338F7CF89F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>
                    <a:latin typeface="Franklin Gothic Book" panose="020B05030201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0.55800000000000005</c:v>
                </c:pt>
                <c:pt idx="1">
                  <c:v>0.51700000000000002</c:v>
                </c:pt>
                <c:pt idx="2">
                  <c:v>0.36499999999999999</c:v>
                </c:pt>
                <c:pt idx="3">
                  <c:v>3.4000000000000002E-2</c:v>
                </c:pt>
                <c:pt idx="4" formatCode="0%">
                  <c:v>0.01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7-0ED6-48C1-AD79-83338F7CF8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Series3</c:v>
                </c:pt>
              </c:strCache>
            </c:strRef>
          </c:tx>
          <c:spPr>
            <a:noFill/>
          </c:spPr>
          <c:invertIfNegative val="1"/>
          <c:cat>
            <c:strRef>
              <c:f>Sheet1!$A$2:$A$6</c:f>
              <c:strCache>
                <c:ptCount val="5"/>
                <c:pt idx="0">
                  <c:v>Dine</c:v>
                </c:pt>
                <c:pt idx="1">
                  <c:v>Like</c:v>
                </c:pt>
                <c:pt idx="2">
                  <c:v>Recommend</c:v>
                </c:pt>
                <c:pt idx="3">
                  <c:v>Most Often</c:v>
                </c:pt>
                <c:pt idx="4">
                  <c:v>Committed</c:v>
                </c:pt>
              </c:strCache>
            </c:strRef>
          </c:cat>
          <c:val>
            <c:numRef>
              <c:f>Sheet1!$D$2:$D$6</c:f>
              <c:numCache>
                <c:formatCode>0.0%</c:formatCode>
                <c:ptCount val="5"/>
                <c:pt idx="0">
                  <c:v>0.12593010956664</c:v>
                </c:pt>
                <c:pt idx="1">
                  <c:v>0.207911066916695</c:v>
                </c:pt>
                <c:pt idx="2">
                  <c:v>0.33839061127169801</c:v>
                </c:pt>
                <c:pt idx="3">
                  <c:v>0.435966461760596</c:v>
                </c:pt>
                <c:pt idx="4" formatCode="General">
                  <c:v>0.48840427128736602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D6-48C1-AD79-83338F7CF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"/>
        <c:overlap val="100"/>
        <c:axId val="277661184"/>
        <c:axId val="277662720"/>
      </c:barChart>
      <c:catAx>
        <c:axId val="277661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7662720"/>
        <c:crosses val="autoZero"/>
        <c:auto val="0"/>
        <c:lblAlgn val="ctr"/>
        <c:lblOffset val="100"/>
        <c:noMultiLvlLbl val="0"/>
      </c:catAx>
      <c:valAx>
        <c:axId val="2776627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77661184"/>
        <c:crosses val="autoZero"/>
        <c:crossBetween val="between"/>
      </c:valAx>
    </c:plotArea>
    <c:plotVisOnly val="1"/>
    <c:dispBlanksAs val="zero"/>
    <c:showDLblsOverMax val="1"/>
  </c:chart>
  <c:spPr>
    <a:noFill/>
  </c:spPr>
  <c:txPr>
    <a:bodyPr/>
    <a:lstStyle/>
    <a:p>
      <a:pPr>
        <a:defRPr sz="900" b="0">
          <a:latin typeface="Franklin Gothic Book" panose="020B0503020102020204" pitchFamily="34" charset="0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83865089042842"/>
          <c:y val="8.2754293663257317E-2"/>
          <c:w val="0.76681241586223559"/>
          <c:h val="0.84683044131165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 w="190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DE682F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2B-824B-9090-DD56EB0F91CD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2B-824B-9090-DD56EB0F91CD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2B-824B-9090-DD56EB0F91CD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2B-824B-9090-DD56EB0F91CD}"/>
              </c:ext>
            </c:extLst>
          </c:dPt>
          <c:cat>
            <c:strRef>
              <c:f>Sheet1!$A$2:$A$5</c:f>
              <c:strCache>
                <c:ptCount val="4"/>
                <c:pt idx="0">
                  <c:v>Single low income</c:v>
                </c:pt>
                <c:pt idx="1">
                  <c:v>Strugglers</c:v>
                </c:pt>
                <c:pt idx="2">
                  <c:v>Middle class</c:v>
                </c:pt>
                <c:pt idx="3">
                  <c:v>Affluent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7.9000000000000001E-2</c:v>
                </c:pt>
                <c:pt idx="1">
                  <c:v>0.221</c:v>
                </c:pt>
                <c:pt idx="2">
                  <c:v>0.379</c:v>
                </c:pt>
                <c:pt idx="3">
                  <c:v>0.32100000000000001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2B-824B-9090-DD56EB0F91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82-4258-9B9B-3A9A132FC5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78703104"/>
        <c:axId val="278717184"/>
      </c:barChart>
      <c:catAx>
        <c:axId val="278703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717184"/>
        <c:crosses val="autoZero"/>
        <c:auto val="1"/>
        <c:lblAlgn val="ctr"/>
        <c:lblOffset val="100"/>
        <c:noMultiLvlLbl val="0"/>
      </c:catAx>
      <c:valAx>
        <c:axId val="278717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870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B3-4EDC-AABC-75CD0C888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80748032"/>
        <c:axId val="280749568"/>
      </c:barChart>
      <c:catAx>
        <c:axId val="280748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0749568"/>
        <c:crosses val="autoZero"/>
        <c:auto val="1"/>
        <c:lblAlgn val="ctr"/>
        <c:lblOffset val="100"/>
        <c:noMultiLvlLbl val="0"/>
      </c:catAx>
      <c:valAx>
        <c:axId val="280749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074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BE-41D0-A4FE-68D8FFB2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31913728"/>
        <c:axId val="279846912"/>
      </c:barChart>
      <c:catAx>
        <c:axId val="2319137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9846912"/>
        <c:crosses val="autoZero"/>
        <c:auto val="1"/>
        <c:lblAlgn val="ctr"/>
        <c:lblOffset val="100"/>
        <c:noMultiLvlLbl val="0"/>
      </c:catAx>
      <c:valAx>
        <c:axId val="279846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191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BE-41D0-A4FE-68D8FFB2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80748032"/>
        <c:axId val="280749568"/>
      </c:barChart>
      <c:catAx>
        <c:axId val="280748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0749568"/>
        <c:crosses val="autoZero"/>
        <c:auto val="1"/>
        <c:lblAlgn val="ctr"/>
        <c:lblOffset val="100"/>
        <c:noMultiLvlLbl val="0"/>
      </c:catAx>
      <c:valAx>
        <c:axId val="280749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074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D-4497-9703-EB1CEC071A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81356928"/>
        <c:axId val="281362816"/>
      </c:barChart>
      <c:catAx>
        <c:axId val="281356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362816"/>
        <c:crosses val="autoZero"/>
        <c:auto val="1"/>
        <c:lblAlgn val="ctr"/>
        <c:lblOffset val="100"/>
        <c:noMultiLvlLbl val="0"/>
      </c:catAx>
      <c:valAx>
        <c:axId val="281362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135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Lift with Monthly+ Dining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EE3B33"/>
              </a:solidFill>
              <a:ln w="50800">
                <a:solidFill>
                  <a:srgbClr val="EE3B33"/>
                </a:solidFill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598-403D-B011-B89D0C8E9D07}"/>
              </c:ext>
            </c:extLst>
          </c:dPt>
          <c:dPt>
            <c:idx val="1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598-403D-B011-B89D0C8E9D07}"/>
              </c:ext>
            </c:extLst>
          </c:dPt>
          <c:dPt>
            <c:idx val="2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598-403D-B011-B89D0C8E9D07}"/>
              </c:ext>
            </c:extLst>
          </c:dPt>
          <c:dPt>
            <c:idx val="3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598-403D-B011-B89D0C8E9D07}"/>
              </c:ext>
            </c:extLst>
          </c:dPt>
          <c:dPt>
            <c:idx val="4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598-403D-B011-B89D0C8E9D07}"/>
              </c:ext>
            </c:extLst>
          </c:dPt>
          <c:dPt>
            <c:idx val="5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598-403D-B011-B89D0C8E9D07}"/>
              </c:ext>
            </c:extLst>
          </c:dPt>
          <c:dPt>
            <c:idx val="6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0598-403D-B011-B89D0C8E9D07}"/>
              </c:ext>
            </c:extLst>
          </c:dPt>
          <c:dPt>
            <c:idx val="8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0598-403D-B011-B89D0C8E9D07}"/>
              </c:ext>
            </c:extLst>
          </c:dPt>
          <c:dPt>
            <c:idx val="9"/>
            <c:marker>
              <c:symbol val="circle"/>
              <c:size val="10"/>
              <c:spPr>
                <a:solidFill>
                  <a:srgbClr val="EE3B33"/>
                </a:solidFill>
                <a:ln w="50800">
                  <a:solidFill>
                    <a:srgbClr val="EE3B3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0598-403D-B011-B89D0C8E9D0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08C63BE-0D2A-4D4A-9D98-AF695988F83E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0598-403D-B011-B89D0C8E9D07}"/>
                </c:ext>
              </c:extLst>
            </c:dLbl>
            <c:dLbl>
              <c:idx val="1"/>
              <c:layout>
                <c:manualLayout>
                  <c:x val="-1.366983950232843E-5"/>
                  <c:y val="-7.4740618246351581E-4"/>
                </c:manualLayout>
              </c:layout>
              <c:tx>
                <c:rich>
                  <a:bodyPr/>
                  <a:lstStyle/>
                  <a:p>
                    <a:fld id="{95970E05-6564-4F6F-94B1-04E94D37220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598-403D-B011-B89D0C8E9D0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6BBA353-2665-456D-AB2E-59C272FEAE1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598-403D-B011-B89D0C8E9D0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EA64633-96DB-4832-A090-A8ADB7277081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598-403D-B011-B89D0C8E9D07}"/>
                </c:ext>
              </c:extLst>
            </c:dLbl>
            <c:dLbl>
              <c:idx val="4"/>
              <c:layout>
                <c:manualLayout>
                  <c:x val="-3.3039916103294466E-2"/>
                  <c:y val="-6.9216210106139223E-2"/>
                </c:manualLayout>
              </c:layout>
              <c:tx>
                <c:rich>
                  <a:bodyPr/>
                  <a:lstStyle/>
                  <a:p>
                    <a:fld id="{E0BF477D-5B4B-411D-A04B-04B1623D945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0598-403D-B011-B89D0C8E9D0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F66D3D4-7137-4E48-B04D-B57485AAE88F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0598-403D-B011-B89D0C8E9D07}"/>
                </c:ext>
              </c:extLst>
            </c:dLbl>
            <c:dLbl>
              <c:idx val="6"/>
              <c:layout>
                <c:manualLayout>
                  <c:x val="-0.15916155222661055"/>
                  <c:y val="8.8262038918315106E-2"/>
                </c:manualLayout>
              </c:layout>
              <c:tx>
                <c:rich>
                  <a:bodyPr/>
                  <a:lstStyle/>
                  <a:p>
                    <a:fld id="{1FD6B4E0-AEA4-4507-8B43-4EA5D2D93A6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0598-403D-B011-B89D0C8E9D0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5B690E9-FF7F-4956-82F8-EB28F8A85187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254-4959-B589-32F3D7AC4A21}"/>
                </c:ext>
              </c:extLst>
            </c:dLbl>
            <c:dLbl>
              <c:idx val="8"/>
              <c:layout>
                <c:manualLayout>
                  <c:x val="6.3765072717527184E-3"/>
                  <c:y val="-1.2295811110923417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BEA8E810-7A05-4F5F-80D0-FC40252EF404}" type="CELLRANGE">
                      <a:rPr lang="en-US" dirty="0"/>
                      <a:pPr>
                        <a:defRPr>
                          <a:latin typeface="Franklin Gothic Book" panose="020B0503020102020204" pitchFamily="34" charset="0"/>
                        </a:defRPr>
                      </a:pPr>
                      <a:t>[CELLRANGE]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0598-403D-B011-B89D0C8E9D07}"/>
                </c:ext>
              </c:extLst>
            </c:dLbl>
            <c:dLbl>
              <c:idx val="9"/>
              <c:layout>
                <c:manualLayout>
                  <c:x val="1.2802105602347211E-2"/>
                  <c:y val="2.6640115387006884E-2"/>
                </c:manualLayout>
              </c:layout>
              <c:tx>
                <c:rich>
                  <a:bodyPr/>
                  <a:lstStyle/>
                  <a:p>
                    <a:fld id="{3F0F2057-E47E-4998-9A26-59E7806ECC1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0598-403D-B011-B89D0C8E9D07}"/>
                </c:ext>
              </c:extLst>
            </c:dLbl>
            <c:dLbl>
              <c:idx val="10"/>
              <c:layout>
                <c:manualLayout>
                  <c:x val="4.4452684558738444E-2"/>
                  <c:y val="1.7510941530516778E-2"/>
                </c:manualLayout>
              </c:layout>
              <c:tx>
                <c:rich>
                  <a:bodyPr/>
                  <a:lstStyle/>
                  <a:p>
                    <a:fld id="{091C3FA6-0DF8-45F4-A706-D75F4B552B3F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0598-403D-B011-B89D0C8E9D07}"/>
                </c:ext>
              </c:extLst>
            </c:dLbl>
            <c:dLbl>
              <c:idx val="11"/>
              <c:layout>
                <c:manualLayout>
                  <c:x val="2.0431595521313514E-2"/>
                  <c:y val="2.892240885112941E-2"/>
                </c:manualLayout>
              </c:layout>
              <c:tx>
                <c:rich>
                  <a:bodyPr/>
                  <a:lstStyle/>
                  <a:p>
                    <a:fld id="{3B83DD64-5429-4A32-A955-6C4E568341B7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0598-403D-B011-B89D0C8E9D07}"/>
                </c:ext>
              </c:extLst>
            </c:dLbl>
            <c:dLbl>
              <c:idx val="12"/>
              <c:layout>
                <c:manualLayout>
                  <c:x val="-0.2618026168027604"/>
                  <c:y val="-7.5942865748310114E-3"/>
                </c:manualLayout>
              </c:layout>
              <c:tx>
                <c:rich>
                  <a:bodyPr/>
                  <a:lstStyle/>
                  <a:p>
                    <a:fld id="{2513C412-633C-4657-B4A2-5564C82C5B8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0598-403D-B011-B89D0C8E9D07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3CF2735-6DC6-46F3-9A86-995F664E68E9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254-4959-B589-32F3D7AC4A21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C04331E-807F-4A37-B20C-C0EB7547CF8E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F254-4959-B589-32F3D7AC4A21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20BBDEE6-2699-49B2-A115-3D9D10BDAA9B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F254-4959-B589-32F3D7AC4A21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06D4023-7E03-4D7B-93B5-C78B5C623807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F254-4959-B589-32F3D7AC4A21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91925349-9B31-4399-9706-7C1230FB857B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F254-4959-B589-32F3D7AC4A21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8354FCDE-F5B2-4224-9D92-A08123F21C69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F254-4959-B589-32F3D7AC4A21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2435DF33-AE0C-451D-BA3E-2B748D5365AA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F254-4959-B589-32F3D7AC4A21}"/>
                </c:ext>
              </c:extLst>
            </c:dLbl>
            <c:dLbl>
              <c:idx val="20"/>
              <c:layout>
                <c:manualLayout>
                  <c:x val="-7.1353982987153158E-3"/>
                  <c:y val="-3.9546395072546467E-2"/>
                </c:manualLayout>
              </c:layout>
              <c:tx>
                <c:rich>
                  <a:bodyPr/>
                  <a:lstStyle/>
                  <a:p>
                    <a:fld id="{46835D9A-4901-455F-88DC-B4D20030B19D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0598-403D-B011-B89D0C8E9D07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C5E4530-D03B-430F-B709-C67CABA560F7}" type="CELLRANGE">
                      <a:rPr lang="en-IN"/>
                      <a:pPr/>
                      <a:t>[CELLRANGE]</a:t>
                    </a:fld>
                    <a:endParaRPr lang="en-IN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F254-4959-B589-32F3D7AC4A21}"/>
                </c:ext>
              </c:extLst>
            </c:dLbl>
            <c:dLbl>
              <c:idx val="22"/>
              <c:layout>
                <c:manualLayout>
                  <c:x val="-0.14525666026390879"/>
                  <c:y val="2.870689275386034E-2"/>
                </c:manualLayout>
              </c:layout>
              <c:tx>
                <c:rich>
                  <a:bodyPr/>
                  <a:lstStyle/>
                  <a:p>
                    <a:fld id="{29DEAA6B-C0BE-4112-8497-D3C8EF7D4D6E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0598-403D-B011-B89D0C8E9D07}"/>
                </c:ext>
              </c:extLst>
            </c:dLbl>
            <c:dLbl>
              <c:idx val="23"/>
              <c:layout>
                <c:manualLayout>
                  <c:x val="-0.10020069731656756"/>
                  <c:y val="7.6850571597702463E-2"/>
                </c:manualLayout>
              </c:layout>
              <c:tx>
                <c:rich>
                  <a:bodyPr/>
                  <a:lstStyle/>
                  <a:p>
                    <a:fld id="{E5E6C1F4-ABCD-4119-8464-D3803E14FC28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0598-403D-B011-B89D0C8E9D07}"/>
                </c:ext>
              </c:extLst>
            </c:dLbl>
            <c:dLbl>
              <c:idx val="24"/>
              <c:layout>
                <c:manualLayout>
                  <c:x val="-0.12913243976716224"/>
                  <c:y val="-1.6723460431321117E-2"/>
                </c:manualLayout>
              </c:layout>
              <c:tx>
                <c:rich>
                  <a:bodyPr/>
                  <a:lstStyle/>
                  <a:p>
                    <a:fld id="{E250DD6D-A787-4A9F-830A-139998720F7F}" type="CELLRANGE">
                      <a:rPr lang="en-US" dirty="0"/>
                      <a:pPr/>
                      <a:t>[CELLRANGE]</a:t>
                    </a:fld>
                    <a:endParaRPr lang="en-IN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0598-403D-B011-B89D0C8E9D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8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Sheet1!$A$2:$A$26</c:f>
              <c:numCache>
                <c:formatCode>0.0%</c:formatCode>
                <c:ptCount val="25"/>
                <c:pt idx="0">
                  <c:v>4.2558198582990481E-2</c:v>
                </c:pt>
                <c:pt idx="1">
                  <c:v>1.273494105422332E-2</c:v>
                </c:pt>
                <c:pt idx="2">
                  <c:v>5.0469960036503281E-3</c:v>
                </c:pt>
                <c:pt idx="3">
                  <c:v>-6.0396555061925927E-3</c:v>
                </c:pt>
                <c:pt idx="4">
                  <c:v>-3.9627673338898384E-3</c:v>
                </c:pt>
                <c:pt idx="5">
                  <c:v>-2.0772233000234869E-2</c:v>
                </c:pt>
                <c:pt idx="6">
                  <c:v>-9.4911534982640988E-3</c:v>
                </c:pt>
                <c:pt idx="7">
                  <c:v>-3.5459833982703193E-2</c:v>
                </c:pt>
                <c:pt idx="8">
                  <c:v>3.0726818343953244E-3</c:v>
                </c:pt>
                <c:pt idx="9">
                  <c:v>2.649797600835363E-3</c:v>
                </c:pt>
                <c:pt idx="10">
                  <c:v>3.5985281251005308E-4</c:v>
                </c:pt>
                <c:pt idx="11">
                  <c:v>2.1488774507601172E-3</c:v>
                </c:pt>
                <c:pt idx="12">
                  <c:v>2.9235861937245422E-3</c:v>
                </c:pt>
                <c:pt idx="13">
                  <c:v>-2.0725284176228015E-2</c:v>
                </c:pt>
                <c:pt idx="14">
                  <c:v>1.425918539160885E-2</c:v>
                </c:pt>
                <c:pt idx="15">
                  <c:v>-8.2051628827118708E-2</c:v>
                </c:pt>
                <c:pt idx="16">
                  <c:v>-2.7646434986997037E-2</c:v>
                </c:pt>
                <c:pt idx="17">
                  <c:v>6.4022622237475041E-2</c:v>
                </c:pt>
                <c:pt idx="18">
                  <c:v>3.6254436692552267E-3</c:v>
                </c:pt>
                <c:pt idx="19">
                  <c:v>-4.5841837238575309E-2</c:v>
                </c:pt>
                <c:pt idx="20">
                  <c:v>2.3269783264405715E-2</c:v>
                </c:pt>
                <c:pt idx="21">
                  <c:v>1.9776595649664414E-3</c:v>
                </c:pt>
                <c:pt idx="22">
                  <c:v>5.4557513212303288E-2</c:v>
                </c:pt>
                <c:pt idx="23">
                  <c:v>-1.3988043126612674E-2</c:v>
                </c:pt>
                <c:pt idx="24">
                  <c:v>3.2771732803713004E-2</c:v>
                </c:pt>
              </c:numCache>
            </c:numRef>
          </c:xVal>
          <c:yVal>
            <c:numRef>
              <c:f>Sheet1!$B$2:$B$26</c:f>
              <c:numCache>
                <c:formatCode>0</c:formatCode>
                <c:ptCount val="25"/>
                <c:pt idx="0">
                  <c:v>221.5391811640273</c:v>
                </c:pt>
                <c:pt idx="1">
                  <c:v>148.082445200526</c:v>
                </c:pt>
                <c:pt idx="2">
                  <c:v>147.0008901978853</c:v>
                </c:pt>
                <c:pt idx="3">
                  <c:v>142.67039582901518</c:v>
                </c:pt>
                <c:pt idx="4">
                  <c:v>142.26094026494499</c:v>
                </c:pt>
                <c:pt idx="5">
                  <c:v>135.11640024744614</c:v>
                </c:pt>
                <c:pt idx="6">
                  <c:v>125.90811095273817</c:v>
                </c:pt>
                <c:pt idx="7">
                  <c:v>125.3115807420492</c:v>
                </c:pt>
                <c:pt idx="8">
                  <c:v>123.404772021139</c:v>
                </c:pt>
                <c:pt idx="9">
                  <c:v>119.14466595814939</c:v>
                </c:pt>
                <c:pt idx="10">
                  <c:v>106.50866169266297</c:v>
                </c:pt>
                <c:pt idx="11">
                  <c:v>98.859207213431048</c:v>
                </c:pt>
                <c:pt idx="12">
                  <c:v>92.311949827004</c:v>
                </c:pt>
                <c:pt idx="13">
                  <c:v>84.756820742677007</c:v>
                </c:pt>
                <c:pt idx="14">
                  <c:v>81.936281088361497</c:v>
                </c:pt>
                <c:pt idx="15">
                  <c:v>70.782072496916385</c:v>
                </c:pt>
                <c:pt idx="16">
                  <c:v>69.225584751688658</c:v>
                </c:pt>
                <c:pt idx="17">
                  <c:v>67.356931029770749</c:v>
                </c:pt>
                <c:pt idx="18">
                  <c:v>64.647121739348009</c:v>
                </c:pt>
                <c:pt idx="19">
                  <c:v>60.500778552856225</c:v>
                </c:pt>
                <c:pt idx="20">
                  <c:v>59.565063347211613</c:v>
                </c:pt>
                <c:pt idx="21">
                  <c:v>59.303441103380841</c:v>
                </c:pt>
                <c:pt idx="22">
                  <c:v>58.60628686292695</c:v>
                </c:pt>
                <c:pt idx="23">
                  <c:v>58.579718781638334</c:v>
                </c:pt>
                <c:pt idx="24">
                  <c:v>36.620698192205744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Sheet1!$C$2:$C$29</c15:f>
                <c15:dlblRangeCache>
                  <c:ptCount val="28"/>
                  <c:pt idx="0">
                    <c:v>Great tasting food</c:v>
                  </c:pt>
                  <c:pt idx="1">
                    <c:v>Always gets my order right</c:v>
                  </c:pt>
                  <c:pt idx="2">
                    <c:v>Good value</c:v>
                  </c:pt>
                  <c:pt idx="3">
                    <c:v>Excellent service</c:v>
                  </c:pt>
                  <c:pt idx="4">
                    <c:v>Friendly service staff</c:v>
                  </c:pt>
                  <c:pt idx="5">
                    <c:v>Clean dining area</c:v>
                  </c:pt>
                  <c:pt idx="6">
                    <c:v>Beverages that I like</c:v>
                  </c:pt>
                  <c:pt idx="7">
                    <c:v>Place I can get something quick</c:v>
                  </c:pt>
                  <c:pt idx="8">
                    <c:v>Good place to go with friends</c:v>
                  </c:pt>
                  <c:pt idx="9">
                    <c:v>Favorite beverage brands</c:v>
                  </c:pt>
                  <c:pt idx="10">
                    <c:v>Clean and safe food/ bev prep</c:v>
                  </c:pt>
                  <c:pt idx="11">
                    <c:v>Pleasant and relaxing atmosphere</c:v>
                  </c:pt>
                  <c:pt idx="12">
                    <c:v>Variety of items to satisfy different tastes</c:v>
                  </c:pt>
                  <c:pt idx="13">
                    <c:v>Inexpensive</c:v>
                  </c:pt>
                  <c:pt idx="14">
                    <c:v>Fun, upbeat atmosphere</c:v>
                  </c:pt>
                  <c:pt idx="15">
                    <c:v>Kid-friendly food and beverages</c:v>
                  </c:pt>
                  <c:pt idx="16">
                    <c:v>Healthy options</c:v>
                  </c:pt>
                  <c:pt idx="17">
                    <c:v>Unique food items</c:v>
                  </c:pt>
                  <c:pt idx="18">
                    <c:v>Supports the local community</c:v>
                  </c:pt>
                  <c:pt idx="19">
                    <c:v>Kid-friendly atmosphere</c:v>
                  </c:pt>
                  <c:pt idx="20">
                    <c:v>Convenient way to pre-order food/ bev</c:v>
                  </c:pt>
                  <c:pt idx="21">
                    <c:v>Options that satisfy many dietary needs</c:v>
                  </c:pt>
                  <c:pt idx="22">
                    <c:v>Always something new on the menu</c:v>
                  </c:pt>
                  <c:pt idx="23">
                    <c:v>Healthy options for kids</c:v>
                  </c:pt>
                  <c:pt idx="24">
                    <c:v>Good rewards/loyalty program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0598-403D-B011-B89D0C8E9D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Sheet1!$A$2:$A$26</c:f>
              <c:numCache>
                <c:formatCode>0.0%</c:formatCode>
                <c:ptCount val="25"/>
                <c:pt idx="0">
                  <c:v>4.2558198582990481E-2</c:v>
                </c:pt>
                <c:pt idx="1">
                  <c:v>1.273494105422332E-2</c:v>
                </c:pt>
                <c:pt idx="2">
                  <c:v>5.0469960036503281E-3</c:v>
                </c:pt>
                <c:pt idx="3">
                  <c:v>-6.0396555061925927E-3</c:v>
                </c:pt>
                <c:pt idx="4">
                  <c:v>-3.9627673338898384E-3</c:v>
                </c:pt>
                <c:pt idx="5">
                  <c:v>-2.0772233000234869E-2</c:v>
                </c:pt>
                <c:pt idx="6">
                  <c:v>-9.4911534982640988E-3</c:v>
                </c:pt>
                <c:pt idx="7">
                  <c:v>-3.5459833982703193E-2</c:v>
                </c:pt>
                <c:pt idx="8">
                  <c:v>3.0726818343953244E-3</c:v>
                </c:pt>
                <c:pt idx="9">
                  <c:v>2.649797600835363E-3</c:v>
                </c:pt>
                <c:pt idx="10">
                  <c:v>3.5985281251005308E-4</c:v>
                </c:pt>
                <c:pt idx="11">
                  <c:v>2.1488774507601172E-3</c:v>
                </c:pt>
                <c:pt idx="12">
                  <c:v>2.9235861937245422E-3</c:v>
                </c:pt>
                <c:pt idx="13">
                  <c:v>-2.0725284176228015E-2</c:v>
                </c:pt>
                <c:pt idx="14">
                  <c:v>1.425918539160885E-2</c:v>
                </c:pt>
                <c:pt idx="15">
                  <c:v>-8.2051628827118708E-2</c:v>
                </c:pt>
                <c:pt idx="16">
                  <c:v>-2.7646434986997037E-2</c:v>
                </c:pt>
                <c:pt idx="17">
                  <c:v>6.4022622237475041E-2</c:v>
                </c:pt>
                <c:pt idx="18">
                  <c:v>3.6254436692552267E-3</c:v>
                </c:pt>
                <c:pt idx="19">
                  <c:v>-4.5841837238575309E-2</c:v>
                </c:pt>
                <c:pt idx="20">
                  <c:v>2.3269783264405715E-2</c:v>
                </c:pt>
                <c:pt idx="21">
                  <c:v>1.9776595649664414E-3</c:v>
                </c:pt>
                <c:pt idx="22">
                  <c:v>5.4557513212303288E-2</c:v>
                </c:pt>
                <c:pt idx="23">
                  <c:v>-1.3988043126612674E-2</c:v>
                </c:pt>
                <c:pt idx="24">
                  <c:v>3.2771732803713004E-2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A-0598-403D-B011-B89D0C8E9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1182976"/>
        <c:axId val="281185280"/>
      </c:scatterChart>
      <c:valAx>
        <c:axId val="281182976"/>
        <c:scaling>
          <c:orientation val="minMax"/>
          <c:max val="0.1"/>
          <c:min val="-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>
                    <a:latin typeface="Franklin Gothic Book" panose="020B0503020102020204" pitchFamily="34" charset="0"/>
                  </a:rPr>
                  <a:t>Establishment Imagery Fair Share Weaknesses/Strengths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81185280"/>
        <c:crossesAt val="100"/>
        <c:crossBetween val="midCat"/>
        <c:majorUnit val="5.000000000000001E-2"/>
      </c:valAx>
      <c:valAx>
        <c:axId val="281185280"/>
        <c:scaling>
          <c:orientation val="minMax"/>
          <c:max val="230"/>
          <c:min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900" b="0" i="0" baseline="0" dirty="0">
                    <a:effectLst/>
                  </a:rPr>
                  <a:t>Category Correlation Index</a:t>
                </a:r>
                <a:endParaRPr lang="en-US" sz="9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81182976"/>
        <c:crossesAt val="0"/>
        <c:crossBetween val="midCat"/>
        <c:majorUnit val="10"/>
      </c:valAx>
      <c:spPr>
        <a:gradFill>
          <a:gsLst>
            <a:gs pos="0">
              <a:schemeClr val="bg1">
                <a:lumMod val="95000"/>
              </a:schemeClr>
            </a:gs>
            <a:gs pos="50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>
              <a:lumMod val="7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76-4812-A119-D1DB821FCE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81460096"/>
        <c:axId val="281461888"/>
      </c:barChart>
      <c:catAx>
        <c:axId val="281460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461888"/>
        <c:crosses val="autoZero"/>
        <c:auto val="1"/>
        <c:lblAlgn val="ctr"/>
        <c:lblOffset val="100"/>
        <c:noMultiLvlLbl val="0"/>
      </c:catAx>
      <c:valAx>
        <c:axId val="281461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1460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91363415438262"/>
          <c:y val="2.9560178529773939E-2"/>
          <c:w val="0.57626841737898471"/>
          <c:h val="0.956523205886979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Hardee's</c:v>
                </c:pt>
              </c:strCache>
            </c:strRef>
          </c:tx>
          <c:spPr>
            <a:solidFill>
              <a:srgbClr val="F86308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just">
                  <a:defRPr sz="10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Has a clean dining area</c:v>
                </c:pt>
                <c:pt idx="1">
                  <c:v>Is a good place to go with friends</c:v>
                </c:pt>
                <c:pt idx="2">
                  <c:v>Has a fun, upbeat atmosphere</c:v>
                </c:pt>
                <c:pt idx="3">
                  <c:v>Has a pleasant and relaxing atmosphere</c:v>
                </c:pt>
                <c:pt idx="4">
                  <c:v>Has great tasting food</c:v>
                </c:pt>
                <c:pt idx="5">
                  <c:v>Has beverages that I like</c:v>
                </c:pt>
                <c:pt idx="6">
                  <c:v>Has my favorite beverage brands</c:v>
                </c:pt>
                <c:pt idx="7">
                  <c:v>Has healthy options</c:v>
                </c:pt>
                <c:pt idx="8">
                  <c:v>Has a variety of items to satisfy an array of different tastes</c:v>
                </c:pt>
                <c:pt idx="9">
                  <c:v>Has options that satisfy an array of dietary needs</c:v>
                </c:pt>
                <c:pt idx="10">
                  <c:v>Always has something new on the menu</c:v>
                </c:pt>
                <c:pt idx="11">
                  <c:v>Has unique food items</c:v>
                </c:pt>
              </c:strCache>
            </c:strRef>
          </c:cat>
          <c:val>
            <c:numRef>
              <c:f>Sheet1!$B$2:$B$13</c:f>
              <c:numCache>
                <c:formatCode>######0.0%</c:formatCode>
                <c:ptCount val="12"/>
                <c:pt idx="0">
                  <c:v>0.33207570406487402</c:v>
                </c:pt>
                <c:pt idx="1">
                  <c:v>0.26369708585695201</c:v>
                </c:pt>
                <c:pt idx="2">
                  <c:v>0.130277218081053</c:v>
                </c:pt>
                <c:pt idx="3">
                  <c:v>0.20071109233175299</c:v>
                </c:pt>
                <c:pt idx="4">
                  <c:v>0.47467326121650599</c:v>
                </c:pt>
                <c:pt idx="5">
                  <c:v>0.357255838943628</c:v>
                </c:pt>
                <c:pt idx="6">
                  <c:v>0.30903253839686401</c:v>
                </c:pt>
                <c:pt idx="7">
                  <c:v>9.4246806613813197E-2</c:v>
                </c:pt>
                <c:pt idx="8">
                  <c:v>0.28662569820266998</c:v>
                </c:pt>
                <c:pt idx="9">
                  <c:v>0.13673481349533401</c:v>
                </c:pt>
                <c:pt idx="10">
                  <c:v>0.14133193428572799</c:v>
                </c:pt>
                <c:pt idx="11">
                  <c:v>0.148086876370499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CE-41FC-AB56-2442AD0D63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Gap v BIC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Has a clean dining area</c:v>
                </c:pt>
                <c:pt idx="1">
                  <c:v>Is a good place to go with friends</c:v>
                </c:pt>
                <c:pt idx="2">
                  <c:v>Has a fun, upbeat atmosphere</c:v>
                </c:pt>
                <c:pt idx="3">
                  <c:v>Has a pleasant and relaxing atmosphere</c:v>
                </c:pt>
                <c:pt idx="4">
                  <c:v>Has great tasting food</c:v>
                </c:pt>
                <c:pt idx="5">
                  <c:v>Has beverages that I like</c:v>
                </c:pt>
                <c:pt idx="6">
                  <c:v>Has my favorite beverage brands</c:v>
                </c:pt>
                <c:pt idx="7">
                  <c:v>Has healthy options</c:v>
                </c:pt>
                <c:pt idx="8">
                  <c:v>Has a variety of items to satisfy an array of different tastes</c:v>
                </c:pt>
                <c:pt idx="9">
                  <c:v>Has options that satisfy an array of dietary needs</c:v>
                </c:pt>
                <c:pt idx="10">
                  <c:v>Always has something new on the menu</c:v>
                </c:pt>
                <c:pt idx="11">
                  <c:v>Has unique food items</c:v>
                </c:pt>
              </c:strCache>
            </c:strRef>
          </c:cat>
          <c:val>
            <c:numRef>
              <c:f>Sheet1!$C$2:$C$13</c:f>
              <c:numCache>
                <c:formatCode>0.0%</c:formatCode>
                <c:ptCount val="12"/>
                <c:pt idx="0">
                  <c:v>0.30968708177314302</c:v>
                </c:pt>
                <c:pt idx="1">
                  <c:v>0.21527633925261497</c:v>
                </c:pt>
                <c:pt idx="2">
                  <c:v>0.26374678068787005</c:v>
                </c:pt>
                <c:pt idx="3">
                  <c:v>0.18242988418732503</c:v>
                </c:pt>
                <c:pt idx="4">
                  <c:v>0.27317850355048101</c:v>
                </c:pt>
                <c:pt idx="5">
                  <c:v>0.13569325014400802</c:v>
                </c:pt>
                <c:pt idx="6">
                  <c:v>0.11292540377330301</c:v>
                </c:pt>
                <c:pt idx="7">
                  <c:v>0.32647081052385479</c:v>
                </c:pt>
                <c:pt idx="8">
                  <c:v>7.0802522702903048E-2</c:v>
                </c:pt>
                <c:pt idx="9">
                  <c:v>0.15645263595022202</c:v>
                </c:pt>
                <c:pt idx="10">
                  <c:v>0.128999839165998</c:v>
                </c:pt>
                <c:pt idx="11">
                  <c:v>9.569789860831901E-2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CE-41FC-AB56-2442AD0D6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8"/>
        <c:overlap val="100"/>
        <c:axId val="281809280"/>
        <c:axId val="281810816"/>
      </c:barChart>
      <c:catAx>
        <c:axId val="2818092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81810816"/>
        <c:crosses val="autoZero"/>
        <c:auto val="1"/>
        <c:lblAlgn val="ctr"/>
        <c:lblOffset val="100"/>
        <c:noMultiLvlLbl val="0"/>
      </c:catAx>
      <c:valAx>
        <c:axId val="281810816"/>
        <c:scaling>
          <c:orientation val="minMax"/>
        </c:scaling>
        <c:delete val="1"/>
        <c:axPos val="t"/>
        <c:numFmt formatCode="######0.0%" sourceLinked="1"/>
        <c:majorTickMark val="none"/>
        <c:minorTickMark val="none"/>
        <c:tickLblPos val="nextTo"/>
        <c:crossAx val="281809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845088733081199"/>
          <c:y val="0.9549897145923697"/>
          <c:w val="0.22800371243975176"/>
          <c:h val="4.3236797310456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76-4FF6-B3B4-36D16508C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81610496"/>
        <c:axId val="281661440"/>
      </c:barChart>
      <c:catAx>
        <c:axId val="281610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1661440"/>
        <c:crosses val="autoZero"/>
        <c:auto val="1"/>
        <c:lblAlgn val="ctr"/>
        <c:lblOffset val="100"/>
        <c:noMultiLvlLbl val="0"/>
      </c:catAx>
      <c:valAx>
        <c:axId val="281661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161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91363415438262"/>
          <c:y val="2.9560178529773939E-2"/>
          <c:w val="0.57626841737898471"/>
          <c:h val="0.956523205886979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Hardee's</c:v>
                </c:pt>
              </c:strCache>
            </c:strRef>
          </c:tx>
          <c:spPr>
            <a:solidFill>
              <a:srgbClr val="F86308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Sheet1!$A$2:$A$14</c:f>
              <c:strCache>
                <c:ptCount val="13"/>
                <c:pt idx="0">
                  <c:v>Has kid-friendly food and beverage options</c:v>
                </c:pt>
                <c:pt idx="1">
                  <c:v>Has a kid-friendly atmosphere</c:v>
                </c:pt>
                <c:pt idx="2">
                  <c:v>Offers healthy options for kids</c:v>
                </c:pt>
                <c:pt idx="3">
                  <c:v>Has a friendly service staff</c:v>
                </c:pt>
                <c:pt idx="4">
                  <c:v>Has excellent service</c:v>
                </c:pt>
                <c:pt idx="5">
                  <c:v>Always gets my order right</c:v>
                </c:pt>
                <c:pt idx="6">
                  <c:v>Is a place I can get something quick</c:v>
                </c:pt>
                <c:pt idx="7">
                  <c:v>Has a convenient way to pre-order my food and beverage</c:v>
                </c:pt>
                <c:pt idx="8">
                  <c:v>Is inexpensive</c:v>
                </c:pt>
                <c:pt idx="9">
                  <c:v>Is a good value</c:v>
                </c:pt>
                <c:pt idx="10">
                  <c:v>Has a good rewards/loyalty program</c:v>
                </c:pt>
                <c:pt idx="11">
                  <c:v>Has clean and safe food and beverage preparation</c:v>
                </c:pt>
                <c:pt idx="12">
                  <c:v>Supports the local community</c:v>
                </c:pt>
              </c:strCache>
            </c:strRef>
          </c:cat>
          <c:val>
            <c:numRef>
              <c:f>Sheet1!$B$2:$B$14</c:f>
              <c:numCache>
                <c:formatCode>######0.0%</c:formatCode>
                <c:ptCount val="13"/>
                <c:pt idx="0">
                  <c:v>0.25975953695128101</c:v>
                </c:pt>
                <c:pt idx="1">
                  <c:v>0.17690805099519</c:v>
                </c:pt>
                <c:pt idx="2">
                  <c:v>7.5595716904614293E-2</c:v>
                </c:pt>
                <c:pt idx="3">
                  <c:v>0.318453213049113</c:v>
                </c:pt>
                <c:pt idx="4">
                  <c:v>0.284042934067328</c:v>
                </c:pt>
                <c:pt idx="5">
                  <c:v>0.29298435073235302</c:v>
                </c:pt>
                <c:pt idx="6">
                  <c:v>0.44839139806561001</c:v>
                </c:pt>
                <c:pt idx="7">
                  <c:v>7.4010480900065803E-2</c:v>
                </c:pt>
                <c:pt idx="8">
                  <c:v>0.26092053360751899</c:v>
                </c:pt>
                <c:pt idx="9">
                  <c:v>0.324672224761196</c:v>
                </c:pt>
                <c:pt idx="10">
                  <c:v>3.5576917018720698E-2</c:v>
                </c:pt>
                <c:pt idx="11">
                  <c:v>0.36305682457430999</c:v>
                </c:pt>
                <c:pt idx="12">
                  <c:v>0.13073889100245101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5-47DC-B2DB-32E9123B6E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Gap v BIC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Sheet1!$A$2:$A$14</c:f>
              <c:strCache>
                <c:ptCount val="13"/>
                <c:pt idx="0">
                  <c:v>Has kid-friendly food and beverage options</c:v>
                </c:pt>
                <c:pt idx="1">
                  <c:v>Has a kid-friendly atmosphere</c:v>
                </c:pt>
                <c:pt idx="2">
                  <c:v>Offers healthy options for kids</c:v>
                </c:pt>
                <c:pt idx="3">
                  <c:v>Has a friendly service staff</c:v>
                </c:pt>
                <c:pt idx="4">
                  <c:v>Has excellent service</c:v>
                </c:pt>
                <c:pt idx="5">
                  <c:v>Always gets my order right</c:v>
                </c:pt>
                <c:pt idx="6">
                  <c:v>Is a place I can get something quick</c:v>
                </c:pt>
                <c:pt idx="7">
                  <c:v>Has a convenient way to pre-order my food and beverage</c:v>
                </c:pt>
                <c:pt idx="8">
                  <c:v>Is inexpensive</c:v>
                </c:pt>
                <c:pt idx="9">
                  <c:v>Is a good value</c:v>
                </c:pt>
                <c:pt idx="10">
                  <c:v>Has a good rewards/loyalty program</c:v>
                </c:pt>
                <c:pt idx="11">
                  <c:v>Has clean and safe food and beverage preparation</c:v>
                </c:pt>
                <c:pt idx="12">
                  <c:v>Supports the local community</c:v>
                </c:pt>
              </c:strCache>
            </c:strRef>
          </c:cat>
          <c:val>
            <c:numRef>
              <c:f>Sheet1!$C$2:$C$14</c:f>
              <c:numCache>
                <c:formatCode>0.0%</c:formatCode>
                <c:ptCount val="13"/>
                <c:pt idx="0">
                  <c:v>0.38799741569299401</c:v>
                </c:pt>
                <c:pt idx="1">
                  <c:v>0.46871330537617995</c:v>
                </c:pt>
                <c:pt idx="2">
                  <c:v>0.30828087259422871</c:v>
                </c:pt>
                <c:pt idx="3">
                  <c:v>0.37270808183121795</c:v>
                </c:pt>
                <c:pt idx="4">
                  <c:v>0.385792749400174</c:v>
                </c:pt>
                <c:pt idx="5">
                  <c:v>0.29304678833571102</c:v>
                </c:pt>
                <c:pt idx="6">
                  <c:v>0.29712649077181696</c:v>
                </c:pt>
                <c:pt idx="7">
                  <c:v>0.17228247647695422</c:v>
                </c:pt>
                <c:pt idx="8">
                  <c:v>0.40248459474259901</c:v>
                </c:pt>
                <c:pt idx="9">
                  <c:v>0.274066800889535</c:v>
                </c:pt>
                <c:pt idx="10">
                  <c:v>0.13759567604582529</c:v>
                </c:pt>
                <c:pt idx="11">
                  <c:v>0.24665728227855699</c:v>
                </c:pt>
                <c:pt idx="12">
                  <c:v>0.24679646133939298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65-47DC-B2DB-32E9123B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8"/>
        <c:overlap val="100"/>
        <c:axId val="281790336"/>
        <c:axId val="281791872"/>
      </c:barChart>
      <c:catAx>
        <c:axId val="28179033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81791872"/>
        <c:crosses val="autoZero"/>
        <c:auto val="1"/>
        <c:lblAlgn val="ctr"/>
        <c:lblOffset val="100"/>
        <c:noMultiLvlLbl val="0"/>
      </c:catAx>
      <c:valAx>
        <c:axId val="281791872"/>
        <c:scaling>
          <c:orientation val="minMax"/>
        </c:scaling>
        <c:delete val="1"/>
        <c:axPos val="t"/>
        <c:numFmt formatCode="######0.0%" sourceLinked="1"/>
        <c:majorTickMark val="none"/>
        <c:minorTickMark val="none"/>
        <c:tickLblPos val="nextTo"/>
        <c:crossAx val="281790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546699892172484"/>
          <c:y val="0.95450712687027506"/>
          <c:w val="0.2659986050846373"/>
          <c:h val="4.3236797310456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42-E34A-8401-B40C3843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50272"/>
        <c:axId val="486038512"/>
      </c:barChart>
      <c:catAx>
        <c:axId val="4860502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38512"/>
        <c:crosses val="autoZero"/>
        <c:auto val="1"/>
        <c:lblAlgn val="ctr"/>
        <c:lblOffset val="100"/>
        <c:noMultiLvlLbl val="0"/>
      </c:catAx>
      <c:valAx>
        <c:axId val="4860385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5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75-4D40-BCAD-64AFE74CD0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82304512"/>
        <c:axId val="282306048"/>
      </c:barChart>
      <c:catAx>
        <c:axId val="282304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2306048"/>
        <c:crosses val="autoZero"/>
        <c:auto val="1"/>
        <c:lblAlgn val="ctr"/>
        <c:lblOffset val="100"/>
        <c:noMultiLvlLbl val="0"/>
      </c:catAx>
      <c:valAx>
        <c:axId val="282306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230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D-4FA9-BFC5-3AF634482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27144"/>
        <c:axId val="486026360"/>
      </c:barChart>
      <c:catAx>
        <c:axId val="486027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26360"/>
        <c:crosses val="autoZero"/>
        <c:auto val="1"/>
        <c:lblAlgn val="ctr"/>
        <c:lblOffset val="100"/>
        <c:noMultiLvlLbl val="0"/>
      </c:catAx>
      <c:valAx>
        <c:axId val="486026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27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096155806722688E-3"/>
          <c:y val="0"/>
          <c:w val="0.86103066090836511"/>
          <c:h val="0.991667837833369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7280538562046259E-2"/>
                  <c:y val="-1.559888683454363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4223610546263"/>
                      <c:h val="5.389151832176974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966D-49AC-B6CD-81747252B7D1}"/>
                </c:ext>
              </c:extLst>
            </c:dLbl>
            <c:dLbl>
              <c:idx val="1"/>
              <c:layout>
                <c:manualLayout>
                  <c:x val="-4.923853695259027E-2"/>
                  <c:y val="5.2937210926093316E-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42847871797312"/>
                      <c:h val="4.851409519986653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66D-49AC-B6CD-81747252B7D1}"/>
                </c:ext>
              </c:extLst>
            </c:dLbl>
            <c:dLbl>
              <c:idx val="2"/>
              <c:layout>
                <c:manualLayout>
                  <c:x val="-2.9154516427699999E-2"/>
                  <c:y val="-1.315698804393217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93466993172792"/>
                      <c:h val="4.27161054485165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966D-49AC-B6CD-81747252B7D1}"/>
                </c:ext>
              </c:extLst>
            </c:dLbl>
            <c:dLbl>
              <c:idx val="3"/>
              <c:layout>
                <c:manualLayout>
                  <c:x val="-2.4494449107444166E-2"/>
                  <c:y val="-1.898724193498841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93744754125312"/>
                      <c:h val="4.53520692938854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66D-49AC-B6CD-81747252B7D1}"/>
                </c:ext>
              </c:extLst>
            </c:dLbl>
            <c:dLbl>
              <c:idx val="4"/>
              <c:layout>
                <c:manualLayout>
                  <c:x val="-5.4933934427648129E-2"/>
                  <c:y val="-3.952285318387072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92312684416833"/>
                      <c:h val="6.38038162114682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966D-49AC-B6CD-81747252B7D1}"/>
                </c:ext>
              </c:extLst>
            </c:dLbl>
            <c:dLbl>
              <c:idx val="5"/>
              <c:layout>
                <c:manualLayout>
                  <c:x val="5.2024274924780184E-3"/>
                  <c:y val="1.1012748305445751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66D-49AC-B6CD-81747252B7D1}"/>
                </c:ext>
              </c:extLst>
            </c:dLbl>
            <c:dLbl>
              <c:idx val="6"/>
              <c:layout>
                <c:manualLayout>
                  <c:x val="6.6567445724125401E-3"/>
                  <c:y val="-1.317151697851295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874116313480491"/>
                      <c:h val="3.03135842217430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66D-49AC-B6CD-81747252B7D1}"/>
                </c:ext>
              </c:extLst>
            </c:dLbl>
            <c:dLbl>
              <c:idx val="7"/>
              <c:layout>
                <c:manualLayout>
                  <c:x val="5.329808682409288E-3"/>
                  <c:y val="3.1133431254180414E-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874116313480491"/>
                      <c:h val="3.898631763379833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966D-49AC-B6CD-81747252B7D1}"/>
                </c:ext>
              </c:extLst>
            </c:dLbl>
            <c:dLbl>
              <c:idx val="8"/>
              <c:layout>
                <c:manualLayout>
                  <c:x val="7.1374181210899302E-3"/>
                  <c:y val="4.151124167868395E-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66D-49AC-B6CD-81747252B7D1}"/>
                </c:ext>
              </c:extLst>
            </c:dLbl>
            <c:dLbl>
              <c:idx val="9"/>
              <c:layout>
                <c:manualLayout>
                  <c:x val="2.2001522926094717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66D-49AC-B6CD-81747252B7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Sheet1!$B$2:$B$11</c:f>
              <c:numCache>
                <c:formatCode>######0.0%</c:formatCode>
                <c:ptCount val="10"/>
                <c:pt idx="0">
                  <c:v>0.57416011584758697</c:v>
                </c:pt>
                <c:pt idx="1">
                  <c:v>0.49532660824367902</c:v>
                </c:pt>
                <c:pt idx="2">
                  <c:v>0.52376436702527795</c:v>
                </c:pt>
                <c:pt idx="3">
                  <c:v>0.38470047625614801</c:v>
                </c:pt>
                <c:pt idx="4">
                  <c:v>0.62064913340819206</c:v>
                </c:pt>
                <c:pt idx="5">
                  <c:v>0.52807904715965504</c:v>
                </c:pt>
                <c:pt idx="6" formatCode="0.0%">
                  <c:v>0.52193153612571797</c:v>
                </c:pt>
                <c:pt idx="7" formatCode="0.0%">
                  <c:v>0.40222433044390499</c:v>
                </c:pt>
                <c:pt idx="8" formatCode="0.0%">
                  <c:v>0.62985838049373899</c:v>
                </c:pt>
                <c:pt idx="9" formatCode="0.0%">
                  <c:v>0.523254279354471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66D-49AC-B6CD-81747252B7D1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95"/>
        <c:axId val="487425448"/>
        <c:axId val="487413688"/>
      </c:barChart>
      <c:catAx>
        <c:axId val="487425448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487413688"/>
        <c:crosses val="autoZero"/>
        <c:auto val="1"/>
        <c:lblAlgn val="ctr"/>
        <c:lblOffset val="100"/>
        <c:noMultiLvlLbl val="0"/>
      </c:catAx>
      <c:valAx>
        <c:axId val="487413688"/>
        <c:scaling>
          <c:orientation val="minMax"/>
        </c:scaling>
        <c:delete val="1"/>
        <c:axPos val="t"/>
        <c:numFmt formatCode="######0.0%" sourceLinked="1"/>
        <c:majorTickMark val="none"/>
        <c:minorTickMark val="none"/>
        <c:tickLblPos val="nextTo"/>
        <c:crossAx val="487425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796798549178805"/>
          <c:y val="8.988466376186742E-2"/>
          <c:w val="0.47194582252790618"/>
          <c:h val="0.72501478706139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92-E14A-9DE7-875864F49C17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92-E14A-9DE7-875864F49C17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C92-E14A-9DE7-875864F49C17}"/>
              </c:ext>
            </c:extLst>
          </c:dPt>
          <c:dPt>
            <c:idx val="3"/>
            <c:bubble3D val="0"/>
            <c:spPr>
              <a:solidFill>
                <a:srgbClr val="DE682F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C92-E14A-9DE7-875864F49C17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Ultra HECs</c:v>
                </c:pt>
                <c:pt idx="1">
                  <c:v>Core HECs</c:v>
                </c:pt>
                <c:pt idx="2">
                  <c:v>Aspirational HECs</c:v>
                </c:pt>
                <c:pt idx="3">
                  <c:v>Non-HEC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2.1999999999999999E-2</c:v>
                </c:pt>
                <c:pt idx="1">
                  <c:v>9.2999999999999999E-2</c:v>
                </c:pt>
                <c:pt idx="2">
                  <c:v>0.32800000000000001</c:v>
                </c:pt>
                <c:pt idx="3">
                  <c:v>0.55700000000000005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92-E14A-9DE7-875864F49C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IN" sz="1000" b="0" i="0" u="none" strike="noStrike" kern="1200">
          <a:solidFill>
            <a:srgbClr val="00B050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33-D44A-AE11-4E71F6D5E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51056"/>
        <c:axId val="486047920"/>
      </c:barChart>
      <c:catAx>
        <c:axId val="486051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7920"/>
        <c:crosses val="autoZero"/>
        <c:auto val="1"/>
        <c:lblAlgn val="ctr"/>
        <c:lblOffset val="100"/>
        <c:noMultiLvlLbl val="0"/>
      </c:catAx>
      <c:valAx>
        <c:axId val="486047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5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C-6D47-8000-D788016E4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8312"/>
        <c:axId val="486049096"/>
      </c:barChart>
      <c:catAx>
        <c:axId val="486048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49096"/>
        <c:crosses val="autoZero"/>
        <c:auto val="1"/>
        <c:lblAlgn val="ctr"/>
        <c:lblOffset val="100"/>
        <c:noMultiLvlLbl val="0"/>
      </c:catAx>
      <c:valAx>
        <c:axId val="486049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01-3343-A780-7750B7D80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25840"/>
        <c:axId val="487450536"/>
      </c:barChart>
      <c:catAx>
        <c:axId val="487425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50536"/>
        <c:crosses val="autoZero"/>
        <c:auto val="1"/>
        <c:lblAlgn val="ctr"/>
        <c:lblOffset val="100"/>
        <c:noMultiLvlLbl val="0"/>
      </c:catAx>
      <c:valAx>
        <c:axId val="487450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2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4-3F40-B3A1-F788B50D1C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40344"/>
        <c:axId val="487417608"/>
      </c:barChart>
      <c:catAx>
        <c:axId val="487440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17608"/>
        <c:crosses val="autoZero"/>
        <c:auto val="1"/>
        <c:lblAlgn val="ctr"/>
        <c:lblOffset val="100"/>
        <c:noMultiLvlLbl val="0"/>
      </c:catAx>
      <c:valAx>
        <c:axId val="487417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40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4-3F40-B3A1-F788B50D1C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27408"/>
        <c:axId val="487409376"/>
      </c:barChart>
      <c:catAx>
        <c:axId val="487427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09376"/>
        <c:crosses val="autoZero"/>
        <c:auto val="1"/>
        <c:lblAlgn val="ctr"/>
        <c:lblOffset val="100"/>
        <c:noMultiLvlLbl val="0"/>
      </c:catAx>
      <c:valAx>
        <c:axId val="487409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2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796798549178805"/>
          <c:y val="8.988466376186742E-2"/>
          <c:w val="0.47194582252790618"/>
          <c:h val="0.72501478706139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DE682F"/>
            </a:solidFill>
            <a:ln w="28575">
              <a:noFill/>
            </a:ln>
          </c:spPr>
          <c:dPt>
            <c:idx val="0"/>
            <c:bubble3D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B1-44A8-AC9A-6C6689613630}"/>
              </c:ext>
            </c:extLst>
          </c:dPt>
          <c:dPt>
            <c:idx val="1"/>
            <c:bubble3D val="0"/>
            <c:spPr>
              <a:solidFill>
                <a:srgbClr val="DE682F"/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B1-44A8-AC9A-6C6689613630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CB1-44A8-AC9A-6C6689613630}"/>
              </c:ext>
            </c:extLst>
          </c:dPt>
          <c:cat>
            <c:strRef>
              <c:f>Sheet1!$A$2:$A$4</c:f>
              <c:strCache>
                <c:ptCount val="2"/>
                <c:pt idx="1">
                  <c:v>Less than once per year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0.5</c:v>
                </c:pt>
                <c:pt idx="1">
                  <c:v>3.15E-2</c:v>
                </c:pt>
                <c:pt idx="2">
                  <c:v>0.46850000000000003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B1-44A8-AC9A-6C6689613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just">
        <a:defRPr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796798549178805"/>
          <c:y val="8.988466376186742E-2"/>
          <c:w val="0.47194582252790618"/>
          <c:h val="0.72501478706139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DE682F"/>
            </a:solidFill>
            <a:ln w="28575">
              <a:noFill/>
            </a:ln>
          </c:spPr>
          <c:dPt>
            <c:idx val="0"/>
            <c:bubble3D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157-4A49-A952-0073A359E645}"/>
              </c:ext>
            </c:extLst>
          </c:dPt>
          <c:dPt>
            <c:idx val="1"/>
            <c:bubble3D val="0"/>
            <c:spPr>
              <a:solidFill>
                <a:srgbClr val="DE682F"/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57-4A49-A952-0073A359E645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57-4A49-A952-0073A359E645}"/>
              </c:ext>
            </c:extLst>
          </c:dPt>
          <c:cat>
            <c:strRef>
              <c:f>Sheet1!$A$2:$A$4</c:f>
              <c:strCache>
                <c:ptCount val="2"/>
                <c:pt idx="1">
                  <c:v>Once per month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0.5</c:v>
                </c:pt>
                <c:pt idx="1">
                  <c:v>5.8500000000000003E-2</c:v>
                </c:pt>
                <c:pt idx="2">
                  <c:v>0.4415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57-4A49-A952-0073A359E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just">
        <a:defRPr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796798549178805"/>
          <c:y val="8.988466376186742E-2"/>
          <c:w val="0.47194582252790618"/>
          <c:h val="0.72501478706139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DE682F"/>
            </a:solidFill>
            <a:ln w="28575">
              <a:noFill/>
            </a:ln>
          </c:spPr>
          <c:dPt>
            <c:idx val="0"/>
            <c:bubble3D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53-419D-BA6B-E6142966237D}"/>
              </c:ext>
            </c:extLst>
          </c:dPt>
          <c:dPt>
            <c:idx val="1"/>
            <c:bubble3D val="0"/>
            <c:spPr>
              <a:solidFill>
                <a:srgbClr val="DE682F"/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53-419D-BA6B-E6142966237D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53-419D-BA6B-E6142966237D}"/>
              </c:ext>
            </c:extLst>
          </c:dPt>
          <c:dPt>
            <c:idx val="3"/>
            <c:bubble3D val="0"/>
            <c:spPr>
              <a:solidFill>
                <a:srgbClr val="DE682F"/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7B-42FD-99A6-593EB9395F41}"/>
              </c:ext>
            </c:extLst>
          </c:dPt>
          <c:cat>
            <c:strRef>
              <c:f>Sheet1!$A$2:$A$5</c:f>
              <c:strCache>
                <c:ptCount val="2"/>
                <c:pt idx="1">
                  <c:v>Once per week or more often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 formatCode="0%">
                  <c:v>0.5</c:v>
                </c:pt>
                <c:pt idx="1">
                  <c:v>0.109</c:v>
                </c:pt>
                <c:pt idx="2">
                  <c:v>0.39100000000000001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53-419D-BA6B-E614296623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just">
        <a:defRPr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D-4FA9-BFC5-3AF634482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23224"/>
        <c:axId val="486023616"/>
      </c:barChart>
      <c:catAx>
        <c:axId val="486023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23616"/>
        <c:crosses val="autoZero"/>
        <c:auto val="1"/>
        <c:lblAlgn val="ctr"/>
        <c:lblOffset val="100"/>
        <c:noMultiLvlLbl val="0"/>
      </c:catAx>
      <c:valAx>
        <c:axId val="486023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23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0.29199999999999998</c:v>
                </c:pt>
                <c:pt idx="1">
                  <c:v>0.70799999999999996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0.19700000000000001</c:v>
                </c:pt>
                <c:pt idx="1">
                  <c:v>0.80299999999999994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0.152</c:v>
                </c:pt>
                <c:pt idx="1">
                  <c:v>0.84799999999999998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0.13700000000000001</c:v>
                </c:pt>
                <c:pt idx="1">
                  <c:v>0.86299999999999999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0.115</c:v>
                </c:pt>
                <c:pt idx="1">
                  <c:v>0.88500000000000001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9-2D44-A65B-0C7778D4138C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B9-2D44-A65B-0C7778D4138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0.108</c:v>
                </c:pt>
                <c:pt idx="1">
                  <c:v>0.89200000000000002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9-2D44-A65B-0C7778D4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9A-42FF-AD51-CF1F6A3FB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390952"/>
        <c:axId val="487431328"/>
      </c:barChart>
      <c:catAx>
        <c:axId val="487390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31328"/>
        <c:crosses val="autoZero"/>
        <c:auto val="1"/>
        <c:lblAlgn val="ctr"/>
        <c:lblOffset val="100"/>
        <c:noMultiLvlLbl val="0"/>
      </c:catAx>
      <c:valAx>
        <c:axId val="487431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390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40-426A-BDE3-592EF6D3A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391736"/>
        <c:axId val="487404672"/>
      </c:barChart>
      <c:catAx>
        <c:axId val="487391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04672"/>
        <c:crosses val="autoZero"/>
        <c:auto val="1"/>
        <c:lblAlgn val="ctr"/>
        <c:lblOffset val="100"/>
        <c:noMultiLvlLbl val="0"/>
      </c:catAx>
      <c:valAx>
        <c:axId val="487404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39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B2-46A4-87B4-9D7BBC86A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23096"/>
        <c:axId val="487412120"/>
      </c:barChart>
      <c:catAx>
        <c:axId val="487423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12120"/>
        <c:crosses val="autoZero"/>
        <c:auto val="1"/>
        <c:lblAlgn val="ctr"/>
        <c:lblOffset val="100"/>
        <c:noMultiLvlLbl val="0"/>
      </c:catAx>
      <c:valAx>
        <c:axId val="487412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2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69321518883085376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76C2F"/>
            </a:solidFill>
            <a:ln w="0"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CB5-EA4C-AE13-8A950ECA769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CB5-EA4C-AE13-8A950ECA769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CB5-EA4C-AE13-8A950ECA769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CB5-EA4C-AE13-8A950ECA7690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CB5-EA4C-AE13-8A950ECA7690}"/>
              </c:ext>
            </c:extLst>
          </c:dPt>
          <c:dLbls>
            <c:dLbl>
              <c:idx val="0"/>
              <c:layout>
                <c:manualLayout>
                  <c:x val="5.8376468621444765E-2"/>
                  <c:y val="-5.4311229468183061E-3"/>
                </c:manualLayout>
              </c:layout>
              <c:tx>
                <c:rich>
                  <a:bodyPr/>
                  <a:lstStyle/>
                  <a:p>
                    <a:fld id="{850CDE70-24C3-40D2-B49C-EB0795915C2C}" type="VALUE">
                      <a:rPr lang="en-US" smtClean="0"/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215273897763393"/>
                      <c:h val="0.145104044953562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CB5-EA4C-AE13-8A950ECA7690}"/>
                </c:ext>
              </c:extLst>
            </c:dLbl>
            <c:dLbl>
              <c:idx val="1"/>
              <c:layout>
                <c:manualLayout>
                  <c:x val="7.1180165000570422E-2"/>
                  <c:y val="-1.5116147273269544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34EA0FBA-FA41-480E-8854-E9ADBEDD20EC}" type="VALUE">
                      <a:rPr lang="en-US" sz="1000">
                        <a:latin typeface="Franklin Gothic Book" panose="020B0503020102020204" pitchFamily="34" charset="0"/>
                      </a:rPr>
                      <a:pPr algn="ctr" rtl="0">
                        <a:defRPr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870551278799772"/>
                      <c:h val="0.1979452695181897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CB5-EA4C-AE13-8A950ECA7690}"/>
                </c:ext>
              </c:extLst>
            </c:dLbl>
            <c:dLbl>
              <c:idx val="2"/>
              <c:layout>
                <c:manualLayout>
                  <c:x val="6.4647602934061382E-2"/>
                  <c:y val="-2.532973206184972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D3A732D8-F1E1-485E-9BE5-A2C99C0ED55B}" type="VALUE">
                      <a:rPr lang="en-US" sz="1000" smtClean="0">
                        <a:latin typeface="Franklin Gothic Book" panose="020B0503020102020204" pitchFamily="34" charset="0"/>
                      </a:rPr>
                      <a:pPr algn="ctr" rtl="0">
                        <a:defRPr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402619319579488"/>
                      <c:h val="0.132538421078198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CB5-EA4C-AE13-8A950ECA7690}"/>
                </c:ext>
              </c:extLst>
            </c:dLbl>
            <c:dLbl>
              <c:idx val="3"/>
              <c:layout>
                <c:manualLayout>
                  <c:x val="6.2464466699406029E-2"/>
                  <c:y val="-8.1456916629797857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17A2730C-9363-4490-BDC9-640158D5F635}" type="VALUE">
                      <a:rPr lang="en-US" sz="1000" smtClean="0">
                        <a:latin typeface="Franklin Gothic Book" panose="020B0503020102020204" pitchFamily="34" charset="0"/>
                      </a:rPr>
                      <a:pPr algn="ctr" rtl="0">
                        <a:defRPr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427197370001774"/>
                      <c:h val="6.958598784335827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CB5-EA4C-AE13-8A950ECA7690}"/>
                </c:ext>
              </c:extLst>
            </c:dLbl>
            <c:dLbl>
              <c:idx val="4"/>
              <c:layout>
                <c:manualLayout>
                  <c:x val="0.10190797737724508"/>
                  <c:y val="6.9169170790005447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05DBD0D-F170-42CC-BB5C-360C0980929B}" type="VALUE">
                      <a:rPr lang="en-US" sz="1000" smtClean="0">
                        <a:latin typeface="Franklin Gothic Book" panose="020B0503020102020204" pitchFamily="34" charset="0"/>
                      </a:rPr>
                      <a:pPr algn="ctr" rtl="0">
                        <a:defRPr>
                          <a:latin typeface="Franklin Gothic Book" panose="020B05030201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153937782896743"/>
                      <c:h val="0.186171493578771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CB5-EA4C-AE13-8A950ECA76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I know most of what I need to do before purchasing my next computer</c:v>
                </c:pt>
                <c:pt idx="1">
                  <c:v>I feel completely unprepared in buying a computer today</c:v>
                </c:pt>
                <c:pt idx="2">
                  <c:v>I know what computer I want as soon as I see it</c:v>
                </c:pt>
                <c:pt idx="3">
                  <c:v>There are too many specs and categories of computers; it overwhelms me</c:v>
                </c:pt>
                <c:pt idx="4">
                  <c:v>Most new computers have good enough performance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0.45300000000000001</c:v>
                </c:pt>
                <c:pt idx="1">
                  <c:v>0.24</c:v>
                </c:pt>
                <c:pt idx="2">
                  <c:v>0.22900000000000001</c:v>
                </c:pt>
                <c:pt idx="3">
                  <c:v>5.8000000000000003E-2</c:v>
                </c:pt>
                <c:pt idx="4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B5-EA4C-AE13-8A950ECA769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31"/>
        <c:overlap val="-6"/>
        <c:axId val="486024400"/>
        <c:axId val="486022440"/>
      </c:barChart>
      <c:catAx>
        <c:axId val="486024400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86022440"/>
        <c:crosses val="autoZero"/>
        <c:auto val="1"/>
        <c:lblAlgn val="ctr"/>
        <c:lblOffset val="250"/>
        <c:noMultiLvlLbl val="0"/>
      </c:catAx>
      <c:valAx>
        <c:axId val="486022440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48602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23-4A23-AEC2-9E3099B580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48968"/>
        <c:axId val="487408984"/>
      </c:barChart>
      <c:catAx>
        <c:axId val="487448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08984"/>
        <c:crosses val="autoZero"/>
        <c:auto val="1"/>
        <c:lblAlgn val="ctr"/>
        <c:lblOffset val="100"/>
        <c:noMultiLvlLbl val="0"/>
      </c:catAx>
      <c:valAx>
        <c:axId val="487408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48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36-457C-81C8-F5D863E85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13296"/>
        <c:axId val="487449360"/>
      </c:barChart>
      <c:catAx>
        <c:axId val="487413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49360"/>
        <c:crosses val="autoZero"/>
        <c:auto val="1"/>
        <c:lblAlgn val="ctr"/>
        <c:lblOffset val="100"/>
        <c:noMultiLvlLbl val="0"/>
      </c:catAx>
      <c:valAx>
        <c:axId val="487449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1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CB-4F96-BF05-2D63D89A1B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42304"/>
        <c:axId val="487441912"/>
      </c:barChart>
      <c:catAx>
        <c:axId val="487442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41912"/>
        <c:crosses val="autoZero"/>
        <c:auto val="1"/>
        <c:lblAlgn val="ctr"/>
        <c:lblOffset val="100"/>
        <c:noMultiLvlLbl val="0"/>
      </c:catAx>
      <c:valAx>
        <c:axId val="487441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4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88-4994-93A5-B8A4A5B97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30152"/>
        <c:axId val="487436032"/>
      </c:barChart>
      <c:catAx>
        <c:axId val="487430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36032"/>
        <c:crosses val="autoZero"/>
        <c:auto val="1"/>
        <c:lblAlgn val="ctr"/>
        <c:lblOffset val="100"/>
        <c:noMultiLvlLbl val="0"/>
      </c:catAx>
      <c:valAx>
        <c:axId val="48743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30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E2-4DD9-9E98-5AD9BD7B555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E2-4DD9-9E98-5AD9BD7B555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0.13700000000000001</c:v>
                </c:pt>
                <c:pt idx="1">
                  <c:v>0.86299999999999999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2-4DD9-9E98-5AD9BD7B5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E2-4DD9-9E98-5AD9BD7B555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E2-4DD9-9E98-5AD9BD7B555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0.115</c:v>
                </c:pt>
                <c:pt idx="1">
                  <c:v>0.88500000000000001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2-4DD9-9E98-5AD9BD7B5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E2-4DD9-9E98-5AD9BD7B555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E2-4DD9-9E98-5AD9BD7B555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0.19700000000000001</c:v>
                </c:pt>
                <c:pt idx="1">
                  <c:v>0.80299999999999994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2-4DD9-9E98-5AD9BD7B5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201238632"/>
          <c:y val="4.1544185951352119E-3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1-4A99-A459-5CF3CC311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399968"/>
        <c:axId val="487425056"/>
      </c:barChart>
      <c:catAx>
        <c:axId val="487399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25056"/>
        <c:crosses val="autoZero"/>
        <c:auto val="0"/>
        <c:lblAlgn val="ctr"/>
        <c:lblOffset val="100"/>
        <c:noMultiLvlLbl val="0"/>
      </c:catAx>
      <c:valAx>
        <c:axId val="487425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3999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201238632"/>
          <c:y val="4.1544185951352119E-3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1-4A99-A459-5CF3CC311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10944"/>
        <c:axId val="487430936"/>
      </c:barChart>
      <c:catAx>
        <c:axId val="487410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30936"/>
        <c:crosses val="autoZero"/>
        <c:auto val="0"/>
        <c:lblAlgn val="ctr"/>
        <c:lblOffset val="100"/>
        <c:noMultiLvlLbl val="0"/>
      </c:catAx>
      <c:valAx>
        <c:axId val="487430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109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201238632"/>
          <c:y val="4.1544185951352119E-3"/>
          <c:w val="0.88181591033935547"/>
          <c:h val="0.94748884439468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4-BC41-804F-29AFA9563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7442696"/>
        <c:axId val="487443480"/>
      </c:barChart>
      <c:catAx>
        <c:axId val="487442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443480"/>
        <c:crosses val="autoZero"/>
        <c:auto val="0"/>
        <c:lblAlgn val="ctr"/>
        <c:lblOffset val="100"/>
        <c:noMultiLvlLbl val="0"/>
      </c:catAx>
      <c:valAx>
        <c:axId val="487443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426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096155806722688E-3"/>
          <c:y val="0"/>
          <c:w val="0.75696759997727536"/>
          <c:h val="0.991667837833369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8296904207909523E-2"/>
                  <c:y val="-3.280051486239396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264125299899048"/>
                      <c:h val="0.149500462955308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6D85-4A4C-B339-70D58F6D34F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D85-4A4C-B339-70D58F6D34F8}"/>
                </c:ext>
              </c:extLst>
            </c:dLbl>
            <c:dLbl>
              <c:idx val="2"/>
              <c:layout>
                <c:manualLayout>
                  <c:x val="0.10066140673569479"/>
                  <c:y val="-3.280524480177505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264125299899048"/>
                      <c:h val="0.149500462955308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6D85-4A4C-B339-70D58F6D34F8}"/>
                </c:ext>
              </c:extLst>
            </c:dLbl>
            <c:dLbl>
              <c:idx val="3"/>
              <c:layout>
                <c:manualLayout>
                  <c:x val="-4.5667687816559541E-4"/>
                  <c:y val="2.727096112828822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970206750077569"/>
                      <c:h val="0.149500462955308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6D85-4A4C-B339-70D58F6D34F8}"/>
                </c:ext>
              </c:extLst>
            </c:dLbl>
            <c:dLbl>
              <c:idx val="4"/>
              <c:layout>
                <c:manualLayout>
                  <c:x val="1.2738276061415574E-2"/>
                  <c:y val="9.843904797552321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E09F85B3-E906-4052-98B4-0CC238E3158E}" type="VALUE">
                      <a:rPr lang="en-US" smtClean="0"/>
                      <a:pPr>
                        <a:defRPr sz="1000" b="0" i="0" u="none" strike="noStrike" kern="1200" baseline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[VALUE]</a:t>
                    </a:fld>
                    <a:r>
                      <a:rPr lang="en-US" dirty="0"/>
                      <a:t> 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331022999908227"/>
                      <c:h val="0.175748375522891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85-4A4C-B339-70D58F6D34F8}"/>
                </c:ext>
              </c:extLst>
            </c:dLbl>
            <c:dLbl>
              <c:idx val="5"/>
              <c:layout>
                <c:manualLayout>
                  <c:x val="0.13443262981112489"/>
                  <c:y val="1.96859344256875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</a:schemeClr>
                      </a:solidFill>
                      <a:latin typeface="Franklin Gothic Book" panose="020B05030201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264125299899048"/>
                      <c:h val="0.1334706354061606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6D85-4A4C-B339-70D58F6D34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0.11899999999999999</c:v>
                </c:pt>
                <c:pt idx="1">
                  <c:v>0.121</c:v>
                </c:pt>
                <c:pt idx="2">
                  <c:v>0.18099999999999999</c:v>
                </c:pt>
                <c:pt idx="3">
                  <c:v>0.27300000000000002</c:v>
                </c:pt>
                <c:pt idx="4">
                  <c:v>0.26500000000000001</c:v>
                </c:pt>
                <c:pt idx="5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85-4A4C-B339-70D58F6D34F8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80"/>
        <c:axId val="486044000"/>
        <c:axId val="486044392"/>
      </c:barChart>
      <c:catAx>
        <c:axId val="486044000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486044392"/>
        <c:crosses val="autoZero"/>
        <c:auto val="1"/>
        <c:lblAlgn val="ctr"/>
        <c:lblOffset val="100"/>
        <c:noMultiLvlLbl val="0"/>
      </c:catAx>
      <c:valAx>
        <c:axId val="486044392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48604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87408200"/>
        <c:axId val="487430544"/>
      </c:barChart>
      <c:catAx>
        <c:axId val="4874082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87430544"/>
        <c:crosses val="autoZero"/>
        <c:auto val="1"/>
        <c:lblAlgn val="ctr"/>
        <c:lblOffset val="100"/>
        <c:noMultiLvlLbl val="0"/>
      </c:catAx>
      <c:valAx>
        <c:axId val="487430544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87408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47204247661630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87436424"/>
        <c:axId val="487402320"/>
      </c:barChart>
      <c:catAx>
        <c:axId val="487436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402320"/>
        <c:crosses val="autoZero"/>
        <c:auto val="1"/>
        <c:lblAlgn val="ctr"/>
        <c:lblOffset val="100"/>
        <c:noMultiLvlLbl val="0"/>
      </c:catAx>
      <c:valAx>
        <c:axId val="487402320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874364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87419568"/>
        <c:axId val="487439168"/>
      </c:barChart>
      <c:catAx>
        <c:axId val="4874195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87439168"/>
        <c:crosses val="autoZero"/>
        <c:auto val="1"/>
        <c:lblAlgn val="ctr"/>
        <c:lblOffset val="100"/>
        <c:noMultiLvlLbl val="0"/>
      </c:catAx>
      <c:valAx>
        <c:axId val="487439168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8741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47204247661630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pattFill prst="pct7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90971776"/>
        <c:axId val="490972168"/>
      </c:barChart>
      <c:catAx>
        <c:axId val="490971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0972168"/>
        <c:crosses val="autoZero"/>
        <c:auto val="1"/>
        <c:lblAlgn val="ctr"/>
        <c:lblOffset val="100"/>
        <c:noMultiLvlLbl val="0"/>
      </c:catAx>
      <c:valAx>
        <c:axId val="490972168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9097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90972952"/>
        <c:axId val="490969424"/>
      </c:barChart>
      <c:catAx>
        <c:axId val="4909729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90969424"/>
        <c:crosses val="autoZero"/>
        <c:auto val="1"/>
        <c:lblAlgn val="ctr"/>
        <c:lblOffset val="100"/>
        <c:noMultiLvlLbl val="0"/>
      </c:catAx>
      <c:valAx>
        <c:axId val="490969424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90972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47204247661630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90970208"/>
        <c:axId val="490970600"/>
      </c:barChart>
      <c:catAx>
        <c:axId val="490970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0970600"/>
        <c:crosses val="autoZero"/>
        <c:auto val="1"/>
        <c:lblAlgn val="ctr"/>
        <c:lblOffset val="100"/>
        <c:noMultiLvlLbl val="0"/>
      </c:catAx>
      <c:valAx>
        <c:axId val="490970600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9097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90967464"/>
        <c:axId val="490967856"/>
      </c:barChart>
      <c:catAx>
        <c:axId val="4909674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90967856"/>
        <c:crosses val="autoZero"/>
        <c:auto val="1"/>
        <c:lblAlgn val="ctr"/>
        <c:lblOffset val="100"/>
        <c:noMultiLvlLbl val="0"/>
      </c:catAx>
      <c:valAx>
        <c:axId val="490967856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90967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47204247661630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90968640"/>
        <c:axId val="490969032"/>
      </c:barChart>
      <c:catAx>
        <c:axId val="490968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0969032"/>
        <c:crosses val="autoZero"/>
        <c:auto val="1"/>
        <c:lblAlgn val="ctr"/>
        <c:lblOffset val="100"/>
        <c:noMultiLvlLbl val="0"/>
      </c:catAx>
      <c:valAx>
        <c:axId val="490969032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90968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90978048"/>
        <c:axId val="490978440"/>
      </c:barChart>
      <c:catAx>
        <c:axId val="4909780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90978440"/>
        <c:crosses val="autoZero"/>
        <c:auto val="1"/>
        <c:lblAlgn val="ctr"/>
        <c:lblOffset val="100"/>
        <c:noMultiLvlLbl val="0"/>
      </c:catAx>
      <c:valAx>
        <c:axId val="490978440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9097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47204247661630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90974520"/>
        <c:axId val="490975696"/>
      </c:barChart>
      <c:catAx>
        <c:axId val="4909745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0975696"/>
        <c:crosses val="autoZero"/>
        <c:auto val="1"/>
        <c:lblAlgn val="ctr"/>
        <c:lblOffset val="100"/>
        <c:noMultiLvlLbl val="0"/>
      </c:catAx>
      <c:valAx>
        <c:axId val="490975696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90974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8B-4708-B3D0-F12BC251CB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45176"/>
        <c:axId val="486030672"/>
      </c:barChart>
      <c:catAx>
        <c:axId val="486045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30672"/>
        <c:crosses val="autoZero"/>
        <c:auto val="1"/>
        <c:lblAlgn val="ctr"/>
        <c:lblOffset val="100"/>
        <c:noMultiLvlLbl val="0"/>
      </c:catAx>
      <c:valAx>
        <c:axId val="48603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45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225115427138398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60B-4349-AE43-0852F121F605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B-4349-AE43-0852F121F6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90974912"/>
        <c:axId val="490976088"/>
      </c:barChart>
      <c:catAx>
        <c:axId val="4909749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90976088"/>
        <c:crosses val="autoZero"/>
        <c:auto val="1"/>
        <c:lblAlgn val="ctr"/>
        <c:lblOffset val="100"/>
        <c:noMultiLvlLbl val="0"/>
      </c:catAx>
      <c:valAx>
        <c:axId val="490976088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9097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988538548484E-2"/>
          <c:y val="0.26876600427486103"/>
          <c:w val="0.85472042476616306"/>
          <c:h val="0.4624679914502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97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7E-45FC-8757-517DC3A930A4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E-45FC-8757-517DC3A930A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90971384"/>
        <c:axId val="490982752"/>
      </c:barChart>
      <c:catAx>
        <c:axId val="490971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0982752"/>
        <c:crosses val="autoZero"/>
        <c:auto val="1"/>
        <c:lblAlgn val="ctr"/>
        <c:lblOffset val="100"/>
        <c:noMultiLvlLbl val="0"/>
      </c:catAx>
      <c:valAx>
        <c:axId val="490982752"/>
        <c:scaling>
          <c:orientation val="minMax"/>
          <c:max val="120"/>
          <c:min val="80"/>
        </c:scaling>
        <c:delete val="1"/>
        <c:axPos val="b"/>
        <c:numFmt formatCode="General" sourceLinked="1"/>
        <c:majorTickMark val="out"/>
        <c:minorTickMark val="none"/>
        <c:tickLblPos val="nextTo"/>
        <c:crossAx val="490971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C-6D47-8000-D788016E4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90990592"/>
        <c:axId val="490990984"/>
      </c:barChart>
      <c:catAx>
        <c:axId val="490990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0990984"/>
        <c:crosses val="autoZero"/>
        <c:auto val="1"/>
        <c:lblAlgn val="ctr"/>
        <c:lblOffset val="100"/>
        <c:noMultiLvlLbl val="0"/>
      </c:catAx>
      <c:valAx>
        <c:axId val="490990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0990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796798549178805"/>
          <c:y val="8.988466376186742E-2"/>
          <c:w val="0.47194582252790618"/>
          <c:h val="0.72501478706139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B9-4996-A208-E514130114BE}"/>
              </c:ext>
            </c:extLst>
          </c:dPt>
          <c:dPt>
            <c:idx val="1"/>
            <c:bubble3D val="0"/>
            <c:spPr>
              <a:solidFill>
                <a:srgbClr val="DE682F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B9-4996-A208-E514130114BE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B9-4996-A208-E514130114BE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B9-4996-A208-E514130114BE}"/>
              </c:ext>
            </c:extLst>
          </c:dPt>
          <c:cat>
            <c:strRef>
              <c:f>Sheet1!$A$2:$A$5</c:f>
              <c:strCache>
                <c:ptCount val="4"/>
                <c:pt idx="0">
                  <c:v>Urban</c:v>
                </c:pt>
                <c:pt idx="1">
                  <c:v>Suburban</c:v>
                </c:pt>
                <c:pt idx="2">
                  <c:v>Towns</c:v>
                </c:pt>
                <c:pt idx="3">
                  <c:v>Rural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0.47099999999999997</c:v>
                </c:pt>
                <c:pt idx="1">
                  <c:v>0.20799999999999999</c:v>
                </c:pt>
                <c:pt idx="2">
                  <c:v>0.18</c:v>
                </c:pt>
                <c:pt idx="3">
                  <c:v>0.14099999999999999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5B9-4996-A208-E51413011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8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IN" sz="1000" b="0" i="0" u="none" strike="noStrike" kern="1200">
          <a:solidFill>
            <a:srgbClr val="00B050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77704"/>
        <c:axId val="484678096"/>
      </c:barChart>
      <c:catAx>
        <c:axId val="484677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78096"/>
        <c:crosses val="autoZero"/>
        <c:auto val="1"/>
        <c:lblAlgn val="ctr"/>
        <c:lblOffset val="100"/>
        <c:noMultiLvlLbl val="0"/>
      </c:catAx>
      <c:valAx>
        <c:axId val="484678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77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62416"/>
        <c:axId val="484662024"/>
      </c:barChart>
      <c:catAx>
        <c:axId val="48466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62024"/>
        <c:crosses val="autoZero"/>
        <c:auto val="1"/>
        <c:lblAlgn val="ctr"/>
        <c:lblOffset val="100"/>
        <c:noMultiLvlLbl val="0"/>
      </c:catAx>
      <c:valAx>
        <c:axId val="484662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62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61240"/>
        <c:axId val="484660848"/>
      </c:barChart>
      <c:catAx>
        <c:axId val="484661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60848"/>
        <c:crosses val="autoZero"/>
        <c:auto val="1"/>
        <c:lblAlgn val="ctr"/>
        <c:lblOffset val="100"/>
        <c:noMultiLvlLbl val="0"/>
      </c:catAx>
      <c:valAx>
        <c:axId val="484660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61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64768"/>
        <c:axId val="484664376"/>
      </c:barChart>
      <c:catAx>
        <c:axId val="484664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64376"/>
        <c:crosses val="autoZero"/>
        <c:auto val="1"/>
        <c:lblAlgn val="ctr"/>
        <c:lblOffset val="100"/>
        <c:noMultiLvlLbl val="0"/>
      </c:catAx>
      <c:valAx>
        <c:axId val="484664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6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B54E-86C4-EFF9A1BE0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63592"/>
        <c:axId val="484663200"/>
      </c:barChart>
      <c:catAx>
        <c:axId val="484663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63200"/>
        <c:crosses val="autoZero"/>
        <c:auto val="1"/>
        <c:lblAlgn val="ctr"/>
        <c:lblOffset val="100"/>
        <c:noMultiLvlLbl val="0"/>
      </c:catAx>
      <c:valAx>
        <c:axId val="48466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63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D-4FA9-BFC5-3AF634482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31456"/>
        <c:axId val="486028712"/>
      </c:barChart>
      <c:catAx>
        <c:axId val="486031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28712"/>
        <c:crosses val="autoZero"/>
        <c:auto val="1"/>
        <c:lblAlgn val="ctr"/>
        <c:lblOffset val="100"/>
        <c:noMultiLvlLbl val="0"/>
      </c:catAx>
      <c:valAx>
        <c:axId val="486028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31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0.65800000000000003</c:v>
                </c:pt>
                <c:pt idx="1">
                  <c:v>0.34199999999999997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0.67800000000000005</c:v>
                </c:pt>
                <c:pt idx="1">
                  <c:v>0.32199999999999995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0.60299999999999998</c:v>
                </c:pt>
                <c:pt idx="1">
                  <c:v>0.39700000000000002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66-AE4E-8A0D-55C91BB9792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66-AE4E-8A0D-55C91BB979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0.40799999999999997</c:v>
                </c:pt>
                <c:pt idx="1">
                  <c:v>0.59200000000000008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AE4E-8A0D-55C91BB9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6-49AF-984C-7194CCED9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41315256"/>
        <c:axId val="441313688"/>
      </c:barChart>
      <c:catAx>
        <c:axId val="441315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1313688"/>
        <c:crosses val="autoZero"/>
        <c:auto val="1"/>
        <c:lblAlgn val="ctr"/>
        <c:lblOffset val="100"/>
        <c:noMultiLvlLbl val="0"/>
      </c:catAx>
      <c:valAx>
        <c:axId val="441313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1315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6-49AF-984C-7194CCED9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4665160"/>
        <c:axId val="484669472"/>
      </c:barChart>
      <c:catAx>
        <c:axId val="484665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4669472"/>
        <c:crosses val="autoZero"/>
        <c:auto val="1"/>
        <c:lblAlgn val="ctr"/>
        <c:lblOffset val="100"/>
        <c:noMultiLvlLbl val="0"/>
      </c:catAx>
      <c:valAx>
        <c:axId val="484669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4665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0.66</c:v>
                </c:pt>
                <c:pt idx="1">
                  <c:v>0.33999999999999997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0.45100000000000001</c:v>
                </c:pt>
                <c:pt idx="1">
                  <c:v>0.54899999999999993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0.435</c:v>
                </c:pt>
                <c:pt idx="1">
                  <c:v>0.56499999999999995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0.432</c:v>
                </c:pt>
                <c:pt idx="1">
                  <c:v>0.56800000000000006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796798549178805"/>
          <c:y val="8.988466376186742E-2"/>
          <c:w val="0.47194582252790618"/>
          <c:h val="0.72501478706139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noFill/>
            </a:ln>
          </c:spPr>
          <c:dPt>
            <c:idx val="0"/>
            <c:bubble3D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D4-4311-BD23-77ECDAD4F109}"/>
              </c:ext>
            </c:extLst>
          </c:dPt>
          <c:dPt>
            <c:idx val="1"/>
            <c:bubble3D val="0"/>
            <c:spPr>
              <a:noFill/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D4-4311-BD23-77ECDAD4F109}"/>
              </c:ext>
            </c:extLst>
          </c:dPt>
          <c:dPt>
            <c:idx val="2"/>
            <c:bubble3D val="0"/>
            <c:spPr>
              <a:solidFill>
                <a:srgbClr val="DE682F"/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D4-4311-BD23-77ECDAD4F109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D4-4311-BD23-77ECDAD4F109}"/>
              </c:ext>
            </c:extLst>
          </c:dPt>
          <c:dLbls>
            <c:delete val="1"/>
          </c:dLbls>
          <c:cat>
            <c:strRef>
              <c:f>Sheet1!$A$4:$A$5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</c:v>
                </c:pt>
                <c:pt idx="1">
                  <c:v>71</c:v>
                </c:pt>
                <c:pt idx="2">
                  <c:v>59.7</c:v>
                </c:pt>
                <c:pt idx="3">
                  <c:v>40.299999999999997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FD4-4311-BD23-77ECDAD4F1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0.42199999999999999</c:v>
                </c:pt>
                <c:pt idx="1">
                  <c:v>0.57800000000000007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0.40200000000000002</c:v>
                </c:pt>
                <c:pt idx="1">
                  <c:v>0.59799999999999998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0.10100000000000001</c:v>
                </c:pt>
                <c:pt idx="1">
                  <c:v>0.89900000000000002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5.0999999999999997E-2</c:v>
                </c:pt>
                <c:pt idx="1">
                  <c:v>0.94899999999999995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3.1E-2</c:v>
                </c:pt>
                <c:pt idx="1">
                  <c:v>0.96899999999999997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2.1000000000000001E-2</c:v>
                </c:pt>
                <c:pt idx="1">
                  <c:v>0.97899999999999998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1.0999999999999999E-2</c:v>
                </c:pt>
                <c:pt idx="1">
                  <c:v>0.98899999999999999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4.1000000000000002E-2</c:v>
                </c:pt>
                <c:pt idx="1">
                  <c:v>0.95899999999999996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6-49AF-984C-7194CCED9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90964328"/>
        <c:axId val="490987848"/>
      </c:barChart>
      <c:catAx>
        <c:axId val="490964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0987848"/>
        <c:crosses val="autoZero"/>
        <c:auto val="1"/>
        <c:lblAlgn val="ctr"/>
        <c:lblOffset val="100"/>
        <c:noMultiLvlLbl val="0"/>
      </c:catAx>
      <c:valAx>
        <c:axId val="490987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0964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0.66</c:v>
                </c:pt>
                <c:pt idx="1">
                  <c:v>0.33999999999999997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1841100321982"/>
          <c:y val="4.1544187641029432E-3"/>
          <c:w val="0.8818158899678018"/>
          <c:h val="0.94748885265774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E682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D-4FA9-BFC5-3AF634482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86032240"/>
        <c:axId val="486035376"/>
      </c:barChart>
      <c:catAx>
        <c:axId val="486032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035376"/>
        <c:crosses val="autoZero"/>
        <c:auto val="1"/>
        <c:lblAlgn val="ctr"/>
        <c:lblOffset val="100"/>
        <c:noMultiLvlLbl val="0"/>
      </c:catAx>
      <c:valAx>
        <c:axId val="486035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603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0.45100000000000001</c:v>
                </c:pt>
                <c:pt idx="1">
                  <c:v>0.54899999999999993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0.435</c:v>
                </c:pt>
                <c:pt idx="1">
                  <c:v>0.56499999999999995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0.432</c:v>
                </c:pt>
                <c:pt idx="1">
                  <c:v>0.56800000000000006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0.42199999999999999</c:v>
                </c:pt>
                <c:pt idx="1">
                  <c:v>0.57800000000000007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0.40200000000000002</c:v>
                </c:pt>
                <c:pt idx="1">
                  <c:v>0.59799999999999998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0.10100000000000001</c:v>
                </c:pt>
                <c:pt idx="1">
                  <c:v>0.89900000000000002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5.0999999999999997E-2</c:v>
                </c:pt>
                <c:pt idx="1">
                  <c:v>0.94899999999999995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4.1000000000000002E-2</c:v>
                </c:pt>
                <c:pt idx="1">
                  <c:v>0.95899999999999996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3.1E-2</c:v>
                </c:pt>
                <c:pt idx="1">
                  <c:v>0.96899999999999997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31554752777201E-2"/>
          <c:y val="0"/>
          <c:w val="0.85081011413540097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E682F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F0-9A41-8FE7-620FB6C256F2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F0-9A41-8FE7-620FB6C256F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2.1000000000000001E-2</c:v>
                </c:pt>
                <c:pt idx="1">
                  <c:v>0.97899999999999998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F0-9A41-8FE7-620FB6C25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E1A5C-286E-4462-8B07-DB450C2A4EC5}" type="datetimeFigureOut">
              <a:rPr lang="en-GB" smtClean="0"/>
              <a:t>28/07/2020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1BE37-24AF-4A3B-B40B-8ACE570B9C4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11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692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49D8FC-154A-4A6E-A919-44AA5032B0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415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010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09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99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19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182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748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786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398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609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214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1759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74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33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318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295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560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592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617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802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86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953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19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691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23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1BE37-24AF-4A3B-B40B-8ACE570B9C4A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11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233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E72CF-D1F1-48AD-B621-266E29F6788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05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E416-D022-4C57-91D1-E8EF7C3DD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527F6-AA67-446E-9FCF-CE2869901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EC119-B39E-42B6-985F-F32F2239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720B-C140-4935-93B2-64BAE06AEC95}" type="datetimeFigureOut">
              <a:rPr lang="en-IN" smtClean="0"/>
              <a:t>28-07-2020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2F4D9-9044-4A49-8A24-2AE4CEAC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977B3-883C-49E2-96D5-4ADFFF35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D0E4-F34F-49CA-ADE8-28FCD062445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245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7D393-1EFC-4BC8-8BC8-69A8035E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0720B-C140-4935-93B2-64BAE06AEC95}" type="datetimeFigureOut">
              <a:rPr lang="en-IN" smtClean="0"/>
              <a:t>28-07-2020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AE5EC-BAEC-4B2A-ABB3-87C02256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79642-F94F-4D55-82E0-6D2C5D53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D0E4-F34F-49CA-ADE8-28FCD062445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376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, Subtitle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C00D48-F005-4235-8BA5-37A10772D1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79EFAF78-7129-42C5-8DD9-E22304120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843" y="0"/>
            <a:ext cx="10274157" cy="6858000"/>
          </a:xfrm>
          <a:prstGeom prst="rect">
            <a:avLst/>
          </a:prstGeom>
        </p:spPr>
      </p:pic>
      <p:sp>
        <p:nvSpPr>
          <p:cNvPr id="9" name="Slide Number"/>
          <p:cNvSpPr txBox="1">
            <a:spLocks/>
          </p:cNvSpPr>
          <p:nvPr userDrawn="1"/>
        </p:nvSpPr>
        <p:spPr>
          <a:xfrm>
            <a:off x="11912408" y="6651479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020" smtClean="0">
                <a:solidFill>
                  <a:schemeClr val="bg1">
                    <a:lumMod val="50000"/>
                  </a:schemeClr>
                </a:solidFill>
              </a:rPr>
              <a:pPr lvl="0"/>
              <a:t>‹#›</a:t>
            </a:fld>
            <a:endParaRPr lang="en-US" sz="102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97CBD6-DD0F-734C-B6AC-5300A45119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93" y="6620185"/>
            <a:ext cx="574564" cy="209014"/>
          </a:xfrm>
          <a:prstGeom prst="rect">
            <a:avLst/>
          </a:prstGeom>
        </p:spPr>
      </p:pic>
      <p:sp>
        <p:nvSpPr>
          <p:cNvPr id="5" name="SourceText">
            <a:extLst>
              <a:ext uri="{FF2B5EF4-FFF2-40B4-BE49-F238E27FC236}">
                <a16:creationId xmlns:a16="http://schemas.microsoft.com/office/drawing/2014/main" id="{141C1065-944F-6C43-AA1E-A65A3C0AEBE0}"/>
              </a:ext>
            </a:extLst>
          </p:cNvPr>
          <p:cNvSpPr txBox="1"/>
          <p:nvPr userDrawn="1"/>
        </p:nvSpPr>
        <p:spPr>
          <a:xfrm>
            <a:off x="121292" y="6596024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CCNA DINE</a:t>
            </a:r>
            <a:r>
              <a:rPr lang="en-IN" sz="1000" baseline="-25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360</a:t>
            </a:r>
          </a:p>
        </p:txBody>
      </p:sp>
      <p:sp>
        <p:nvSpPr>
          <p:cNvPr id="7" name="MSIPCMa59b4175995072c91fa4bc13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311BD936-BA6D-D244-97B9-095214D889A6}"/>
              </a:ext>
            </a:extLst>
          </p:cNvPr>
          <p:cNvSpPr txBox="1"/>
          <p:nvPr userDrawn="1"/>
        </p:nvSpPr>
        <p:spPr>
          <a:xfrm>
            <a:off x="5438955" y="6647749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kern="1200" dirty="0">
                <a:solidFill>
                  <a:srgbClr val="333E48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Classified - Confidential</a:t>
            </a:r>
          </a:p>
        </p:txBody>
      </p:sp>
      <p:pic>
        <p:nvPicPr>
          <p:cNvPr id="13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23A28B9-BCD0-454A-BF9D-3DA63CEC88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A58C2-4530-4569-BB6B-FFDAA46BF808}"/>
              </a:ext>
            </a:extLst>
          </p:cNvPr>
          <p:cNvGrpSpPr/>
          <p:nvPr userDrawn="1"/>
        </p:nvGrpSpPr>
        <p:grpSpPr>
          <a:xfrm>
            <a:off x="7876" y="0"/>
            <a:ext cx="7363635" cy="6858000"/>
            <a:chOff x="7876" y="0"/>
            <a:chExt cx="7363635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BD0E0F-3AD9-4944-8143-6FFFFF72E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" y="0"/>
              <a:ext cx="7052310" cy="6858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4D15ED-31CA-496A-AA88-A664E3120D8A}"/>
                </a:ext>
              </a:extLst>
            </p:cNvPr>
            <p:cNvGrpSpPr/>
            <p:nvPr/>
          </p:nvGrpSpPr>
          <p:grpSpPr>
            <a:xfrm>
              <a:off x="5065971" y="368486"/>
              <a:ext cx="2305540" cy="2345637"/>
              <a:chOff x="5065971" y="368486"/>
              <a:chExt cx="2305540" cy="234563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41CC610-37E7-4266-B9EC-88B33622D73F}"/>
                  </a:ext>
                </a:extLst>
              </p:cNvPr>
              <p:cNvSpPr/>
              <p:nvPr/>
            </p:nvSpPr>
            <p:spPr>
              <a:xfrm>
                <a:off x="5065971" y="368486"/>
                <a:ext cx="2305540" cy="23456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17" name="Partial Circle 16">
                <a:extLst>
                  <a:ext uri="{FF2B5EF4-FFF2-40B4-BE49-F238E27FC236}">
                    <a16:creationId xmlns:a16="http://schemas.microsoft.com/office/drawing/2014/main" id="{CB523129-C179-4C8C-B4EA-FD12AFA4BB0F}"/>
                  </a:ext>
                </a:extLst>
              </p:cNvPr>
              <p:cNvSpPr/>
              <p:nvPr/>
            </p:nvSpPr>
            <p:spPr>
              <a:xfrm>
                <a:off x="5197840" y="520403"/>
                <a:ext cx="2041802" cy="2041802"/>
              </a:xfrm>
              <a:prstGeom prst="pie">
                <a:avLst>
                  <a:gd name="adj1" fmla="val 5334534"/>
                  <a:gd name="adj2" fmla="val 16117793"/>
                </a:avLst>
              </a:prstGeom>
              <a:solidFill>
                <a:srgbClr val="FB3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F101D1C-5CC6-4AC6-ABEA-3270D2041A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9433" y="520403"/>
                <a:ext cx="2006900" cy="2041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7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49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title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/>
          <p:cNvSpPr txBox="1">
            <a:spLocks/>
          </p:cNvSpPr>
          <p:nvPr userDrawn="1"/>
        </p:nvSpPr>
        <p:spPr>
          <a:xfrm>
            <a:off x="11912408" y="6651479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020" smtClean="0">
                <a:solidFill>
                  <a:schemeClr val="bg1">
                    <a:lumMod val="50000"/>
                  </a:schemeClr>
                </a:solidFill>
              </a:rPr>
              <a:pPr lvl="0"/>
              <a:t>‹#›</a:t>
            </a:fld>
            <a:endParaRPr lang="en-US" sz="102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97CBD6-DD0F-734C-B6AC-5300A4511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93" y="6620185"/>
            <a:ext cx="574564" cy="209014"/>
          </a:xfrm>
          <a:prstGeom prst="rect">
            <a:avLst/>
          </a:prstGeom>
        </p:spPr>
      </p:pic>
      <p:sp>
        <p:nvSpPr>
          <p:cNvPr id="5" name="SourceText">
            <a:extLst>
              <a:ext uri="{FF2B5EF4-FFF2-40B4-BE49-F238E27FC236}">
                <a16:creationId xmlns:a16="http://schemas.microsoft.com/office/drawing/2014/main" id="{141C1065-944F-6C43-AA1E-A65A3C0AEBE0}"/>
              </a:ext>
            </a:extLst>
          </p:cNvPr>
          <p:cNvSpPr txBox="1"/>
          <p:nvPr userDrawn="1"/>
        </p:nvSpPr>
        <p:spPr>
          <a:xfrm>
            <a:off x="121292" y="6596024"/>
            <a:ext cx="216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Source: CCNA DINE</a:t>
            </a:r>
            <a:r>
              <a:rPr lang="en-IN" sz="1000" baseline="-25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360</a:t>
            </a:r>
          </a:p>
        </p:txBody>
      </p:sp>
      <p:sp>
        <p:nvSpPr>
          <p:cNvPr id="7" name="MSIPCMa59b4175995072c91fa4bc13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311BD936-BA6D-D244-97B9-095214D889A6}"/>
              </a:ext>
            </a:extLst>
          </p:cNvPr>
          <p:cNvSpPr txBox="1"/>
          <p:nvPr userDrawn="1"/>
        </p:nvSpPr>
        <p:spPr>
          <a:xfrm>
            <a:off x="5438955" y="6647749"/>
            <a:ext cx="15049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kern="1200" dirty="0">
                <a:solidFill>
                  <a:srgbClr val="333E48"/>
                </a:solidFill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Classified - Confidential</a:t>
            </a:r>
          </a:p>
        </p:txBody>
      </p:sp>
      <p:pic>
        <p:nvPicPr>
          <p:cNvPr id="13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23A28B9-BCD0-454A-BF9D-3DA63CEC88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86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49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C32B08-9682-4783-92D0-F89C193F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E92C0-61DE-49FB-9C8D-73AED6A1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9DB1C-675B-429F-A787-1B721AFF3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0720B-C140-4935-93B2-64BAE06AEC95}" type="datetimeFigureOut">
              <a:rPr lang="en-IN" smtClean="0"/>
              <a:t>28-07-2020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938C5-3650-4402-BABD-C132F2AA0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FEAD5-184A-4978-8650-FAB64DE83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DD0E4-F34F-49CA-ADE8-28FCD062445E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23A28B9-BCD0-454A-BF9D-3DA63CEC880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4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85" r:id="rId3"/>
    <p:sldLayoutId id="214748368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chart" Target="../charts/chart62.xml"/><Relationship Id="rId10" Type="http://schemas.openxmlformats.org/officeDocument/2006/relationships/chart" Target="../charts/chart63.xml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hart" Target="../charts/chart65.xml"/><Relationship Id="rId18" Type="http://schemas.openxmlformats.org/officeDocument/2006/relationships/image" Target="../media/image68.png"/><Relationship Id="rId26" Type="http://schemas.openxmlformats.org/officeDocument/2006/relationships/image" Target="../media/image75.png"/><Relationship Id="rId39" Type="http://schemas.openxmlformats.org/officeDocument/2006/relationships/chart" Target="../charts/chart72.xml"/><Relationship Id="rId3" Type="http://schemas.openxmlformats.org/officeDocument/2006/relationships/image" Target="../media/image7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chart" Target="../charts/chart67.xml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chart" Target="../charts/chart71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chart" Target="../charts/chart64.xml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chart" Target="../charts/chart70.xml"/><Relationship Id="rId40" Type="http://schemas.openxmlformats.org/officeDocument/2006/relationships/chart" Target="../charts/chart73.xml"/><Relationship Id="rId5" Type="http://schemas.openxmlformats.org/officeDocument/2006/relationships/image" Target="../media/image60.png"/><Relationship Id="rId15" Type="http://schemas.openxmlformats.org/officeDocument/2006/relationships/chart" Target="../charts/chart66.xml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chart" Target="../charts/chart69.xml"/><Relationship Id="rId10" Type="http://schemas.openxmlformats.org/officeDocument/2006/relationships/image" Target="../media/image64.png"/><Relationship Id="rId19" Type="http://schemas.openxmlformats.org/officeDocument/2006/relationships/chart" Target="../charts/chart68.xml"/><Relationship Id="rId31" Type="http://schemas.openxmlformats.org/officeDocument/2006/relationships/image" Target="../media/image80.png"/><Relationship Id="rId4" Type="http://schemas.openxmlformats.org/officeDocument/2006/relationships/image" Target="../media/image59.png"/><Relationship Id="rId9" Type="http://schemas.openxmlformats.org/officeDocument/2006/relationships/image" Target="../media/image6.png"/><Relationship Id="rId14" Type="http://schemas.openxmlformats.org/officeDocument/2006/relationships/image" Target="../media/image66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chart" Target="../charts/chart77.xml"/><Relationship Id="rId18" Type="http://schemas.openxmlformats.org/officeDocument/2006/relationships/image" Target="../media/image93.png"/><Relationship Id="rId26" Type="http://schemas.openxmlformats.org/officeDocument/2006/relationships/image" Target="../media/image98.png"/><Relationship Id="rId3" Type="http://schemas.openxmlformats.org/officeDocument/2006/relationships/image" Target="../media/image6.png"/><Relationship Id="rId21" Type="http://schemas.openxmlformats.org/officeDocument/2006/relationships/chart" Target="../charts/chart81.xml"/><Relationship Id="rId34" Type="http://schemas.openxmlformats.org/officeDocument/2006/relationships/image" Target="../media/image102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17" Type="http://schemas.openxmlformats.org/officeDocument/2006/relationships/chart" Target="../charts/chart79.xml"/><Relationship Id="rId25" Type="http://schemas.openxmlformats.org/officeDocument/2006/relationships/image" Target="../media/image97.png"/><Relationship Id="rId33" Type="http://schemas.openxmlformats.org/officeDocument/2006/relationships/chart" Target="../charts/chart86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2.png"/><Relationship Id="rId20" Type="http://schemas.openxmlformats.org/officeDocument/2006/relationships/image" Target="../media/image94.png"/><Relationship Id="rId29" Type="http://schemas.openxmlformats.org/officeDocument/2006/relationships/chart" Target="../charts/chart8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75.xml"/><Relationship Id="rId11" Type="http://schemas.openxmlformats.org/officeDocument/2006/relationships/image" Target="../media/image89.png"/><Relationship Id="rId24" Type="http://schemas.openxmlformats.org/officeDocument/2006/relationships/image" Target="../media/image96.png"/><Relationship Id="rId32" Type="http://schemas.openxmlformats.org/officeDocument/2006/relationships/image" Target="../media/image101.png"/><Relationship Id="rId5" Type="http://schemas.openxmlformats.org/officeDocument/2006/relationships/image" Target="../media/image85.png"/><Relationship Id="rId15" Type="http://schemas.openxmlformats.org/officeDocument/2006/relationships/chart" Target="../charts/chart78.xml"/><Relationship Id="rId23" Type="http://schemas.openxmlformats.org/officeDocument/2006/relationships/chart" Target="../charts/chart82.xml"/><Relationship Id="rId28" Type="http://schemas.openxmlformats.org/officeDocument/2006/relationships/image" Target="../media/image99.png"/><Relationship Id="rId36" Type="http://schemas.openxmlformats.org/officeDocument/2006/relationships/image" Target="../media/image103.png"/><Relationship Id="rId10" Type="http://schemas.openxmlformats.org/officeDocument/2006/relationships/image" Target="../media/image88.png"/><Relationship Id="rId19" Type="http://schemas.openxmlformats.org/officeDocument/2006/relationships/chart" Target="../charts/chart80.xml"/><Relationship Id="rId31" Type="http://schemas.openxmlformats.org/officeDocument/2006/relationships/chart" Target="../charts/chart85.xml"/><Relationship Id="rId4" Type="http://schemas.openxmlformats.org/officeDocument/2006/relationships/chart" Target="../charts/chart74.xml"/><Relationship Id="rId9" Type="http://schemas.openxmlformats.org/officeDocument/2006/relationships/chart" Target="../charts/chart76.xml"/><Relationship Id="rId14" Type="http://schemas.openxmlformats.org/officeDocument/2006/relationships/image" Target="../media/image91.png"/><Relationship Id="rId22" Type="http://schemas.openxmlformats.org/officeDocument/2006/relationships/image" Target="../media/image95.png"/><Relationship Id="rId27" Type="http://schemas.openxmlformats.org/officeDocument/2006/relationships/chart" Target="../charts/chart83.xml"/><Relationship Id="rId30" Type="http://schemas.openxmlformats.org/officeDocument/2006/relationships/image" Target="../media/image100.png"/><Relationship Id="rId35" Type="http://schemas.openxmlformats.org/officeDocument/2006/relationships/chart" Target="../charts/chart8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9.xml"/><Relationship Id="rId13" Type="http://schemas.openxmlformats.org/officeDocument/2006/relationships/image" Target="../media/image105.png"/><Relationship Id="rId18" Type="http://schemas.openxmlformats.org/officeDocument/2006/relationships/chart" Target="../charts/chart93.xml"/><Relationship Id="rId26" Type="http://schemas.openxmlformats.org/officeDocument/2006/relationships/chart" Target="../charts/chart96.xml"/><Relationship Id="rId3" Type="http://schemas.openxmlformats.org/officeDocument/2006/relationships/image" Target="../media/image6.png"/><Relationship Id="rId21" Type="http://schemas.openxmlformats.org/officeDocument/2006/relationships/image" Target="../media/image109.png"/><Relationship Id="rId34" Type="http://schemas.openxmlformats.org/officeDocument/2006/relationships/chart" Target="../charts/chart100.xml"/><Relationship Id="rId7" Type="http://schemas.openxmlformats.org/officeDocument/2006/relationships/image" Target="../media/image87.png"/><Relationship Id="rId12" Type="http://schemas.openxmlformats.org/officeDocument/2006/relationships/chart" Target="../charts/chart90.xml"/><Relationship Id="rId17" Type="http://schemas.openxmlformats.org/officeDocument/2006/relationships/image" Target="../media/image107.png"/><Relationship Id="rId25" Type="http://schemas.openxmlformats.org/officeDocument/2006/relationships/image" Target="../media/image98.png"/><Relationship Id="rId3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6" Type="http://schemas.openxmlformats.org/officeDocument/2006/relationships/chart" Target="../charts/chart92.xml"/><Relationship Id="rId20" Type="http://schemas.openxmlformats.org/officeDocument/2006/relationships/chart" Target="../charts/chart94.xml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90.png"/><Relationship Id="rId24" Type="http://schemas.openxmlformats.org/officeDocument/2006/relationships/image" Target="../media/image97.png"/><Relationship Id="rId32" Type="http://schemas.openxmlformats.org/officeDocument/2006/relationships/chart" Target="../charts/chart99.xml"/><Relationship Id="rId5" Type="http://schemas.openxmlformats.org/officeDocument/2006/relationships/image" Target="../media/image85.png"/><Relationship Id="rId15" Type="http://schemas.openxmlformats.org/officeDocument/2006/relationships/image" Target="../media/image106.png"/><Relationship Id="rId23" Type="http://schemas.openxmlformats.org/officeDocument/2006/relationships/image" Target="../media/image110.png"/><Relationship Id="rId28" Type="http://schemas.openxmlformats.org/officeDocument/2006/relationships/chart" Target="../charts/chart97.xml"/><Relationship Id="rId10" Type="http://schemas.openxmlformats.org/officeDocument/2006/relationships/image" Target="../media/image89.png"/><Relationship Id="rId19" Type="http://schemas.openxmlformats.org/officeDocument/2006/relationships/image" Target="../media/image108.png"/><Relationship Id="rId31" Type="http://schemas.openxmlformats.org/officeDocument/2006/relationships/image" Target="../media/image113.png"/><Relationship Id="rId4" Type="http://schemas.openxmlformats.org/officeDocument/2006/relationships/chart" Target="../charts/chart88.xml"/><Relationship Id="rId9" Type="http://schemas.openxmlformats.org/officeDocument/2006/relationships/image" Target="../media/image104.png"/><Relationship Id="rId14" Type="http://schemas.openxmlformats.org/officeDocument/2006/relationships/chart" Target="../charts/chart91.xml"/><Relationship Id="rId22" Type="http://schemas.openxmlformats.org/officeDocument/2006/relationships/chart" Target="../charts/chart95.xml"/><Relationship Id="rId27" Type="http://schemas.openxmlformats.org/officeDocument/2006/relationships/image" Target="../media/image111.png"/><Relationship Id="rId30" Type="http://schemas.openxmlformats.org/officeDocument/2006/relationships/chart" Target="../charts/chart98.xml"/><Relationship Id="rId35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3.xml"/><Relationship Id="rId3" Type="http://schemas.openxmlformats.org/officeDocument/2006/relationships/chart" Target="../charts/chart101.xml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0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6.xml"/><Relationship Id="rId3" Type="http://schemas.openxmlformats.org/officeDocument/2006/relationships/image" Target="../media/image6.png"/><Relationship Id="rId7" Type="http://schemas.openxmlformats.org/officeDocument/2006/relationships/chart" Target="../charts/chart10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17.png"/><Relationship Id="rId4" Type="http://schemas.openxmlformats.org/officeDocument/2006/relationships/chart" Target="../charts/chart10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hart" Target="../charts/chart112.xml"/><Relationship Id="rId18" Type="http://schemas.openxmlformats.org/officeDocument/2006/relationships/chart" Target="../charts/chart115.xml"/><Relationship Id="rId26" Type="http://schemas.openxmlformats.org/officeDocument/2006/relationships/chart" Target="../charts/chart120.xml"/><Relationship Id="rId39" Type="http://schemas.openxmlformats.org/officeDocument/2006/relationships/image" Target="../media/image128.png"/><Relationship Id="rId21" Type="http://schemas.openxmlformats.org/officeDocument/2006/relationships/image" Target="../media/image123.png"/><Relationship Id="rId34" Type="http://schemas.openxmlformats.org/officeDocument/2006/relationships/image" Target="../media/image127.png"/><Relationship Id="rId42" Type="http://schemas.openxmlformats.org/officeDocument/2006/relationships/chart" Target="../charts/chart132.xml"/><Relationship Id="rId47" Type="http://schemas.openxmlformats.org/officeDocument/2006/relationships/image" Target="../media/image130.png"/><Relationship Id="rId50" Type="http://schemas.openxmlformats.org/officeDocument/2006/relationships/chart" Target="../charts/chart137.xml"/><Relationship Id="rId55" Type="http://schemas.openxmlformats.org/officeDocument/2006/relationships/image" Target="../media/image134.png"/><Relationship Id="rId63" Type="http://schemas.openxmlformats.org/officeDocument/2006/relationships/chart" Target="../charts/chart144.xml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7.xml"/><Relationship Id="rId16" Type="http://schemas.openxmlformats.org/officeDocument/2006/relationships/chart" Target="../charts/chart114.xml"/><Relationship Id="rId20" Type="http://schemas.openxmlformats.org/officeDocument/2006/relationships/chart" Target="../charts/chart117.xml"/><Relationship Id="rId29" Type="http://schemas.openxmlformats.org/officeDocument/2006/relationships/chart" Target="../charts/chart122.xml"/><Relationship Id="rId41" Type="http://schemas.openxmlformats.org/officeDocument/2006/relationships/chart" Target="../charts/chart131.xml"/><Relationship Id="rId54" Type="http://schemas.openxmlformats.org/officeDocument/2006/relationships/chart" Target="../charts/chart139.xml"/><Relationship Id="rId62" Type="http://schemas.openxmlformats.org/officeDocument/2006/relationships/chart" Target="../charts/chart14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08.xml"/><Relationship Id="rId11" Type="http://schemas.openxmlformats.org/officeDocument/2006/relationships/image" Target="../media/image120.png"/><Relationship Id="rId24" Type="http://schemas.openxmlformats.org/officeDocument/2006/relationships/chart" Target="../charts/chart119.xml"/><Relationship Id="rId32" Type="http://schemas.openxmlformats.org/officeDocument/2006/relationships/chart" Target="../charts/chart124.xml"/><Relationship Id="rId37" Type="http://schemas.openxmlformats.org/officeDocument/2006/relationships/chart" Target="../charts/chart128.xml"/><Relationship Id="rId40" Type="http://schemas.openxmlformats.org/officeDocument/2006/relationships/chart" Target="../charts/chart130.xml"/><Relationship Id="rId45" Type="http://schemas.openxmlformats.org/officeDocument/2006/relationships/chart" Target="../charts/chart134.xml"/><Relationship Id="rId53" Type="http://schemas.openxmlformats.org/officeDocument/2006/relationships/image" Target="../media/image133.png"/><Relationship Id="rId58" Type="http://schemas.openxmlformats.org/officeDocument/2006/relationships/image" Target="../media/image136.png"/><Relationship Id="rId66" Type="http://schemas.openxmlformats.org/officeDocument/2006/relationships/image" Target="../media/image138.png"/><Relationship Id="rId5" Type="http://schemas.openxmlformats.org/officeDocument/2006/relationships/image" Target="../media/image7.png"/><Relationship Id="rId15" Type="http://schemas.openxmlformats.org/officeDocument/2006/relationships/chart" Target="../charts/chart113.xml"/><Relationship Id="rId23" Type="http://schemas.openxmlformats.org/officeDocument/2006/relationships/image" Target="../media/image8.png"/><Relationship Id="rId28" Type="http://schemas.openxmlformats.org/officeDocument/2006/relationships/image" Target="../media/image125.png"/><Relationship Id="rId36" Type="http://schemas.openxmlformats.org/officeDocument/2006/relationships/chart" Target="../charts/chart127.xml"/><Relationship Id="rId49" Type="http://schemas.openxmlformats.org/officeDocument/2006/relationships/image" Target="../media/image131.png"/><Relationship Id="rId57" Type="http://schemas.openxmlformats.org/officeDocument/2006/relationships/chart" Target="../charts/chart140.xml"/><Relationship Id="rId61" Type="http://schemas.openxmlformats.org/officeDocument/2006/relationships/chart" Target="../charts/chart142.xml"/><Relationship Id="rId10" Type="http://schemas.openxmlformats.org/officeDocument/2006/relationships/chart" Target="../charts/chart110.xml"/><Relationship Id="rId19" Type="http://schemas.openxmlformats.org/officeDocument/2006/relationships/chart" Target="../charts/chart116.xml"/><Relationship Id="rId31" Type="http://schemas.openxmlformats.org/officeDocument/2006/relationships/image" Target="../media/image126.png"/><Relationship Id="rId44" Type="http://schemas.openxmlformats.org/officeDocument/2006/relationships/image" Target="../media/image129.png"/><Relationship Id="rId52" Type="http://schemas.openxmlformats.org/officeDocument/2006/relationships/image" Target="../media/image132.png"/><Relationship Id="rId60" Type="http://schemas.openxmlformats.org/officeDocument/2006/relationships/image" Target="../media/image137.png"/><Relationship Id="rId65" Type="http://schemas.openxmlformats.org/officeDocument/2006/relationships/chart" Target="../charts/chart146.xml"/><Relationship Id="rId4" Type="http://schemas.openxmlformats.org/officeDocument/2006/relationships/chart" Target="../charts/chart107.xml"/><Relationship Id="rId9" Type="http://schemas.openxmlformats.org/officeDocument/2006/relationships/image" Target="../media/image119.png"/><Relationship Id="rId14" Type="http://schemas.openxmlformats.org/officeDocument/2006/relationships/image" Target="../media/image121.png"/><Relationship Id="rId22" Type="http://schemas.openxmlformats.org/officeDocument/2006/relationships/chart" Target="../charts/chart118.xml"/><Relationship Id="rId27" Type="http://schemas.openxmlformats.org/officeDocument/2006/relationships/chart" Target="../charts/chart121.xml"/><Relationship Id="rId30" Type="http://schemas.openxmlformats.org/officeDocument/2006/relationships/chart" Target="../charts/chart123.xml"/><Relationship Id="rId35" Type="http://schemas.openxmlformats.org/officeDocument/2006/relationships/chart" Target="../charts/chart126.xml"/><Relationship Id="rId43" Type="http://schemas.openxmlformats.org/officeDocument/2006/relationships/chart" Target="../charts/chart133.xml"/><Relationship Id="rId48" Type="http://schemas.openxmlformats.org/officeDocument/2006/relationships/chart" Target="../charts/chart136.xml"/><Relationship Id="rId56" Type="http://schemas.openxmlformats.org/officeDocument/2006/relationships/image" Target="../media/image135.png"/><Relationship Id="rId64" Type="http://schemas.openxmlformats.org/officeDocument/2006/relationships/chart" Target="../charts/chart145.xml"/><Relationship Id="rId8" Type="http://schemas.openxmlformats.org/officeDocument/2006/relationships/chart" Target="../charts/chart109.xml"/><Relationship Id="rId51" Type="http://schemas.openxmlformats.org/officeDocument/2006/relationships/chart" Target="../charts/chart138.xml"/><Relationship Id="rId3" Type="http://schemas.openxmlformats.org/officeDocument/2006/relationships/image" Target="../media/image6.png"/><Relationship Id="rId12" Type="http://schemas.openxmlformats.org/officeDocument/2006/relationships/chart" Target="../charts/chart111.xml"/><Relationship Id="rId17" Type="http://schemas.openxmlformats.org/officeDocument/2006/relationships/image" Target="../media/image122.png"/><Relationship Id="rId25" Type="http://schemas.openxmlformats.org/officeDocument/2006/relationships/image" Target="../media/image124.png"/><Relationship Id="rId33" Type="http://schemas.openxmlformats.org/officeDocument/2006/relationships/chart" Target="../charts/chart125.xml"/><Relationship Id="rId38" Type="http://schemas.openxmlformats.org/officeDocument/2006/relationships/chart" Target="../charts/chart129.xml"/><Relationship Id="rId46" Type="http://schemas.openxmlformats.org/officeDocument/2006/relationships/chart" Target="../charts/chart135.xml"/><Relationship Id="rId59" Type="http://schemas.openxmlformats.org/officeDocument/2006/relationships/chart" Target="../charts/chart14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" Type="http://schemas.openxmlformats.org/officeDocument/2006/relationships/image" Target="../media/image139.png"/><Relationship Id="rId21" Type="http://schemas.openxmlformats.org/officeDocument/2006/relationships/image" Target="../media/image153.png"/><Relationship Id="rId34" Type="http://schemas.openxmlformats.org/officeDocument/2006/relationships/image" Target="../media/image164.png"/><Relationship Id="rId7" Type="http://schemas.openxmlformats.org/officeDocument/2006/relationships/image" Target="../media/image141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33" Type="http://schemas.openxmlformats.org/officeDocument/2006/relationships/image" Target="../media/image16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chart" Target="../charts/chart148.xml"/><Relationship Id="rId24" Type="http://schemas.openxmlformats.org/officeDocument/2006/relationships/image" Target="../media/image156.png"/><Relationship Id="rId32" Type="http://schemas.openxmlformats.org/officeDocument/2006/relationships/chart" Target="../charts/chart150.xml"/><Relationship Id="rId5" Type="http://schemas.openxmlformats.org/officeDocument/2006/relationships/image" Target="../media/image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31" Type="http://schemas.openxmlformats.org/officeDocument/2006/relationships/image" Target="../media/image162.png"/><Relationship Id="rId4" Type="http://schemas.openxmlformats.org/officeDocument/2006/relationships/image" Target="../media/image6.png"/><Relationship Id="rId9" Type="http://schemas.openxmlformats.org/officeDocument/2006/relationships/chart" Target="../charts/chart147.xml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Relationship Id="rId30" Type="http://schemas.openxmlformats.org/officeDocument/2006/relationships/chart" Target="../charts/chart1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2.xml"/><Relationship Id="rId13" Type="http://schemas.openxmlformats.org/officeDocument/2006/relationships/image" Target="../media/image169.png"/><Relationship Id="rId18" Type="http://schemas.openxmlformats.org/officeDocument/2006/relationships/chart" Target="../charts/chart157.xml"/><Relationship Id="rId26" Type="http://schemas.openxmlformats.org/officeDocument/2006/relationships/chart" Target="../charts/chart161.xml"/><Relationship Id="rId3" Type="http://schemas.openxmlformats.org/officeDocument/2006/relationships/image" Target="../media/image7.png"/><Relationship Id="rId21" Type="http://schemas.openxmlformats.org/officeDocument/2006/relationships/image" Target="../media/image173.png"/><Relationship Id="rId7" Type="http://schemas.openxmlformats.org/officeDocument/2006/relationships/image" Target="../media/image166.png"/><Relationship Id="rId12" Type="http://schemas.openxmlformats.org/officeDocument/2006/relationships/chart" Target="../charts/chart154.xml"/><Relationship Id="rId17" Type="http://schemas.openxmlformats.org/officeDocument/2006/relationships/image" Target="../media/image171.png"/><Relationship Id="rId25" Type="http://schemas.openxmlformats.org/officeDocument/2006/relationships/image" Target="../media/image175.png"/><Relationship Id="rId2" Type="http://schemas.openxmlformats.org/officeDocument/2006/relationships/notesSlide" Target="../notesSlides/notesSlide19.xml"/><Relationship Id="rId16" Type="http://schemas.openxmlformats.org/officeDocument/2006/relationships/chart" Target="../charts/chart156.xml"/><Relationship Id="rId20" Type="http://schemas.openxmlformats.org/officeDocument/2006/relationships/chart" Target="../charts/chart158.xml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51.xml"/><Relationship Id="rId11" Type="http://schemas.openxmlformats.org/officeDocument/2006/relationships/image" Target="../media/image168.png"/><Relationship Id="rId24" Type="http://schemas.openxmlformats.org/officeDocument/2006/relationships/chart" Target="../charts/chart160.xml"/><Relationship Id="rId5" Type="http://schemas.openxmlformats.org/officeDocument/2006/relationships/image" Target="../media/image6.png"/><Relationship Id="rId15" Type="http://schemas.openxmlformats.org/officeDocument/2006/relationships/image" Target="../media/image170.png"/><Relationship Id="rId23" Type="http://schemas.openxmlformats.org/officeDocument/2006/relationships/image" Target="../media/image174.png"/><Relationship Id="rId28" Type="http://schemas.openxmlformats.org/officeDocument/2006/relationships/chart" Target="../charts/chart162.xml"/><Relationship Id="rId10" Type="http://schemas.openxmlformats.org/officeDocument/2006/relationships/chart" Target="../charts/chart153.xml"/><Relationship Id="rId19" Type="http://schemas.openxmlformats.org/officeDocument/2006/relationships/image" Target="../media/image172.png"/><Relationship Id="rId4" Type="http://schemas.openxmlformats.org/officeDocument/2006/relationships/image" Target="../media/image165.png"/><Relationship Id="rId9" Type="http://schemas.openxmlformats.org/officeDocument/2006/relationships/image" Target="../media/image167.png"/><Relationship Id="rId14" Type="http://schemas.openxmlformats.org/officeDocument/2006/relationships/chart" Target="../charts/chart155.xml"/><Relationship Id="rId22" Type="http://schemas.openxmlformats.org/officeDocument/2006/relationships/chart" Target="../charts/chart159.xml"/><Relationship Id="rId27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4.xml"/><Relationship Id="rId13" Type="http://schemas.openxmlformats.org/officeDocument/2006/relationships/image" Target="../media/image182.png"/><Relationship Id="rId18" Type="http://schemas.openxmlformats.org/officeDocument/2006/relationships/chart" Target="../charts/chart170.xml"/><Relationship Id="rId26" Type="http://schemas.openxmlformats.org/officeDocument/2006/relationships/image" Target="../media/image186.png"/><Relationship Id="rId3" Type="http://schemas.openxmlformats.org/officeDocument/2006/relationships/chart" Target="../charts/chart163.xml"/><Relationship Id="rId21" Type="http://schemas.openxmlformats.org/officeDocument/2006/relationships/chart" Target="../charts/chart172.xml"/><Relationship Id="rId7" Type="http://schemas.openxmlformats.org/officeDocument/2006/relationships/image" Target="../media/image6.png"/><Relationship Id="rId12" Type="http://schemas.openxmlformats.org/officeDocument/2006/relationships/chart" Target="../charts/chart166.xml"/><Relationship Id="rId17" Type="http://schemas.openxmlformats.org/officeDocument/2006/relationships/chart" Target="../charts/chart169.xml"/><Relationship Id="rId25" Type="http://schemas.openxmlformats.org/officeDocument/2006/relationships/chart" Target="../charts/chart175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83.png"/><Relationship Id="rId20" Type="http://schemas.openxmlformats.org/officeDocument/2006/relationships/image" Target="../media/image184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81.png"/><Relationship Id="rId24" Type="http://schemas.openxmlformats.org/officeDocument/2006/relationships/chart" Target="../charts/chart174.xml"/><Relationship Id="rId5" Type="http://schemas.openxmlformats.org/officeDocument/2006/relationships/image" Target="../media/image179.png"/><Relationship Id="rId15" Type="http://schemas.openxmlformats.org/officeDocument/2006/relationships/chart" Target="../charts/chart168.xml"/><Relationship Id="rId23" Type="http://schemas.openxmlformats.org/officeDocument/2006/relationships/image" Target="../media/image185.png"/><Relationship Id="rId28" Type="http://schemas.openxmlformats.org/officeDocument/2006/relationships/chart" Target="../charts/chart177.xml"/><Relationship Id="rId10" Type="http://schemas.openxmlformats.org/officeDocument/2006/relationships/chart" Target="../charts/chart165.xml"/><Relationship Id="rId19" Type="http://schemas.openxmlformats.org/officeDocument/2006/relationships/chart" Target="../charts/chart171.xml"/><Relationship Id="rId4" Type="http://schemas.openxmlformats.org/officeDocument/2006/relationships/image" Target="../media/image178.png"/><Relationship Id="rId9" Type="http://schemas.openxmlformats.org/officeDocument/2006/relationships/image" Target="../media/image180.png"/><Relationship Id="rId14" Type="http://schemas.openxmlformats.org/officeDocument/2006/relationships/chart" Target="../charts/chart167.xml"/><Relationship Id="rId22" Type="http://schemas.openxmlformats.org/officeDocument/2006/relationships/chart" Target="../charts/chart173.xml"/><Relationship Id="rId27" Type="http://schemas.openxmlformats.org/officeDocument/2006/relationships/chart" Target="../charts/chart17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chart" Target="../charts/chart18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79.xml"/><Relationship Id="rId5" Type="http://schemas.openxmlformats.org/officeDocument/2006/relationships/chart" Target="../charts/chart178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9.png"/><Relationship Id="rId4" Type="http://schemas.openxmlformats.org/officeDocument/2006/relationships/chart" Target="../charts/chart1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9.png"/><Relationship Id="rId5" Type="http://schemas.openxmlformats.org/officeDocument/2006/relationships/chart" Target="../charts/chart18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9.png"/><Relationship Id="rId5" Type="http://schemas.openxmlformats.org/officeDocument/2006/relationships/chart" Target="../charts/chart183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5" Type="http://schemas.openxmlformats.org/officeDocument/2006/relationships/chart" Target="../charts/chart18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.png"/><Relationship Id="rId5" Type="http://schemas.openxmlformats.org/officeDocument/2006/relationships/chart" Target="../charts/chart186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chart" Target="../charts/chart187.xml"/><Relationship Id="rId7" Type="http://schemas.openxmlformats.org/officeDocument/2006/relationships/chart" Target="../charts/chart188.xml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201.png"/><Relationship Id="rId5" Type="http://schemas.openxmlformats.org/officeDocument/2006/relationships/image" Target="../media/image7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97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chart" Target="../charts/chart189.xml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90.xml"/><Relationship Id="rId11" Type="http://schemas.openxmlformats.org/officeDocument/2006/relationships/image" Target="../media/image214.png"/><Relationship Id="rId5" Type="http://schemas.openxmlformats.org/officeDocument/2006/relationships/image" Target="../media/image6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4" Type="http://schemas.openxmlformats.org/officeDocument/2006/relationships/image" Target="../media/image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hart" Target="../charts/chart5.xml"/><Relationship Id="rId18" Type="http://schemas.openxmlformats.org/officeDocument/2006/relationships/chart" Target="../charts/chart8.xml"/><Relationship Id="rId26" Type="http://schemas.openxmlformats.org/officeDocument/2006/relationships/chart" Target="../charts/chart12.xml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34" Type="http://schemas.openxmlformats.org/officeDocument/2006/relationships/chart" Target="../charts/chart17.xml"/><Relationship Id="rId7" Type="http://schemas.openxmlformats.org/officeDocument/2006/relationships/chart" Target="../charts/chart2.xml"/><Relationship Id="rId12" Type="http://schemas.openxmlformats.org/officeDocument/2006/relationships/chart" Target="../charts/chart4.xml"/><Relationship Id="rId17" Type="http://schemas.openxmlformats.org/officeDocument/2006/relationships/image" Target="../media/image13.png"/><Relationship Id="rId25" Type="http://schemas.openxmlformats.org/officeDocument/2006/relationships/chart" Target="../charts/chart11.xml"/><Relationship Id="rId33" Type="http://schemas.openxmlformats.org/officeDocument/2006/relationships/chart" Target="../charts/chart16.xml"/><Relationship Id="rId38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chart" Target="../charts/chart7.xml"/><Relationship Id="rId20" Type="http://schemas.openxmlformats.org/officeDocument/2006/relationships/image" Target="../media/image14.png"/><Relationship Id="rId29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17.png"/><Relationship Id="rId32" Type="http://schemas.openxmlformats.org/officeDocument/2006/relationships/image" Target="../media/image20.png"/><Relationship Id="rId37" Type="http://schemas.openxmlformats.org/officeDocument/2006/relationships/chart" Target="../charts/chart19.xml"/><Relationship Id="rId5" Type="http://schemas.openxmlformats.org/officeDocument/2006/relationships/chart" Target="../charts/chart1.xml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hart" Target="../charts/chart13.xml"/><Relationship Id="rId36" Type="http://schemas.openxmlformats.org/officeDocument/2006/relationships/chart" Target="../charts/chart18.xml"/><Relationship Id="rId10" Type="http://schemas.openxmlformats.org/officeDocument/2006/relationships/chart" Target="../charts/chart3.xml"/><Relationship Id="rId19" Type="http://schemas.openxmlformats.org/officeDocument/2006/relationships/chart" Target="../charts/chart9.xml"/><Relationship Id="rId31" Type="http://schemas.openxmlformats.org/officeDocument/2006/relationships/chart" Target="../charts/chart15.xml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chart" Target="../charts/chart6.xml"/><Relationship Id="rId22" Type="http://schemas.openxmlformats.org/officeDocument/2006/relationships/chart" Target="../charts/chart10.xml"/><Relationship Id="rId27" Type="http://schemas.openxmlformats.org/officeDocument/2006/relationships/image" Target="../media/image18.png"/><Relationship Id="rId30" Type="http://schemas.openxmlformats.org/officeDocument/2006/relationships/image" Target="../media/image19.png"/><Relationship Id="rId35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chart" Target="../charts/chart21.xml"/><Relationship Id="rId10" Type="http://schemas.openxmlformats.org/officeDocument/2006/relationships/chart" Target="../charts/chart23.xml"/><Relationship Id="rId4" Type="http://schemas.openxmlformats.org/officeDocument/2006/relationships/chart" Target="../charts/chart20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6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6.png"/><Relationship Id="rId21" Type="http://schemas.openxmlformats.org/officeDocument/2006/relationships/chart" Target="../charts/chart29.xml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20" Type="http://schemas.openxmlformats.org/officeDocument/2006/relationships/chart" Target="../charts/chart2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5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chart" Target="../charts/chart27.xml"/><Relationship Id="rId4" Type="http://schemas.openxmlformats.org/officeDocument/2006/relationships/chart" Target="../charts/chart24.xml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4.xml"/><Relationship Id="rId13" Type="http://schemas.openxmlformats.org/officeDocument/2006/relationships/chart" Target="../charts/chart38.xml"/><Relationship Id="rId18" Type="http://schemas.openxmlformats.org/officeDocument/2006/relationships/chart" Target="../charts/chart40.xml"/><Relationship Id="rId3" Type="http://schemas.openxmlformats.org/officeDocument/2006/relationships/image" Target="../media/image7.png"/><Relationship Id="rId21" Type="http://schemas.openxmlformats.org/officeDocument/2006/relationships/image" Target="../media/image42.png"/><Relationship Id="rId7" Type="http://schemas.openxmlformats.org/officeDocument/2006/relationships/chart" Target="../charts/chart33.xml"/><Relationship Id="rId12" Type="http://schemas.openxmlformats.org/officeDocument/2006/relationships/image" Target="../media/image38.emf"/><Relationship Id="rId17" Type="http://schemas.openxmlformats.org/officeDocument/2006/relationships/image" Target="../media/image6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emf"/><Relationship Id="rId20" Type="http://schemas.openxmlformats.org/officeDocument/2006/relationships/chart" Target="../charts/chart4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2.xml"/><Relationship Id="rId11" Type="http://schemas.openxmlformats.org/officeDocument/2006/relationships/chart" Target="../charts/chart37.xml"/><Relationship Id="rId24" Type="http://schemas.openxmlformats.org/officeDocument/2006/relationships/chart" Target="../charts/chart43.xml"/><Relationship Id="rId5" Type="http://schemas.openxmlformats.org/officeDocument/2006/relationships/chart" Target="../charts/chart31.xml"/><Relationship Id="rId15" Type="http://schemas.openxmlformats.org/officeDocument/2006/relationships/chart" Target="../charts/chart39.xml"/><Relationship Id="rId23" Type="http://schemas.openxmlformats.org/officeDocument/2006/relationships/image" Target="../media/image43.png"/><Relationship Id="rId10" Type="http://schemas.openxmlformats.org/officeDocument/2006/relationships/chart" Target="../charts/chart36.xml"/><Relationship Id="rId19" Type="http://schemas.openxmlformats.org/officeDocument/2006/relationships/image" Target="../media/image41.png"/><Relationship Id="rId4" Type="http://schemas.openxmlformats.org/officeDocument/2006/relationships/chart" Target="../charts/chart30.xml"/><Relationship Id="rId9" Type="http://schemas.openxmlformats.org/officeDocument/2006/relationships/chart" Target="../charts/chart35.xml"/><Relationship Id="rId14" Type="http://schemas.openxmlformats.org/officeDocument/2006/relationships/image" Target="../media/image39.emf"/><Relationship Id="rId22" Type="http://schemas.openxmlformats.org/officeDocument/2006/relationships/chart" Target="../charts/chart4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hart" Target="../charts/chart49.xml"/><Relationship Id="rId18" Type="http://schemas.openxmlformats.org/officeDocument/2006/relationships/chart" Target="../charts/chart52.xml"/><Relationship Id="rId26" Type="http://schemas.openxmlformats.org/officeDocument/2006/relationships/image" Target="../media/image52.png"/><Relationship Id="rId3" Type="http://schemas.openxmlformats.org/officeDocument/2006/relationships/chart" Target="../charts/chart44.xml"/><Relationship Id="rId21" Type="http://schemas.openxmlformats.org/officeDocument/2006/relationships/chart" Target="../charts/chart54.xml"/><Relationship Id="rId7" Type="http://schemas.openxmlformats.org/officeDocument/2006/relationships/image" Target="../media/image6.png"/><Relationship Id="rId12" Type="http://schemas.openxmlformats.org/officeDocument/2006/relationships/image" Target="../media/image47.png"/><Relationship Id="rId17" Type="http://schemas.openxmlformats.org/officeDocument/2006/relationships/image" Target="../media/image49.png"/><Relationship Id="rId25" Type="http://schemas.openxmlformats.org/officeDocument/2006/relationships/chart" Target="../charts/chart57.xml"/><Relationship Id="rId2" Type="http://schemas.openxmlformats.org/officeDocument/2006/relationships/notesSlide" Target="../notesSlides/notesSlide9.xml"/><Relationship Id="rId16" Type="http://schemas.openxmlformats.org/officeDocument/2006/relationships/chart" Target="../charts/chart51.xml"/><Relationship Id="rId20" Type="http://schemas.openxmlformats.org/officeDocument/2006/relationships/image" Target="../media/image50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6.xml"/><Relationship Id="rId11" Type="http://schemas.openxmlformats.org/officeDocument/2006/relationships/chart" Target="../charts/chart48.xml"/><Relationship Id="rId24" Type="http://schemas.openxmlformats.org/officeDocument/2006/relationships/chart" Target="../charts/chart56.xml"/><Relationship Id="rId32" Type="http://schemas.openxmlformats.org/officeDocument/2006/relationships/image" Target="../media/image54.png"/><Relationship Id="rId5" Type="http://schemas.openxmlformats.org/officeDocument/2006/relationships/chart" Target="../charts/chart45.xml"/><Relationship Id="rId15" Type="http://schemas.openxmlformats.org/officeDocument/2006/relationships/chart" Target="../charts/chart50.xml"/><Relationship Id="rId23" Type="http://schemas.openxmlformats.org/officeDocument/2006/relationships/image" Target="../media/image51.png"/><Relationship Id="rId28" Type="http://schemas.openxmlformats.org/officeDocument/2006/relationships/chart" Target="../charts/chart59.xml"/><Relationship Id="rId10" Type="http://schemas.openxmlformats.org/officeDocument/2006/relationships/image" Target="../media/image46.png"/><Relationship Id="rId19" Type="http://schemas.openxmlformats.org/officeDocument/2006/relationships/chart" Target="../charts/chart53.xml"/><Relationship Id="rId31" Type="http://schemas.openxmlformats.org/officeDocument/2006/relationships/chart" Target="../charts/chart61.xml"/><Relationship Id="rId4" Type="http://schemas.openxmlformats.org/officeDocument/2006/relationships/image" Target="../media/image7.png"/><Relationship Id="rId9" Type="http://schemas.openxmlformats.org/officeDocument/2006/relationships/chart" Target="../charts/chart47.xml"/><Relationship Id="rId14" Type="http://schemas.openxmlformats.org/officeDocument/2006/relationships/image" Target="../media/image48.png"/><Relationship Id="rId22" Type="http://schemas.openxmlformats.org/officeDocument/2006/relationships/chart" Target="../charts/chart55.xml"/><Relationship Id="rId27" Type="http://schemas.openxmlformats.org/officeDocument/2006/relationships/chart" Target="../charts/chart58.xml"/><Relationship Id="rId30" Type="http://schemas.openxmlformats.org/officeDocument/2006/relationships/chart" Target="../charts/char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3CD9C-0356-41CE-91BC-30D784A854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62"/>
            <a:ext cx="12198259" cy="6860662"/>
          </a:xfrm>
          <a:prstGeom prst="rect">
            <a:avLst/>
          </a:prstGeom>
        </p:spPr>
      </p:pic>
      <p:sp>
        <p:nvSpPr>
          <p:cNvPr id="5" name="SelectedEstablishmentNme">
            <a:extLst>
              <a:ext uri="{FF2B5EF4-FFF2-40B4-BE49-F238E27FC236}">
                <a16:creationId xmlns:a16="http://schemas.microsoft.com/office/drawing/2014/main" id="{738E34EF-C1BF-486A-A5F9-42E2672CC002}"/>
              </a:ext>
            </a:extLst>
          </p:cNvPr>
          <p:cNvSpPr txBox="1">
            <a:spLocks/>
          </p:cNvSpPr>
          <p:nvPr/>
        </p:nvSpPr>
        <p:spPr>
          <a:xfrm>
            <a:off x="3603741" y="5406972"/>
            <a:ext cx="6440503" cy="1255728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800" b="1" i="0" kern="12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b="0">
                <a:solidFill>
                  <a:prstClr val="white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BRIEFING BOOK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rPr>
              <a:t>&lt;Establishment Name&gt;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DB0F04-72E3-4143-9431-DCBED917C05B}"/>
              </a:ext>
            </a:extLst>
          </p:cNvPr>
          <p:cNvSpPr/>
          <p:nvPr/>
        </p:nvSpPr>
        <p:spPr>
          <a:xfrm>
            <a:off x="-1" y="5265160"/>
            <a:ext cx="1523381" cy="16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FB6635F-23B5-4BDB-8707-E834A9A680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5" y="5569662"/>
            <a:ext cx="1054348" cy="9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0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32E15F3-DF1A-CD4A-BB60-4AFA9A4424D9}"/>
              </a:ext>
            </a:extLst>
          </p:cNvPr>
          <p:cNvSpPr/>
          <p:nvPr/>
        </p:nvSpPr>
        <p:spPr>
          <a:xfrm>
            <a:off x="151702" y="540618"/>
            <a:ext cx="11923776" cy="6027001"/>
          </a:xfrm>
          <a:prstGeom prst="roundRect">
            <a:avLst>
              <a:gd name="adj" fmla="val 22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11" name="east south central">
            <a:extLst>
              <a:ext uri="{FF2B5EF4-FFF2-40B4-BE49-F238E27FC236}">
                <a16:creationId xmlns:a16="http://schemas.microsoft.com/office/drawing/2014/main" id="{B817C318-15B9-4D14-8401-3436836F8F26}"/>
              </a:ext>
            </a:extLst>
          </p:cNvPr>
          <p:cNvGrpSpPr/>
          <p:nvPr/>
        </p:nvGrpSpPr>
        <p:grpSpPr>
          <a:xfrm>
            <a:off x="9495764" y="3772719"/>
            <a:ext cx="811861" cy="1037223"/>
            <a:chOff x="9495764" y="3772719"/>
            <a:chExt cx="811861" cy="1037223"/>
          </a:xfrm>
          <a:solidFill>
            <a:schemeClr val="bg1"/>
          </a:solidFill>
        </p:grpSpPr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ECC55FC3-817C-471A-8AB5-48B3AB8BB97F}"/>
                </a:ext>
              </a:extLst>
            </p:cNvPr>
            <p:cNvSpPr/>
            <p:nvPr/>
          </p:nvSpPr>
          <p:spPr>
            <a:xfrm>
              <a:off x="9495764" y="4270586"/>
              <a:ext cx="298729" cy="539356"/>
            </a:xfrm>
            <a:custGeom>
              <a:avLst/>
              <a:gdLst>
                <a:gd name="connsiteX0" fmla="*/ 132784 w 528118"/>
                <a:gd name="connsiteY0" fmla="*/ 54321 h 968721"/>
                <a:gd name="connsiteX1" fmla="*/ 87516 w 528118"/>
                <a:gd name="connsiteY1" fmla="*/ 126748 h 968721"/>
                <a:gd name="connsiteX2" fmla="*/ 93552 w 528118"/>
                <a:gd name="connsiteY2" fmla="*/ 162962 h 968721"/>
                <a:gd name="connsiteX3" fmla="*/ 30178 w 528118"/>
                <a:gd name="connsiteY3" fmla="*/ 265568 h 968721"/>
                <a:gd name="connsiteX4" fmla="*/ 9053 w 528118"/>
                <a:gd name="connsiteY4" fmla="*/ 322907 h 968721"/>
                <a:gd name="connsiteX5" fmla="*/ 36213 w 528118"/>
                <a:gd name="connsiteY5" fmla="*/ 392317 h 968721"/>
                <a:gd name="connsiteX6" fmla="*/ 42249 w 528118"/>
                <a:gd name="connsiteY6" fmla="*/ 494923 h 968721"/>
                <a:gd name="connsiteX7" fmla="*/ 63374 w 528118"/>
                <a:gd name="connsiteY7" fmla="*/ 600546 h 968721"/>
                <a:gd name="connsiteX8" fmla="*/ 39231 w 528118"/>
                <a:gd name="connsiteY8" fmla="*/ 621671 h 968721"/>
                <a:gd name="connsiteX9" fmla="*/ 54320 w 528118"/>
                <a:gd name="connsiteY9" fmla="*/ 669956 h 968721"/>
                <a:gd name="connsiteX10" fmla="*/ 27160 w 528118"/>
                <a:gd name="connsiteY10" fmla="*/ 703152 h 968721"/>
                <a:gd name="connsiteX11" fmla="*/ 21124 w 528118"/>
                <a:gd name="connsiteY11" fmla="*/ 718242 h 968721"/>
                <a:gd name="connsiteX12" fmla="*/ 3017 w 528118"/>
                <a:gd name="connsiteY12" fmla="*/ 742384 h 968721"/>
                <a:gd name="connsiteX13" fmla="*/ 0 w 528118"/>
                <a:gd name="connsiteY13" fmla="*/ 838954 h 968721"/>
                <a:gd name="connsiteX14" fmla="*/ 3017 w 528118"/>
                <a:gd name="connsiteY14" fmla="*/ 851026 h 968721"/>
                <a:gd name="connsiteX15" fmla="*/ 238407 w 528118"/>
                <a:gd name="connsiteY15" fmla="*/ 826883 h 968721"/>
                <a:gd name="connsiteX16" fmla="*/ 280657 w 528118"/>
                <a:gd name="connsiteY16" fmla="*/ 817830 h 968721"/>
                <a:gd name="connsiteX17" fmla="*/ 298764 w 528118"/>
                <a:gd name="connsiteY17" fmla="*/ 838954 h 968721"/>
                <a:gd name="connsiteX18" fmla="*/ 301782 w 528118"/>
                <a:gd name="connsiteY18" fmla="*/ 866115 h 968721"/>
                <a:gd name="connsiteX19" fmla="*/ 298764 w 528118"/>
                <a:gd name="connsiteY19" fmla="*/ 902329 h 968721"/>
                <a:gd name="connsiteX20" fmla="*/ 325924 w 528118"/>
                <a:gd name="connsiteY20" fmla="*/ 923453 h 968721"/>
                <a:gd name="connsiteX21" fmla="*/ 334978 w 528118"/>
                <a:gd name="connsiteY21" fmla="*/ 962685 h 968721"/>
                <a:gd name="connsiteX22" fmla="*/ 347049 w 528118"/>
                <a:gd name="connsiteY22" fmla="*/ 968721 h 968721"/>
                <a:gd name="connsiteX23" fmla="*/ 425512 w 528118"/>
                <a:gd name="connsiteY23" fmla="*/ 917418 h 968721"/>
                <a:gd name="connsiteX24" fmla="*/ 446637 w 528118"/>
                <a:gd name="connsiteY24" fmla="*/ 911382 h 968721"/>
                <a:gd name="connsiteX25" fmla="*/ 476815 w 528118"/>
                <a:gd name="connsiteY25" fmla="*/ 905346 h 968721"/>
                <a:gd name="connsiteX26" fmla="*/ 506994 w 528118"/>
                <a:gd name="connsiteY26" fmla="*/ 914400 h 968721"/>
                <a:gd name="connsiteX27" fmla="*/ 528118 w 528118"/>
                <a:gd name="connsiteY27" fmla="*/ 887240 h 968721"/>
                <a:gd name="connsiteX28" fmla="*/ 494922 w 528118"/>
                <a:gd name="connsiteY28" fmla="*/ 488887 h 968721"/>
                <a:gd name="connsiteX29" fmla="*/ 485869 w 528118"/>
                <a:gd name="connsiteY29" fmla="*/ 277640 h 968721"/>
                <a:gd name="connsiteX30" fmla="*/ 455691 w 528118"/>
                <a:gd name="connsiteY30" fmla="*/ 0 h 968721"/>
                <a:gd name="connsiteX31" fmla="*/ 446637 w 528118"/>
                <a:gd name="connsiteY31" fmla="*/ 15089 h 968721"/>
                <a:gd name="connsiteX32" fmla="*/ 404388 w 528118"/>
                <a:gd name="connsiteY32" fmla="*/ 12071 h 968721"/>
                <a:gd name="connsiteX33" fmla="*/ 132784 w 528118"/>
                <a:gd name="connsiteY33" fmla="*/ 54321 h 968721"/>
                <a:gd name="connsiteX0" fmla="*/ 132784 w 528118"/>
                <a:gd name="connsiteY0" fmla="*/ 54321 h 968721"/>
                <a:gd name="connsiteX1" fmla="*/ 87516 w 528118"/>
                <a:gd name="connsiteY1" fmla="*/ 126748 h 968721"/>
                <a:gd name="connsiteX2" fmla="*/ 93552 w 528118"/>
                <a:gd name="connsiteY2" fmla="*/ 162962 h 968721"/>
                <a:gd name="connsiteX3" fmla="*/ 30178 w 528118"/>
                <a:gd name="connsiteY3" fmla="*/ 265568 h 968721"/>
                <a:gd name="connsiteX4" fmla="*/ 9053 w 528118"/>
                <a:gd name="connsiteY4" fmla="*/ 322907 h 968721"/>
                <a:gd name="connsiteX5" fmla="*/ 36213 w 528118"/>
                <a:gd name="connsiteY5" fmla="*/ 392317 h 968721"/>
                <a:gd name="connsiteX6" fmla="*/ 42249 w 528118"/>
                <a:gd name="connsiteY6" fmla="*/ 494923 h 968721"/>
                <a:gd name="connsiteX7" fmla="*/ 49101 w 528118"/>
                <a:gd name="connsiteY7" fmla="*/ 593411 h 968721"/>
                <a:gd name="connsiteX8" fmla="*/ 39231 w 528118"/>
                <a:gd name="connsiteY8" fmla="*/ 621671 h 968721"/>
                <a:gd name="connsiteX9" fmla="*/ 54320 w 528118"/>
                <a:gd name="connsiteY9" fmla="*/ 669956 h 968721"/>
                <a:gd name="connsiteX10" fmla="*/ 27160 w 528118"/>
                <a:gd name="connsiteY10" fmla="*/ 703152 h 968721"/>
                <a:gd name="connsiteX11" fmla="*/ 21124 w 528118"/>
                <a:gd name="connsiteY11" fmla="*/ 718242 h 968721"/>
                <a:gd name="connsiteX12" fmla="*/ 3017 w 528118"/>
                <a:gd name="connsiteY12" fmla="*/ 742384 h 968721"/>
                <a:gd name="connsiteX13" fmla="*/ 0 w 528118"/>
                <a:gd name="connsiteY13" fmla="*/ 838954 h 968721"/>
                <a:gd name="connsiteX14" fmla="*/ 3017 w 528118"/>
                <a:gd name="connsiteY14" fmla="*/ 851026 h 968721"/>
                <a:gd name="connsiteX15" fmla="*/ 238407 w 528118"/>
                <a:gd name="connsiteY15" fmla="*/ 826883 h 968721"/>
                <a:gd name="connsiteX16" fmla="*/ 280657 w 528118"/>
                <a:gd name="connsiteY16" fmla="*/ 817830 h 968721"/>
                <a:gd name="connsiteX17" fmla="*/ 298764 w 528118"/>
                <a:gd name="connsiteY17" fmla="*/ 838954 h 968721"/>
                <a:gd name="connsiteX18" fmla="*/ 301782 w 528118"/>
                <a:gd name="connsiteY18" fmla="*/ 866115 h 968721"/>
                <a:gd name="connsiteX19" fmla="*/ 298764 w 528118"/>
                <a:gd name="connsiteY19" fmla="*/ 902329 h 968721"/>
                <a:gd name="connsiteX20" fmla="*/ 325924 w 528118"/>
                <a:gd name="connsiteY20" fmla="*/ 923453 h 968721"/>
                <a:gd name="connsiteX21" fmla="*/ 334978 w 528118"/>
                <a:gd name="connsiteY21" fmla="*/ 962685 h 968721"/>
                <a:gd name="connsiteX22" fmla="*/ 347049 w 528118"/>
                <a:gd name="connsiteY22" fmla="*/ 968721 h 968721"/>
                <a:gd name="connsiteX23" fmla="*/ 425512 w 528118"/>
                <a:gd name="connsiteY23" fmla="*/ 917418 h 968721"/>
                <a:gd name="connsiteX24" fmla="*/ 446637 w 528118"/>
                <a:gd name="connsiteY24" fmla="*/ 911382 h 968721"/>
                <a:gd name="connsiteX25" fmla="*/ 476815 w 528118"/>
                <a:gd name="connsiteY25" fmla="*/ 905346 h 968721"/>
                <a:gd name="connsiteX26" fmla="*/ 506994 w 528118"/>
                <a:gd name="connsiteY26" fmla="*/ 914400 h 968721"/>
                <a:gd name="connsiteX27" fmla="*/ 528118 w 528118"/>
                <a:gd name="connsiteY27" fmla="*/ 887240 h 968721"/>
                <a:gd name="connsiteX28" fmla="*/ 494922 w 528118"/>
                <a:gd name="connsiteY28" fmla="*/ 488887 h 968721"/>
                <a:gd name="connsiteX29" fmla="*/ 485869 w 528118"/>
                <a:gd name="connsiteY29" fmla="*/ 277640 h 968721"/>
                <a:gd name="connsiteX30" fmla="*/ 455691 w 528118"/>
                <a:gd name="connsiteY30" fmla="*/ 0 h 968721"/>
                <a:gd name="connsiteX31" fmla="*/ 446637 w 528118"/>
                <a:gd name="connsiteY31" fmla="*/ 15089 h 968721"/>
                <a:gd name="connsiteX32" fmla="*/ 404388 w 528118"/>
                <a:gd name="connsiteY32" fmla="*/ 12071 h 968721"/>
                <a:gd name="connsiteX33" fmla="*/ 132784 w 528118"/>
                <a:gd name="connsiteY33" fmla="*/ 54321 h 96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28118" h="968721">
                  <a:moveTo>
                    <a:pt x="132784" y="54321"/>
                  </a:moveTo>
                  <a:lnTo>
                    <a:pt x="87516" y="126748"/>
                  </a:lnTo>
                  <a:lnTo>
                    <a:pt x="93552" y="162962"/>
                  </a:lnTo>
                  <a:lnTo>
                    <a:pt x="30178" y="265568"/>
                  </a:lnTo>
                  <a:lnTo>
                    <a:pt x="9053" y="322907"/>
                  </a:lnTo>
                  <a:lnTo>
                    <a:pt x="36213" y="392317"/>
                  </a:lnTo>
                  <a:lnTo>
                    <a:pt x="42249" y="494923"/>
                  </a:lnTo>
                  <a:lnTo>
                    <a:pt x="49101" y="593411"/>
                  </a:lnTo>
                  <a:lnTo>
                    <a:pt x="39231" y="621671"/>
                  </a:lnTo>
                  <a:lnTo>
                    <a:pt x="54320" y="669956"/>
                  </a:lnTo>
                  <a:lnTo>
                    <a:pt x="27160" y="703152"/>
                  </a:lnTo>
                  <a:lnTo>
                    <a:pt x="21124" y="718242"/>
                  </a:lnTo>
                  <a:lnTo>
                    <a:pt x="3017" y="742384"/>
                  </a:lnTo>
                  <a:cubicBezTo>
                    <a:pt x="2011" y="774574"/>
                    <a:pt x="1006" y="806764"/>
                    <a:pt x="0" y="838954"/>
                  </a:cubicBezTo>
                  <a:lnTo>
                    <a:pt x="3017" y="851026"/>
                  </a:lnTo>
                  <a:lnTo>
                    <a:pt x="238407" y="826883"/>
                  </a:lnTo>
                  <a:lnTo>
                    <a:pt x="280657" y="817830"/>
                  </a:lnTo>
                  <a:lnTo>
                    <a:pt x="298764" y="838954"/>
                  </a:lnTo>
                  <a:lnTo>
                    <a:pt x="301782" y="866115"/>
                  </a:lnTo>
                  <a:lnTo>
                    <a:pt x="298764" y="902329"/>
                  </a:lnTo>
                  <a:lnTo>
                    <a:pt x="325924" y="923453"/>
                  </a:lnTo>
                  <a:lnTo>
                    <a:pt x="334978" y="962685"/>
                  </a:lnTo>
                  <a:lnTo>
                    <a:pt x="347049" y="968721"/>
                  </a:lnTo>
                  <a:lnTo>
                    <a:pt x="425512" y="917418"/>
                  </a:lnTo>
                  <a:lnTo>
                    <a:pt x="446637" y="911382"/>
                  </a:lnTo>
                  <a:lnTo>
                    <a:pt x="476815" y="905346"/>
                  </a:lnTo>
                  <a:lnTo>
                    <a:pt x="506994" y="914400"/>
                  </a:lnTo>
                  <a:lnTo>
                    <a:pt x="528118" y="887240"/>
                  </a:lnTo>
                  <a:lnTo>
                    <a:pt x="494922" y="488887"/>
                  </a:lnTo>
                  <a:lnTo>
                    <a:pt x="485869" y="277640"/>
                  </a:lnTo>
                  <a:lnTo>
                    <a:pt x="455691" y="0"/>
                  </a:lnTo>
                  <a:lnTo>
                    <a:pt x="446637" y="15089"/>
                  </a:lnTo>
                  <a:lnTo>
                    <a:pt x="404388" y="12071"/>
                  </a:lnTo>
                  <a:lnTo>
                    <a:pt x="132784" y="5432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A05205B3-5EE4-463B-829A-D57F175A0DBB}"/>
                </a:ext>
              </a:extLst>
            </p:cNvPr>
            <p:cNvSpPr/>
            <p:nvPr/>
          </p:nvSpPr>
          <p:spPr>
            <a:xfrm>
              <a:off x="9751432" y="4229097"/>
              <a:ext cx="336407" cy="542005"/>
            </a:xfrm>
            <a:custGeom>
              <a:avLst/>
              <a:gdLst>
                <a:gd name="connsiteX0" fmla="*/ 0 w 594511"/>
                <a:gd name="connsiteY0" fmla="*/ 84499 h 974757"/>
                <a:gd name="connsiteX1" fmla="*/ 69410 w 594511"/>
                <a:gd name="connsiteY1" fmla="*/ 962686 h 974757"/>
                <a:gd name="connsiteX2" fmla="*/ 87517 w 594511"/>
                <a:gd name="connsiteY2" fmla="*/ 962686 h 974757"/>
                <a:gd name="connsiteX3" fmla="*/ 111659 w 594511"/>
                <a:gd name="connsiteY3" fmla="*/ 962686 h 974757"/>
                <a:gd name="connsiteX4" fmla="*/ 132784 w 594511"/>
                <a:gd name="connsiteY4" fmla="*/ 941561 h 974757"/>
                <a:gd name="connsiteX5" fmla="*/ 129766 w 594511"/>
                <a:gd name="connsiteY5" fmla="*/ 902329 h 974757"/>
                <a:gd name="connsiteX6" fmla="*/ 184087 w 594511"/>
                <a:gd name="connsiteY6" fmla="*/ 974757 h 974757"/>
                <a:gd name="connsiteX7" fmla="*/ 220301 w 594511"/>
                <a:gd name="connsiteY7" fmla="*/ 959668 h 974757"/>
                <a:gd name="connsiteX8" fmla="*/ 217283 w 594511"/>
                <a:gd name="connsiteY8" fmla="*/ 908365 h 974757"/>
                <a:gd name="connsiteX9" fmla="*/ 214265 w 594511"/>
                <a:gd name="connsiteY9" fmla="*/ 878187 h 974757"/>
                <a:gd name="connsiteX10" fmla="*/ 193140 w 594511"/>
                <a:gd name="connsiteY10" fmla="*/ 851026 h 974757"/>
                <a:gd name="connsiteX11" fmla="*/ 588475 w 594511"/>
                <a:gd name="connsiteY11" fmla="*/ 751438 h 974757"/>
                <a:gd name="connsiteX12" fmla="*/ 591493 w 594511"/>
                <a:gd name="connsiteY12" fmla="*/ 685046 h 974757"/>
                <a:gd name="connsiteX13" fmla="*/ 582439 w 594511"/>
                <a:gd name="connsiteY13" fmla="*/ 633743 h 974757"/>
                <a:gd name="connsiteX14" fmla="*/ 588475 w 594511"/>
                <a:gd name="connsiteY14" fmla="*/ 585458 h 974757"/>
                <a:gd name="connsiteX15" fmla="*/ 570368 w 594511"/>
                <a:gd name="connsiteY15" fmla="*/ 528119 h 974757"/>
                <a:gd name="connsiteX16" fmla="*/ 576404 w 594511"/>
                <a:gd name="connsiteY16" fmla="*/ 510012 h 974757"/>
                <a:gd name="connsiteX17" fmla="*/ 594511 w 594511"/>
                <a:gd name="connsiteY17" fmla="*/ 488888 h 974757"/>
                <a:gd name="connsiteX18" fmla="*/ 588475 w 594511"/>
                <a:gd name="connsiteY18" fmla="*/ 467763 h 974757"/>
                <a:gd name="connsiteX19" fmla="*/ 543208 w 594511"/>
                <a:gd name="connsiteY19" fmla="*/ 425513 h 974757"/>
                <a:gd name="connsiteX20" fmla="*/ 470780 w 594511"/>
                <a:gd name="connsiteY20" fmla="*/ 162963 h 974757"/>
                <a:gd name="connsiteX21" fmla="*/ 449655 w 594511"/>
                <a:gd name="connsiteY21" fmla="*/ 111660 h 974757"/>
                <a:gd name="connsiteX22" fmla="*/ 410424 w 594511"/>
                <a:gd name="connsiteY22" fmla="*/ 0 h 974757"/>
                <a:gd name="connsiteX23" fmla="*/ 202194 w 594511"/>
                <a:gd name="connsiteY23" fmla="*/ 51303 h 974757"/>
                <a:gd name="connsiteX24" fmla="*/ 114677 w 594511"/>
                <a:gd name="connsiteY24" fmla="*/ 66392 h 974757"/>
                <a:gd name="connsiteX25" fmla="*/ 96570 w 594511"/>
                <a:gd name="connsiteY25" fmla="*/ 51303 h 974757"/>
                <a:gd name="connsiteX26" fmla="*/ 0 w 594511"/>
                <a:gd name="connsiteY26" fmla="*/ 84499 h 97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4511" h="974757">
                  <a:moveTo>
                    <a:pt x="0" y="84499"/>
                  </a:moveTo>
                  <a:lnTo>
                    <a:pt x="69410" y="962686"/>
                  </a:lnTo>
                  <a:lnTo>
                    <a:pt x="87517" y="962686"/>
                  </a:lnTo>
                  <a:lnTo>
                    <a:pt x="111659" y="962686"/>
                  </a:lnTo>
                  <a:lnTo>
                    <a:pt x="132784" y="941561"/>
                  </a:lnTo>
                  <a:lnTo>
                    <a:pt x="129766" y="902329"/>
                  </a:lnTo>
                  <a:lnTo>
                    <a:pt x="184087" y="974757"/>
                  </a:lnTo>
                  <a:lnTo>
                    <a:pt x="220301" y="959668"/>
                  </a:lnTo>
                  <a:lnTo>
                    <a:pt x="217283" y="908365"/>
                  </a:lnTo>
                  <a:lnTo>
                    <a:pt x="214265" y="878187"/>
                  </a:lnTo>
                  <a:lnTo>
                    <a:pt x="193140" y="851026"/>
                  </a:lnTo>
                  <a:lnTo>
                    <a:pt x="588475" y="751438"/>
                  </a:lnTo>
                  <a:lnTo>
                    <a:pt x="591493" y="685046"/>
                  </a:lnTo>
                  <a:lnTo>
                    <a:pt x="582439" y="633743"/>
                  </a:lnTo>
                  <a:lnTo>
                    <a:pt x="588475" y="585458"/>
                  </a:lnTo>
                  <a:lnTo>
                    <a:pt x="570368" y="528119"/>
                  </a:lnTo>
                  <a:lnTo>
                    <a:pt x="576404" y="510012"/>
                  </a:lnTo>
                  <a:lnTo>
                    <a:pt x="594511" y="488888"/>
                  </a:lnTo>
                  <a:lnTo>
                    <a:pt x="588475" y="467763"/>
                  </a:lnTo>
                  <a:lnTo>
                    <a:pt x="543208" y="425513"/>
                  </a:lnTo>
                  <a:lnTo>
                    <a:pt x="470780" y="162963"/>
                  </a:lnTo>
                  <a:lnTo>
                    <a:pt x="449655" y="111660"/>
                  </a:lnTo>
                  <a:lnTo>
                    <a:pt x="410424" y="0"/>
                  </a:lnTo>
                  <a:lnTo>
                    <a:pt x="202194" y="51303"/>
                  </a:lnTo>
                  <a:lnTo>
                    <a:pt x="114677" y="66392"/>
                  </a:lnTo>
                  <a:lnTo>
                    <a:pt x="96570" y="51303"/>
                  </a:lnTo>
                  <a:lnTo>
                    <a:pt x="0" y="8449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23" name="Freeform 3071">
              <a:extLst>
                <a:ext uri="{FF2B5EF4-FFF2-40B4-BE49-F238E27FC236}">
                  <a16:creationId xmlns:a16="http://schemas.microsoft.com/office/drawing/2014/main" id="{413E5990-070D-4252-9A8C-E0064C77162D}"/>
                </a:ext>
              </a:extLst>
            </p:cNvPr>
            <p:cNvSpPr/>
            <p:nvPr/>
          </p:nvSpPr>
          <p:spPr>
            <a:xfrm>
              <a:off x="9644680" y="3772719"/>
              <a:ext cx="583105" cy="340739"/>
            </a:xfrm>
            <a:custGeom>
              <a:avLst/>
              <a:gdLst>
                <a:gd name="connsiteX0" fmla="*/ 132784 w 1023042"/>
                <a:gd name="connsiteY0" fmla="*/ 350067 h 612618"/>
                <a:gd name="connsiteX1" fmla="*/ 141838 w 1023042"/>
                <a:gd name="connsiteY1" fmla="*/ 425513 h 612618"/>
                <a:gd name="connsiteX2" fmla="*/ 93553 w 1023042"/>
                <a:gd name="connsiteY2" fmla="*/ 452673 h 612618"/>
                <a:gd name="connsiteX3" fmla="*/ 90535 w 1023042"/>
                <a:gd name="connsiteY3" fmla="*/ 488887 h 612618"/>
                <a:gd name="connsiteX4" fmla="*/ 90535 w 1023042"/>
                <a:gd name="connsiteY4" fmla="*/ 503976 h 612618"/>
                <a:gd name="connsiteX5" fmla="*/ 0 w 1023042"/>
                <a:gd name="connsiteY5" fmla="*/ 482851 h 612618"/>
                <a:gd name="connsiteX6" fmla="*/ 0 w 1023042"/>
                <a:gd name="connsiteY6" fmla="*/ 570368 h 612618"/>
                <a:gd name="connsiteX7" fmla="*/ 15089 w 1023042"/>
                <a:gd name="connsiteY7" fmla="*/ 612618 h 612618"/>
                <a:gd name="connsiteX8" fmla="*/ 75446 w 1023042"/>
                <a:gd name="connsiteY8" fmla="*/ 609600 h 612618"/>
                <a:gd name="connsiteX9" fmla="*/ 135802 w 1023042"/>
                <a:gd name="connsiteY9" fmla="*/ 597529 h 612618"/>
                <a:gd name="connsiteX10" fmla="*/ 208230 w 1023042"/>
                <a:gd name="connsiteY10" fmla="*/ 564333 h 612618"/>
                <a:gd name="connsiteX11" fmla="*/ 310836 w 1023042"/>
                <a:gd name="connsiteY11" fmla="*/ 549243 h 612618"/>
                <a:gd name="connsiteX12" fmla="*/ 449656 w 1023042"/>
                <a:gd name="connsiteY12" fmla="*/ 522083 h 612618"/>
                <a:gd name="connsiteX13" fmla="*/ 624689 w 1023042"/>
                <a:gd name="connsiteY13" fmla="*/ 488887 h 612618"/>
                <a:gd name="connsiteX14" fmla="*/ 781616 w 1023042"/>
                <a:gd name="connsiteY14" fmla="*/ 464744 h 612618"/>
                <a:gd name="connsiteX15" fmla="*/ 841972 w 1023042"/>
                <a:gd name="connsiteY15" fmla="*/ 446637 h 612618"/>
                <a:gd name="connsiteX16" fmla="*/ 881204 w 1023042"/>
                <a:gd name="connsiteY16" fmla="*/ 404388 h 612618"/>
                <a:gd name="connsiteX17" fmla="*/ 941560 w 1023042"/>
                <a:gd name="connsiteY17" fmla="*/ 356103 h 612618"/>
                <a:gd name="connsiteX18" fmla="*/ 962685 w 1023042"/>
                <a:gd name="connsiteY18" fmla="*/ 301782 h 612618"/>
                <a:gd name="connsiteX19" fmla="*/ 989846 w 1023042"/>
                <a:gd name="connsiteY19" fmla="*/ 274622 h 612618"/>
                <a:gd name="connsiteX20" fmla="*/ 1023042 w 1023042"/>
                <a:gd name="connsiteY20" fmla="*/ 241426 h 612618"/>
                <a:gd name="connsiteX21" fmla="*/ 1010970 w 1023042"/>
                <a:gd name="connsiteY21" fmla="*/ 190123 h 612618"/>
                <a:gd name="connsiteX22" fmla="*/ 959667 w 1023042"/>
                <a:gd name="connsiteY22" fmla="*/ 156927 h 612618"/>
                <a:gd name="connsiteX23" fmla="*/ 932507 w 1023042"/>
                <a:gd name="connsiteY23" fmla="*/ 57338 h 612618"/>
                <a:gd name="connsiteX24" fmla="*/ 917418 w 1023042"/>
                <a:gd name="connsiteY24" fmla="*/ 54321 h 612618"/>
                <a:gd name="connsiteX25" fmla="*/ 899311 w 1023042"/>
                <a:gd name="connsiteY25" fmla="*/ 33196 h 612618"/>
                <a:gd name="connsiteX26" fmla="*/ 878186 w 1023042"/>
                <a:gd name="connsiteY26" fmla="*/ 27160 h 612618"/>
                <a:gd name="connsiteX27" fmla="*/ 860079 w 1023042"/>
                <a:gd name="connsiteY27" fmla="*/ 0 h 612618"/>
                <a:gd name="connsiteX28" fmla="*/ 817830 w 1023042"/>
                <a:gd name="connsiteY28" fmla="*/ 21125 h 612618"/>
                <a:gd name="connsiteX29" fmla="*/ 754456 w 1023042"/>
                <a:gd name="connsiteY29" fmla="*/ 30178 h 612618"/>
                <a:gd name="connsiteX30" fmla="*/ 715224 w 1023042"/>
                <a:gd name="connsiteY30" fmla="*/ 30178 h 612618"/>
                <a:gd name="connsiteX31" fmla="*/ 654867 w 1023042"/>
                <a:gd name="connsiteY31" fmla="*/ 36214 h 612618"/>
                <a:gd name="connsiteX32" fmla="*/ 618654 w 1023042"/>
                <a:gd name="connsiteY32" fmla="*/ 18107 h 612618"/>
                <a:gd name="connsiteX33" fmla="*/ 582440 w 1023042"/>
                <a:gd name="connsiteY33" fmla="*/ 6036 h 612618"/>
                <a:gd name="connsiteX34" fmla="*/ 561315 w 1023042"/>
                <a:gd name="connsiteY34" fmla="*/ 27160 h 612618"/>
                <a:gd name="connsiteX35" fmla="*/ 588475 w 1023042"/>
                <a:gd name="connsiteY35" fmla="*/ 60356 h 612618"/>
                <a:gd name="connsiteX36" fmla="*/ 591493 w 1023042"/>
                <a:gd name="connsiteY36" fmla="*/ 84499 h 612618"/>
                <a:gd name="connsiteX37" fmla="*/ 546226 w 1023042"/>
                <a:gd name="connsiteY37" fmla="*/ 96570 h 612618"/>
                <a:gd name="connsiteX38" fmla="*/ 513030 w 1023042"/>
                <a:gd name="connsiteY38" fmla="*/ 108641 h 612618"/>
                <a:gd name="connsiteX39" fmla="*/ 473798 w 1023042"/>
                <a:gd name="connsiteY39" fmla="*/ 117695 h 612618"/>
                <a:gd name="connsiteX40" fmla="*/ 473798 w 1023042"/>
                <a:gd name="connsiteY40" fmla="*/ 181069 h 612618"/>
                <a:gd name="connsiteX41" fmla="*/ 437584 w 1023042"/>
                <a:gd name="connsiteY41" fmla="*/ 214265 h 612618"/>
                <a:gd name="connsiteX42" fmla="*/ 416459 w 1023042"/>
                <a:gd name="connsiteY42" fmla="*/ 247461 h 612618"/>
                <a:gd name="connsiteX43" fmla="*/ 392317 w 1023042"/>
                <a:gd name="connsiteY43" fmla="*/ 259533 h 612618"/>
                <a:gd name="connsiteX44" fmla="*/ 365157 w 1023042"/>
                <a:gd name="connsiteY44" fmla="*/ 235390 h 612618"/>
                <a:gd name="connsiteX45" fmla="*/ 356103 w 1023042"/>
                <a:gd name="connsiteY45" fmla="*/ 253497 h 612618"/>
                <a:gd name="connsiteX46" fmla="*/ 356103 w 1023042"/>
                <a:gd name="connsiteY46" fmla="*/ 277639 h 612618"/>
                <a:gd name="connsiteX47" fmla="*/ 356103 w 1023042"/>
                <a:gd name="connsiteY47" fmla="*/ 298764 h 612618"/>
                <a:gd name="connsiteX48" fmla="*/ 334978 w 1023042"/>
                <a:gd name="connsiteY48" fmla="*/ 286693 h 612618"/>
                <a:gd name="connsiteX49" fmla="*/ 316871 w 1023042"/>
                <a:gd name="connsiteY49" fmla="*/ 283675 h 612618"/>
                <a:gd name="connsiteX50" fmla="*/ 277640 w 1023042"/>
                <a:gd name="connsiteY50" fmla="*/ 316871 h 612618"/>
                <a:gd name="connsiteX51" fmla="*/ 262551 w 1023042"/>
                <a:gd name="connsiteY51" fmla="*/ 328942 h 612618"/>
                <a:gd name="connsiteX52" fmla="*/ 229355 w 1023042"/>
                <a:gd name="connsiteY52" fmla="*/ 334978 h 612618"/>
                <a:gd name="connsiteX53" fmla="*/ 211248 w 1023042"/>
                <a:gd name="connsiteY53" fmla="*/ 316871 h 612618"/>
                <a:gd name="connsiteX54" fmla="*/ 196158 w 1023042"/>
                <a:gd name="connsiteY54" fmla="*/ 310836 h 612618"/>
                <a:gd name="connsiteX55" fmla="*/ 132784 w 1023042"/>
                <a:gd name="connsiteY55" fmla="*/ 350067 h 612618"/>
                <a:gd name="connsiteX0" fmla="*/ 132784 w 1023042"/>
                <a:gd name="connsiteY0" fmla="*/ 350067 h 612618"/>
                <a:gd name="connsiteX1" fmla="*/ 141838 w 1023042"/>
                <a:gd name="connsiteY1" fmla="*/ 425513 h 612618"/>
                <a:gd name="connsiteX2" fmla="*/ 93553 w 1023042"/>
                <a:gd name="connsiteY2" fmla="*/ 452673 h 612618"/>
                <a:gd name="connsiteX3" fmla="*/ 90535 w 1023042"/>
                <a:gd name="connsiteY3" fmla="*/ 488887 h 612618"/>
                <a:gd name="connsiteX4" fmla="*/ 90535 w 1023042"/>
                <a:gd name="connsiteY4" fmla="*/ 503976 h 612618"/>
                <a:gd name="connsiteX5" fmla="*/ 0 w 1023042"/>
                <a:gd name="connsiteY5" fmla="*/ 482851 h 612618"/>
                <a:gd name="connsiteX6" fmla="*/ 0 w 1023042"/>
                <a:gd name="connsiteY6" fmla="*/ 570368 h 612618"/>
                <a:gd name="connsiteX7" fmla="*/ 15089 w 1023042"/>
                <a:gd name="connsiteY7" fmla="*/ 612618 h 612618"/>
                <a:gd name="connsiteX8" fmla="*/ 75446 w 1023042"/>
                <a:gd name="connsiteY8" fmla="*/ 609600 h 612618"/>
                <a:gd name="connsiteX9" fmla="*/ 135802 w 1023042"/>
                <a:gd name="connsiteY9" fmla="*/ 597529 h 612618"/>
                <a:gd name="connsiteX10" fmla="*/ 208230 w 1023042"/>
                <a:gd name="connsiteY10" fmla="*/ 564333 h 612618"/>
                <a:gd name="connsiteX11" fmla="*/ 310836 w 1023042"/>
                <a:gd name="connsiteY11" fmla="*/ 549243 h 612618"/>
                <a:gd name="connsiteX12" fmla="*/ 449656 w 1023042"/>
                <a:gd name="connsiteY12" fmla="*/ 522083 h 612618"/>
                <a:gd name="connsiteX13" fmla="*/ 624689 w 1023042"/>
                <a:gd name="connsiteY13" fmla="*/ 488887 h 612618"/>
                <a:gd name="connsiteX14" fmla="*/ 781616 w 1023042"/>
                <a:gd name="connsiteY14" fmla="*/ 464744 h 612618"/>
                <a:gd name="connsiteX15" fmla="*/ 841972 w 1023042"/>
                <a:gd name="connsiteY15" fmla="*/ 446637 h 612618"/>
                <a:gd name="connsiteX16" fmla="*/ 919330 w 1023042"/>
                <a:gd name="connsiteY16" fmla="*/ 406769 h 612618"/>
                <a:gd name="connsiteX17" fmla="*/ 941560 w 1023042"/>
                <a:gd name="connsiteY17" fmla="*/ 356103 h 612618"/>
                <a:gd name="connsiteX18" fmla="*/ 962685 w 1023042"/>
                <a:gd name="connsiteY18" fmla="*/ 301782 h 612618"/>
                <a:gd name="connsiteX19" fmla="*/ 989846 w 1023042"/>
                <a:gd name="connsiteY19" fmla="*/ 274622 h 612618"/>
                <a:gd name="connsiteX20" fmla="*/ 1023042 w 1023042"/>
                <a:gd name="connsiteY20" fmla="*/ 241426 h 612618"/>
                <a:gd name="connsiteX21" fmla="*/ 1010970 w 1023042"/>
                <a:gd name="connsiteY21" fmla="*/ 190123 h 612618"/>
                <a:gd name="connsiteX22" fmla="*/ 959667 w 1023042"/>
                <a:gd name="connsiteY22" fmla="*/ 156927 h 612618"/>
                <a:gd name="connsiteX23" fmla="*/ 932507 w 1023042"/>
                <a:gd name="connsiteY23" fmla="*/ 57338 h 612618"/>
                <a:gd name="connsiteX24" fmla="*/ 917418 w 1023042"/>
                <a:gd name="connsiteY24" fmla="*/ 54321 h 612618"/>
                <a:gd name="connsiteX25" fmla="*/ 899311 w 1023042"/>
                <a:gd name="connsiteY25" fmla="*/ 33196 h 612618"/>
                <a:gd name="connsiteX26" fmla="*/ 878186 w 1023042"/>
                <a:gd name="connsiteY26" fmla="*/ 27160 h 612618"/>
                <a:gd name="connsiteX27" fmla="*/ 860079 w 1023042"/>
                <a:gd name="connsiteY27" fmla="*/ 0 h 612618"/>
                <a:gd name="connsiteX28" fmla="*/ 817830 w 1023042"/>
                <a:gd name="connsiteY28" fmla="*/ 21125 h 612618"/>
                <a:gd name="connsiteX29" fmla="*/ 754456 w 1023042"/>
                <a:gd name="connsiteY29" fmla="*/ 30178 h 612618"/>
                <a:gd name="connsiteX30" fmla="*/ 715224 w 1023042"/>
                <a:gd name="connsiteY30" fmla="*/ 30178 h 612618"/>
                <a:gd name="connsiteX31" fmla="*/ 654867 w 1023042"/>
                <a:gd name="connsiteY31" fmla="*/ 36214 h 612618"/>
                <a:gd name="connsiteX32" fmla="*/ 618654 w 1023042"/>
                <a:gd name="connsiteY32" fmla="*/ 18107 h 612618"/>
                <a:gd name="connsiteX33" fmla="*/ 582440 w 1023042"/>
                <a:gd name="connsiteY33" fmla="*/ 6036 h 612618"/>
                <a:gd name="connsiteX34" fmla="*/ 561315 w 1023042"/>
                <a:gd name="connsiteY34" fmla="*/ 27160 h 612618"/>
                <a:gd name="connsiteX35" fmla="*/ 588475 w 1023042"/>
                <a:gd name="connsiteY35" fmla="*/ 60356 h 612618"/>
                <a:gd name="connsiteX36" fmla="*/ 591493 w 1023042"/>
                <a:gd name="connsiteY36" fmla="*/ 84499 h 612618"/>
                <a:gd name="connsiteX37" fmla="*/ 546226 w 1023042"/>
                <a:gd name="connsiteY37" fmla="*/ 96570 h 612618"/>
                <a:gd name="connsiteX38" fmla="*/ 513030 w 1023042"/>
                <a:gd name="connsiteY38" fmla="*/ 108641 h 612618"/>
                <a:gd name="connsiteX39" fmla="*/ 473798 w 1023042"/>
                <a:gd name="connsiteY39" fmla="*/ 117695 h 612618"/>
                <a:gd name="connsiteX40" fmla="*/ 473798 w 1023042"/>
                <a:gd name="connsiteY40" fmla="*/ 181069 h 612618"/>
                <a:gd name="connsiteX41" fmla="*/ 437584 w 1023042"/>
                <a:gd name="connsiteY41" fmla="*/ 214265 h 612618"/>
                <a:gd name="connsiteX42" fmla="*/ 416459 w 1023042"/>
                <a:gd name="connsiteY42" fmla="*/ 247461 h 612618"/>
                <a:gd name="connsiteX43" fmla="*/ 392317 w 1023042"/>
                <a:gd name="connsiteY43" fmla="*/ 259533 h 612618"/>
                <a:gd name="connsiteX44" fmla="*/ 365157 w 1023042"/>
                <a:gd name="connsiteY44" fmla="*/ 235390 h 612618"/>
                <a:gd name="connsiteX45" fmla="*/ 356103 w 1023042"/>
                <a:gd name="connsiteY45" fmla="*/ 253497 h 612618"/>
                <a:gd name="connsiteX46" fmla="*/ 356103 w 1023042"/>
                <a:gd name="connsiteY46" fmla="*/ 277639 h 612618"/>
                <a:gd name="connsiteX47" fmla="*/ 356103 w 1023042"/>
                <a:gd name="connsiteY47" fmla="*/ 298764 h 612618"/>
                <a:gd name="connsiteX48" fmla="*/ 334978 w 1023042"/>
                <a:gd name="connsiteY48" fmla="*/ 286693 h 612618"/>
                <a:gd name="connsiteX49" fmla="*/ 316871 w 1023042"/>
                <a:gd name="connsiteY49" fmla="*/ 283675 h 612618"/>
                <a:gd name="connsiteX50" fmla="*/ 277640 w 1023042"/>
                <a:gd name="connsiteY50" fmla="*/ 316871 h 612618"/>
                <a:gd name="connsiteX51" fmla="*/ 262551 w 1023042"/>
                <a:gd name="connsiteY51" fmla="*/ 328942 h 612618"/>
                <a:gd name="connsiteX52" fmla="*/ 229355 w 1023042"/>
                <a:gd name="connsiteY52" fmla="*/ 334978 h 612618"/>
                <a:gd name="connsiteX53" fmla="*/ 211248 w 1023042"/>
                <a:gd name="connsiteY53" fmla="*/ 316871 h 612618"/>
                <a:gd name="connsiteX54" fmla="*/ 196158 w 1023042"/>
                <a:gd name="connsiteY54" fmla="*/ 310836 h 612618"/>
                <a:gd name="connsiteX55" fmla="*/ 132784 w 1023042"/>
                <a:gd name="connsiteY55" fmla="*/ 350067 h 612618"/>
                <a:gd name="connsiteX0" fmla="*/ 132784 w 1023042"/>
                <a:gd name="connsiteY0" fmla="*/ 350067 h 612618"/>
                <a:gd name="connsiteX1" fmla="*/ 141838 w 1023042"/>
                <a:gd name="connsiteY1" fmla="*/ 425513 h 612618"/>
                <a:gd name="connsiteX2" fmla="*/ 93553 w 1023042"/>
                <a:gd name="connsiteY2" fmla="*/ 452673 h 612618"/>
                <a:gd name="connsiteX3" fmla="*/ 90535 w 1023042"/>
                <a:gd name="connsiteY3" fmla="*/ 488887 h 612618"/>
                <a:gd name="connsiteX4" fmla="*/ 90535 w 1023042"/>
                <a:gd name="connsiteY4" fmla="*/ 503976 h 612618"/>
                <a:gd name="connsiteX5" fmla="*/ 0 w 1023042"/>
                <a:gd name="connsiteY5" fmla="*/ 482851 h 612618"/>
                <a:gd name="connsiteX6" fmla="*/ 0 w 1023042"/>
                <a:gd name="connsiteY6" fmla="*/ 570368 h 612618"/>
                <a:gd name="connsiteX7" fmla="*/ 15089 w 1023042"/>
                <a:gd name="connsiteY7" fmla="*/ 612618 h 612618"/>
                <a:gd name="connsiteX8" fmla="*/ 75446 w 1023042"/>
                <a:gd name="connsiteY8" fmla="*/ 609600 h 612618"/>
                <a:gd name="connsiteX9" fmla="*/ 135802 w 1023042"/>
                <a:gd name="connsiteY9" fmla="*/ 597529 h 612618"/>
                <a:gd name="connsiteX10" fmla="*/ 208230 w 1023042"/>
                <a:gd name="connsiteY10" fmla="*/ 564333 h 612618"/>
                <a:gd name="connsiteX11" fmla="*/ 310836 w 1023042"/>
                <a:gd name="connsiteY11" fmla="*/ 549243 h 612618"/>
                <a:gd name="connsiteX12" fmla="*/ 449656 w 1023042"/>
                <a:gd name="connsiteY12" fmla="*/ 522083 h 612618"/>
                <a:gd name="connsiteX13" fmla="*/ 624689 w 1023042"/>
                <a:gd name="connsiteY13" fmla="*/ 488887 h 612618"/>
                <a:gd name="connsiteX14" fmla="*/ 781616 w 1023042"/>
                <a:gd name="connsiteY14" fmla="*/ 464744 h 612618"/>
                <a:gd name="connsiteX15" fmla="*/ 841972 w 1023042"/>
                <a:gd name="connsiteY15" fmla="*/ 446637 h 612618"/>
                <a:gd name="connsiteX16" fmla="*/ 919330 w 1023042"/>
                <a:gd name="connsiteY16" fmla="*/ 406769 h 612618"/>
                <a:gd name="connsiteX17" fmla="*/ 941560 w 1023042"/>
                <a:gd name="connsiteY17" fmla="*/ 356103 h 612618"/>
                <a:gd name="connsiteX18" fmla="*/ 962685 w 1023042"/>
                <a:gd name="connsiteY18" fmla="*/ 301782 h 612618"/>
                <a:gd name="connsiteX19" fmla="*/ 989846 w 1023042"/>
                <a:gd name="connsiteY19" fmla="*/ 274622 h 612618"/>
                <a:gd name="connsiteX20" fmla="*/ 1023042 w 1023042"/>
                <a:gd name="connsiteY20" fmla="*/ 241426 h 612618"/>
                <a:gd name="connsiteX21" fmla="*/ 1010970 w 1023042"/>
                <a:gd name="connsiteY21" fmla="*/ 190123 h 612618"/>
                <a:gd name="connsiteX22" fmla="*/ 959667 w 1023042"/>
                <a:gd name="connsiteY22" fmla="*/ 156927 h 612618"/>
                <a:gd name="connsiteX23" fmla="*/ 932507 w 1023042"/>
                <a:gd name="connsiteY23" fmla="*/ 57338 h 612618"/>
                <a:gd name="connsiteX24" fmla="*/ 917418 w 1023042"/>
                <a:gd name="connsiteY24" fmla="*/ 54321 h 612618"/>
                <a:gd name="connsiteX25" fmla="*/ 899311 w 1023042"/>
                <a:gd name="connsiteY25" fmla="*/ 33196 h 612618"/>
                <a:gd name="connsiteX26" fmla="*/ 878186 w 1023042"/>
                <a:gd name="connsiteY26" fmla="*/ 27160 h 612618"/>
                <a:gd name="connsiteX27" fmla="*/ 860079 w 1023042"/>
                <a:gd name="connsiteY27" fmla="*/ 0 h 612618"/>
                <a:gd name="connsiteX28" fmla="*/ 817830 w 1023042"/>
                <a:gd name="connsiteY28" fmla="*/ 21125 h 612618"/>
                <a:gd name="connsiteX29" fmla="*/ 754456 w 1023042"/>
                <a:gd name="connsiteY29" fmla="*/ 30178 h 612618"/>
                <a:gd name="connsiteX30" fmla="*/ 715224 w 1023042"/>
                <a:gd name="connsiteY30" fmla="*/ 30178 h 612618"/>
                <a:gd name="connsiteX31" fmla="*/ 654867 w 1023042"/>
                <a:gd name="connsiteY31" fmla="*/ 36214 h 612618"/>
                <a:gd name="connsiteX32" fmla="*/ 618654 w 1023042"/>
                <a:gd name="connsiteY32" fmla="*/ 18107 h 612618"/>
                <a:gd name="connsiteX33" fmla="*/ 582440 w 1023042"/>
                <a:gd name="connsiteY33" fmla="*/ 6036 h 612618"/>
                <a:gd name="connsiteX34" fmla="*/ 561315 w 1023042"/>
                <a:gd name="connsiteY34" fmla="*/ 27160 h 612618"/>
                <a:gd name="connsiteX35" fmla="*/ 588475 w 1023042"/>
                <a:gd name="connsiteY35" fmla="*/ 60356 h 612618"/>
                <a:gd name="connsiteX36" fmla="*/ 591493 w 1023042"/>
                <a:gd name="connsiteY36" fmla="*/ 84499 h 612618"/>
                <a:gd name="connsiteX37" fmla="*/ 546226 w 1023042"/>
                <a:gd name="connsiteY37" fmla="*/ 96570 h 612618"/>
                <a:gd name="connsiteX38" fmla="*/ 513030 w 1023042"/>
                <a:gd name="connsiteY38" fmla="*/ 108641 h 612618"/>
                <a:gd name="connsiteX39" fmla="*/ 459502 w 1023042"/>
                <a:gd name="connsiteY39" fmla="*/ 112933 h 612618"/>
                <a:gd name="connsiteX40" fmla="*/ 473798 w 1023042"/>
                <a:gd name="connsiteY40" fmla="*/ 181069 h 612618"/>
                <a:gd name="connsiteX41" fmla="*/ 437584 w 1023042"/>
                <a:gd name="connsiteY41" fmla="*/ 214265 h 612618"/>
                <a:gd name="connsiteX42" fmla="*/ 416459 w 1023042"/>
                <a:gd name="connsiteY42" fmla="*/ 247461 h 612618"/>
                <a:gd name="connsiteX43" fmla="*/ 392317 w 1023042"/>
                <a:gd name="connsiteY43" fmla="*/ 259533 h 612618"/>
                <a:gd name="connsiteX44" fmla="*/ 365157 w 1023042"/>
                <a:gd name="connsiteY44" fmla="*/ 235390 h 612618"/>
                <a:gd name="connsiteX45" fmla="*/ 356103 w 1023042"/>
                <a:gd name="connsiteY45" fmla="*/ 253497 h 612618"/>
                <a:gd name="connsiteX46" fmla="*/ 356103 w 1023042"/>
                <a:gd name="connsiteY46" fmla="*/ 277639 h 612618"/>
                <a:gd name="connsiteX47" fmla="*/ 356103 w 1023042"/>
                <a:gd name="connsiteY47" fmla="*/ 298764 h 612618"/>
                <a:gd name="connsiteX48" fmla="*/ 334978 w 1023042"/>
                <a:gd name="connsiteY48" fmla="*/ 286693 h 612618"/>
                <a:gd name="connsiteX49" fmla="*/ 316871 w 1023042"/>
                <a:gd name="connsiteY49" fmla="*/ 283675 h 612618"/>
                <a:gd name="connsiteX50" fmla="*/ 277640 w 1023042"/>
                <a:gd name="connsiteY50" fmla="*/ 316871 h 612618"/>
                <a:gd name="connsiteX51" fmla="*/ 262551 w 1023042"/>
                <a:gd name="connsiteY51" fmla="*/ 328942 h 612618"/>
                <a:gd name="connsiteX52" fmla="*/ 229355 w 1023042"/>
                <a:gd name="connsiteY52" fmla="*/ 334978 h 612618"/>
                <a:gd name="connsiteX53" fmla="*/ 211248 w 1023042"/>
                <a:gd name="connsiteY53" fmla="*/ 316871 h 612618"/>
                <a:gd name="connsiteX54" fmla="*/ 196158 w 1023042"/>
                <a:gd name="connsiteY54" fmla="*/ 310836 h 612618"/>
                <a:gd name="connsiteX55" fmla="*/ 132784 w 1023042"/>
                <a:gd name="connsiteY55" fmla="*/ 350067 h 612618"/>
                <a:gd name="connsiteX0" fmla="*/ 132784 w 1023042"/>
                <a:gd name="connsiteY0" fmla="*/ 350067 h 612618"/>
                <a:gd name="connsiteX1" fmla="*/ 141838 w 1023042"/>
                <a:gd name="connsiteY1" fmla="*/ 425513 h 612618"/>
                <a:gd name="connsiteX2" fmla="*/ 93553 w 1023042"/>
                <a:gd name="connsiteY2" fmla="*/ 452673 h 612618"/>
                <a:gd name="connsiteX3" fmla="*/ 90535 w 1023042"/>
                <a:gd name="connsiteY3" fmla="*/ 488887 h 612618"/>
                <a:gd name="connsiteX4" fmla="*/ 90535 w 1023042"/>
                <a:gd name="connsiteY4" fmla="*/ 503976 h 612618"/>
                <a:gd name="connsiteX5" fmla="*/ 0 w 1023042"/>
                <a:gd name="connsiteY5" fmla="*/ 482851 h 612618"/>
                <a:gd name="connsiteX6" fmla="*/ 0 w 1023042"/>
                <a:gd name="connsiteY6" fmla="*/ 570368 h 612618"/>
                <a:gd name="connsiteX7" fmla="*/ 15089 w 1023042"/>
                <a:gd name="connsiteY7" fmla="*/ 612618 h 612618"/>
                <a:gd name="connsiteX8" fmla="*/ 75446 w 1023042"/>
                <a:gd name="connsiteY8" fmla="*/ 609600 h 612618"/>
                <a:gd name="connsiteX9" fmla="*/ 135802 w 1023042"/>
                <a:gd name="connsiteY9" fmla="*/ 597529 h 612618"/>
                <a:gd name="connsiteX10" fmla="*/ 208230 w 1023042"/>
                <a:gd name="connsiteY10" fmla="*/ 564333 h 612618"/>
                <a:gd name="connsiteX11" fmla="*/ 310836 w 1023042"/>
                <a:gd name="connsiteY11" fmla="*/ 549243 h 612618"/>
                <a:gd name="connsiteX12" fmla="*/ 449656 w 1023042"/>
                <a:gd name="connsiteY12" fmla="*/ 522083 h 612618"/>
                <a:gd name="connsiteX13" fmla="*/ 624689 w 1023042"/>
                <a:gd name="connsiteY13" fmla="*/ 488887 h 612618"/>
                <a:gd name="connsiteX14" fmla="*/ 781616 w 1023042"/>
                <a:gd name="connsiteY14" fmla="*/ 464744 h 612618"/>
                <a:gd name="connsiteX15" fmla="*/ 841972 w 1023042"/>
                <a:gd name="connsiteY15" fmla="*/ 446637 h 612618"/>
                <a:gd name="connsiteX16" fmla="*/ 919330 w 1023042"/>
                <a:gd name="connsiteY16" fmla="*/ 406769 h 612618"/>
                <a:gd name="connsiteX17" fmla="*/ 941560 w 1023042"/>
                <a:gd name="connsiteY17" fmla="*/ 356103 h 612618"/>
                <a:gd name="connsiteX18" fmla="*/ 962685 w 1023042"/>
                <a:gd name="connsiteY18" fmla="*/ 301782 h 612618"/>
                <a:gd name="connsiteX19" fmla="*/ 989846 w 1023042"/>
                <a:gd name="connsiteY19" fmla="*/ 274622 h 612618"/>
                <a:gd name="connsiteX20" fmla="*/ 1023042 w 1023042"/>
                <a:gd name="connsiteY20" fmla="*/ 241426 h 612618"/>
                <a:gd name="connsiteX21" fmla="*/ 1010970 w 1023042"/>
                <a:gd name="connsiteY21" fmla="*/ 190123 h 612618"/>
                <a:gd name="connsiteX22" fmla="*/ 959667 w 1023042"/>
                <a:gd name="connsiteY22" fmla="*/ 156927 h 612618"/>
                <a:gd name="connsiteX23" fmla="*/ 932507 w 1023042"/>
                <a:gd name="connsiteY23" fmla="*/ 57338 h 612618"/>
                <a:gd name="connsiteX24" fmla="*/ 917418 w 1023042"/>
                <a:gd name="connsiteY24" fmla="*/ 54321 h 612618"/>
                <a:gd name="connsiteX25" fmla="*/ 899311 w 1023042"/>
                <a:gd name="connsiteY25" fmla="*/ 33196 h 612618"/>
                <a:gd name="connsiteX26" fmla="*/ 878186 w 1023042"/>
                <a:gd name="connsiteY26" fmla="*/ 27160 h 612618"/>
                <a:gd name="connsiteX27" fmla="*/ 860079 w 1023042"/>
                <a:gd name="connsiteY27" fmla="*/ 0 h 612618"/>
                <a:gd name="connsiteX28" fmla="*/ 817830 w 1023042"/>
                <a:gd name="connsiteY28" fmla="*/ 21125 h 612618"/>
                <a:gd name="connsiteX29" fmla="*/ 754456 w 1023042"/>
                <a:gd name="connsiteY29" fmla="*/ 30178 h 612618"/>
                <a:gd name="connsiteX30" fmla="*/ 715224 w 1023042"/>
                <a:gd name="connsiteY30" fmla="*/ 30178 h 612618"/>
                <a:gd name="connsiteX31" fmla="*/ 654867 w 1023042"/>
                <a:gd name="connsiteY31" fmla="*/ 36214 h 612618"/>
                <a:gd name="connsiteX32" fmla="*/ 618654 w 1023042"/>
                <a:gd name="connsiteY32" fmla="*/ 18107 h 612618"/>
                <a:gd name="connsiteX33" fmla="*/ 582440 w 1023042"/>
                <a:gd name="connsiteY33" fmla="*/ 6036 h 612618"/>
                <a:gd name="connsiteX34" fmla="*/ 561315 w 1023042"/>
                <a:gd name="connsiteY34" fmla="*/ 27160 h 612618"/>
                <a:gd name="connsiteX35" fmla="*/ 588475 w 1023042"/>
                <a:gd name="connsiteY35" fmla="*/ 60356 h 612618"/>
                <a:gd name="connsiteX36" fmla="*/ 591493 w 1023042"/>
                <a:gd name="connsiteY36" fmla="*/ 84499 h 612618"/>
                <a:gd name="connsiteX37" fmla="*/ 546226 w 1023042"/>
                <a:gd name="connsiteY37" fmla="*/ 96570 h 612618"/>
                <a:gd name="connsiteX38" fmla="*/ 513030 w 1023042"/>
                <a:gd name="connsiteY38" fmla="*/ 108641 h 612618"/>
                <a:gd name="connsiteX39" fmla="*/ 459502 w 1023042"/>
                <a:gd name="connsiteY39" fmla="*/ 112933 h 612618"/>
                <a:gd name="connsiteX40" fmla="*/ 464267 w 1023042"/>
                <a:gd name="connsiteY40" fmla="*/ 181069 h 612618"/>
                <a:gd name="connsiteX41" fmla="*/ 437584 w 1023042"/>
                <a:gd name="connsiteY41" fmla="*/ 214265 h 612618"/>
                <a:gd name="connsiteX42" fmla="*/ 416459 w 1023042"/>
                <a:gd name="connsiteY42" fmla="*/ 247461 h 612618"/>
                <a:gd name="connsiteX43" fmla="*/ 392317 w 1023042"/>
                <a:gd name="connsiteY43" fmla="*/ 259533 h 612618"/>
                <a:gd name="connsiteX44" fmla="*/ 365157 w 1023042"/>
                <a:gd name="connsiteY44" fmla="*/ 235390 h 612618"/>
                <a:gd name="connsiteX45" fmla="*/ 356103 w 1023042"/>
                <a:gd name="connsiteY45" fmla="*/ 253497 h 612618"/>
                <a:gd name="connsiteX46" fmla="*/ 356103 w 1023042"/>
                <a:gd name="connsiteY46" fmla="*/ 277639 h 612618"/>
                <a:gd name="connsiteX47" fmla="*/ 356103 w 1023042"/>
                <a:gd name="connsiteY47" fmla="*/ 298764 h 612618"/>
                <a:gd name="connsiteX48" fmla="*/ 334978 w 1023042"/>
                <a:gd name="connsiteY48" fmla="*/ 286693 h 612618"/>
                <a:gd name="connsiteX49" fmla="*/ 316871 w 1023042"/>
                <a:gd name="connsiteY49" fmla="*/ 283675 h 612618"/>
                <a:gd name="connsiteX50" fmla="*/ 277640 w 1023042"/>
                <a:gd name="connsiteY50" fmla="*/ 316871 h 612618"/>
                <a:gd name="connsiteX51" fmla="*/ 262551 w 1023042"/>
                <a:gd name="connsiteY51" fmla="*/ 328942 h 612618"/>
                <a:gd name="connsiteX52" fmla="*/ 229355 w 1023042"/>
                <a:gd name="connsiteY52" fmla="*/ 334978 h 612618"/>
                <a:gd name="connsiteX53" fmla="*/ 211248 w 1023042"/>
                <a:gd name="connsiteY53" fmla="*/ 316871 h 612618"/>
                <a:gd name="connsiteX54" fmla="*/ 196158 w 1023042"/>
                <a:gd name="connsiteY54" fmla="*/ 310836 h 612618"/>
                <a:gd name="connsiteX55" fmla="*/ 132784 w 1023042"/>
                <a:gd name="connsiteY55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41560 w 1032573"/>
                <a:gd name="connsiteY17" fmla="*/ 356103 h 612618"/>
                <a:gd name="connsiteX18" fmla="*/ 962685 w 1032573"/>
                <a:gd name="connsiteY18" fmla="*/ 301782 h 612618"/>
                <a:gd name="connsiteX19" fmla="*/ 989846 w 1032573"/>
                <a:gd name="connsiteY19" fmla="*/ 274622 h 612618"/>
                <a:gd name="connsiteX20" fmla="*/ 1032573 w 1032573"/>
                <a:gd name="connsiteY20" fmla="*/ 255709 h 612618"/>
                <a:gd name="connsiteX21" fmla="*/ 1010970 w 1032573"/>
                <a:gd name="connsiteY21" fmla="*/ 190123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88475 w 1032573"/>
                <a:gd name="connsiteY35" fmla="*/ 60356 h 612618"/>
                <a:gd name="connsiteX36" fmla="*/ 591493 w 1032573"/>
                <a:gd name="connsiteY36" fmla="*/ 84499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5157 w 1032573"/>
                <a:gd name="connsiteY44" fmla="*/ 235390 h 612618"/>
                <a:gd name="connsiteX45" fmla="*/ 356103 w 1032573"/>
                <a:gd name="connsiteY45" fmla="*/ 253497 h 612618"/>
                <a:gd name="connsiteX46" fmla="*/ 356103 w 1032573"/>
                <a:gd name="connsiteY46" fmla="*/ 277639 h 612618"/>
                <a:gd name="connsiteX47" fmla="*/ 356103 w 1032573"/>
                <a:gd name="connsiteY47" fmla="*/ 298764 h 612618"/>
                <a:gd name="connsiteX48" fmla="*/ 334978 w 1032573"/>
                <a:gd name="connsiteY48" fmla="*/ 286693 h 612618"/>
                <a:gd name="connsiteX49" fmla="*/ 316871 w 1032573"/>
                <a:gd name="connsiteY49" fmla="*/ 283675 h 612618"/>
                <a:gd name="connsiteX50" fmla="*/ 277640 w 1032573"/>
                <a:gd name="connsiteY50" fmla="*/ 316871 h 612618"/>
                <a:gd name="connsiteX51" fmla="*/ 262551 w 1032573"/>
                <a:gd name="connsiteY51" fmla="*/ 328942 h 612618"/>
                <a:gd name="connsiteX52" fmla="*/ 229355 w 1032573"/>
                <a:gd name="connsiteY52" fmla="*/ 334978 h 612618"/>
                <a:gd name="connsiteX53" fmla="*/ 211248 w 1032573"/>
                <a:gd name="connsiteY53" fmla="*/ 316871 h 612618"/>
                <a:gd name="connsiteX54" fmla="*/ 196158 w 1032573"/>
                <a:gd name="connsiteY54" fmla="*/ 310836 h 612618"/>
                <a:gd name="connsiteX55" fmla="*/ 132784 w 1032573"/>
                <a:gd name="connsiteY55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41560 w 1032573"/>
                <a:gd name="connsiteY17" fmla="*/ 356103 h 612618"/>
                <a:gd name="connsiteX18" fmla="*/ 962685 w 1032573"/>
                <a:gd name="connsiteY18" fmla="*/ 301782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0970 w 1032573"/>
                <a:gd name="connsiteY21" fmla="*/ 190123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88475 w 1032573"/>
                <a:gd name="connsiteY35" fmla="*/ 60356 h 612618"/>
                <a:gd name="connsiteX36" fmla="*/ 591493 w 1032573"/>
                <a:gd name="connsiteY36" fmla="*/ 84499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5157 w 1032573"/>
                <a:gd name="connsiteY44" fmla="*/ 235390 h 612618"/>
                <a:gd name="connsiteX45" fmla="*/ 356103 w 1032573"/>
                <a:gd name="connsiteY45" fmla="*/ 253497 h 612618"/>
                <a:gd name="connsiteX46" fmla="*/ 356103 w 1032573"/>
                <a:gd name="connsiteY46" fmla="*/ 277639 h 612618"/>
                <a:gd name="connsiteX47" fmla="*/ 356103 w 1032573"/>
                <a:gd name="connsiteY47" fmla="*/ 298764 h 612618"/>
                <a:gd name="connsiteX48" fmla="*/ 334978 w 1032573"/>
                <a:gd name="connsiteY48" fmla="*/ 286693 h 612618"/>
                <a:gd name="connsiteX49" fmla="*/ 316871 w 1032573"/>
                <a:gd name="connsiteY49" fmla="*/ 283675 h 612618"/>
                <a:gd name="connsiteX50" fmla="*/ 277640 w 1032573"/>
                <a:gd name="connsiteY50" fmla="*/ 316871 h 612618"/>
                <a:gd name="connsiteX51" fmla="*/ 262551 w 1032573"/>
                <a:gd name="connsiteY51" fmla="*/ 328942 h 612618"/>
                <a:gd name="connsiteX52" fmla="*/ 229355 w 1032573"/>
                <a:gd name="connsiteY52" fmla="*/ 334978 h 612618"/>
                <a:gd name="connsiteX53" fmla="*/ 211248 w 1032573"/>
                <a:gd name="connsiteY53" fmla="*/ 316871 h 612618"/>
                <a:gd name="connsiteX54" fmla="*/ 196158 w 1032573"/>
                <a:gd name="connsiteY54" fmla="*/ 310836 h 612618"/>
                <a:gd name="connsiteX55" fmla="*/ 132784 w 1032573"/>
                <a:gd name="connsiteY55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41560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0970 w 1032573"/>
                <a:gd name="connsiteY21" fmla="*/ 190123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88475 w 1032573"/>
                <a:gd name="connsiteY35" fmla="*/ 60356 h 612618"/>
                <a:gd name="connsiteX36" fmla="*/ 591493 w 1032573"/>
                <a:gd name="connsiteY36" fmla="*/ 84499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5157 w 1032573"/>
                <a:gd name="connsiteY44" fmla="*/ 235390 h 612618"/>
                <a:gd name="connsiteX45" fmla="*/ 356103 w 1032573"/>
                <a:gd name="connsiteY45" fmla="*/ 253497 h 612618"/>
                <a:gd name="connsiteX46" fmla="*/ 356103 w 1032573"/>
                <a:gd name="connsiteY46" fmla="*/ 277639 h 612618"/>
                <a:gd name="connsiteX47" fmla="*/ 356103 w 1032573"/>
                <a:gd name="connsiteY47" fmla="*/ 298764 h 612618"/>
                <a:gd name="connsiteX48" fmla="*/ 334978 w 1032573"/>
                <a:gd name="connsiteY48" fmla="*/ 286693 h 612618"/>
                <a:gd name="connsiteX49" fmla="*/ 316871 w 1032573"/>
                <a:gd name="connsiteY49" fmla="*/ 283675 h 612618"/>
                <a:gd name="connsiteX50" fmla="*/ 277640 w 1032573"/>
                <a:gd name="connsiteY50" fmla="*/ 316871 h 612618"/>
                <a:gd name="connsiteX51" fmla="*/ 262551 w 1032573"/>
                <a:gd name="connsiteY51" fmla="*/ 328942 h 612618"/>
                <a:gd name="connsiteX52" fmla="*/ 229355 w 1032573"/>
                <a:gd name="connsiteY52" fmla="*/ 334978 h 612618"/>
                <a:gd name="connsiteX53" fmla="*/ 211248 w 1032573"/>
                <a:gd name="connsiteY53" fmla="*/ 316871 h 612618"/>
                <a:gd name="connsiteX54" fmla="*/ 196158 w 1032573"/>
                <a:gd name="connsiteY54" fmla="*/ 310836 h 612618"/>
                <a:gd name="connsiteX55" fmla="*/ 132784 w 1032573"/>
                <a:gd name="connsiteY55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41560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88475 w 1032573"/>
                <a:gd name="connsiteY35" fmla="*/ 60356 h 612618"/>
                <a:gd name="connsiteX36" fmla="*/ 591493 w 1032573"/>
                <a:gd name="connsiteY36" fmla="*/ 84499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5157 w 1032573"/>
                <a:gd name="connsiteY44" fmla="*/ 235390 h 612618"/>
                <a:gd name="connsiteX45" fmla="*/ 356103 w 1032573"/>
                <a:gd name="connsiteY45" fmla="*/ 253497 h 612618"/>
                <a:gd name="connsiteX46" fmla="*/ 356103 w 1032573"/>
                <a:gd name="connsiteY46" fmla="*/ 277639 h 612618"/>
                <a:gd name="connsiteX47" fmla="*/ 356103 w 1032573"/>
                <a:gd name="connsiteY47" fmla="*/ 298764 h 612618"/>
                <a:gd name="connsiteX48" fmla="*/ 334978 w 1032573"/>
                <a:gd name="connsiteY48" fmla="*/ 286693 h 612618"/>
                <a:gd name="connsiteX49" fmla="*/ 316871 w 1032573"/>
                <a:gd name="connsiteY49" fmla="*/ 283675 h 612618"/>
                <a:gd name="connsiteX50" fmla="*/ 277640 w 1032573"/>
                <a:gd name="connsiteY50" fmla="*/ 316871 h 612618"/>
                <a:gd name="connsiteX51" fmla="*/ 262551 w 1032573"/>
                <a:gd name="connsiteY51" fmla="*/ 328942 h 612618"/>
                <a:gd name="connsiteX52" fmla="*/ 229355 w 1032573"/>
                <a:gd name="connsiteY52" fmla="*/ 334978 h 612618"/>
                <a:gd name="connsiteX53" fmla="*/ 211248 w 1032573"/>
                <a:gd name="connsiteY53" fmla="*/ 316871 h 612618"/>
                <a:gd name="connsiteX54" fmla="*/ 196158 w 1032573"/>
                <a:gd name="connsiteY54" fmla="*/ 310836 h 612618"/>
                <a:gd name="connsiteX55" fmla="*/ 132784 w 1032573"/>
                <a:gd name="connsiteY55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51092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88475 w 1032573"/>
                <a:gd name="connsiteY35" fmla="*/ 60356 h 612618"/>
                <a:gd name="connsiteX36" fmla="*/ 591493 w 1032573"/>
                <a:gd name="connsiteY36" fmla="*/ 84499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5157 w 1032573"/>
                <a:gd name="connsiteY44" fmla="*/ 235390 h 612618"/>
                <a:gd name="connsiteX45" fmla="*/ 356103 w 1032573"/>
                <a:gd name="connsiteY45" fmla="*/ 253497 h 612618"/>
                <a:gd name="connsiteX46" fmla="*/ 356103 w 1032573"/>
                <a:gd name="connsiteY46" fmla="*/ 277639 h 612618"/>
                <a:gd name="connsiteX47" fmla="*/ 356103 w 1032573"/>
                <a:gd name="connsiteY47" fmla="*/ 298764 h 612618"/>
                <a:gd name="connsiteX48" fmla="*/ 334978 w 1032573"/>
                <a:gd name="connsiteY48" fmla="*/ 286693 h 612618"/>
                <a:gd name="connsiteX49" fmla="*/ 316871 w 1032573"/>
                <a:gd name="connsiteY49" fmla="*/ 283675 h 612618"/>
                <a:gd name="connsiteX50" fmla="*/ 277640 w 1032573"/>
                <a:gd name="connsiteY50" fmla="*/ 316871 h 612618"/>
                <a:gd name="connsiteX51" fmla="*/ 262551 w 1032573"/>
                <a:gd name="connsiteY51" fmla="*/ 328942 h 612618"/>
                <a:gd name="connsiteX52" fmla="*/ 229355 w 1032573"/>
                <a:gd name="connsiteY52" fmla="*/ 334978 h 612618"/>
                <a:gd name="connsiteX53" fmla="*/ 211248 w 1032573"/>
                <a:gd name="connsiteY53" fmla="*/ 316871 h 612618"/>
                <a:gd name="connsiteX54" fmla="*/ 196158 w 1032573"/>
                <a:gd name="connsiteY54" fmla="*/ 310836 h 612618"/>
                <a:gd name="connsiteX55" fmla="*/ 132784 w 1032573"/>
                <a:gd name="connsiteY55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51092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76561 w 1032573"/>
                <a:gd name="connsiteY35" fmla="*/ 60356 h 612618"/>
                <a:gd name="connsiteX36" fmla="*/ 591493 w 1032573"/>
                <a:gd name="connsiteY36" fmla="*/ 84499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5157 w 1032573"/>
                <a:gd name="connsiteY44" fmla="*/ 235390 h 612618"/>
                <a:gd name="connsiteX45" fmla="*/ 356103 w 1032573"/>
                <a:gd name="connsiteY45" fmla="*/ 253497 h 612618"/>
                <a:gd name="connsiteX46" fmla="*/ 356103 w 1032573"/>
                <a:gd name="connsiteY46" fmla="*/ 277639 h 612618"/>
                <a:gd name="connsiteX47" fmla="*/ 356103 w 1032573"/>
                <a:gd name="connsiteY47" fmla="*/ 298764 h 612618"/>
                <a:gd name="connsiteX48" fmla="*/ 334978 w 1032573"/>
                <a:gd name="connsiteY48" fmla="*/ 286693 h 612618"/>
                <a:gd name="connsiteX49" fmla="*/ 316871 w 1032573"/>
                <a:gd name="connsiteY49" fmla="*/ 283675 h 612618"/>
                <a:gd name="connsiteX50" fmla="*/ 277640 w 1032573"/>
                <a:gd name="connsiteY50" fmla="*/ 316871 h 612618"/>
                <a:gd name="connsiteX51" fmla="*/ 262551 w 1032573"/>
                <a:gd name="connsiteY51" fmla="*/ 328942 h 612618"/>
                <a:gd name="connsiteX52" fmla="*/ 229355 w 1032573"/>
                <a:gd name="connsiteY52" fmla="*/ 334978 h 612618"/>
                <a:gd name="connsiteX53" fmla="*/ 211248 w 1032573"/>
                <a:gd name="connsiteY53" fmla="*/ 316871 h 612618"/>
                <a:gd name="connsiteX54" fmla="*/ 196158 w 1032573"/>
                <a:gd name="connsiteY54" fmla="*/ 310836 h 612618"/>
                <a:gd name="connsiteX55" fmla="*/ 132784 w 1032573"/>
                <a:gd name="connsiteY55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51092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76561 w 1032573"/>
                <a:gd name="connsiteY35" fmla="*/ 60356 h 612618"/>
                <a:gd name="connsiteX36" fmla="*/ 579579 w 1032573"/>
                <a:gd name="connsiteY36" fmla="*/ 79738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5157 w 1032573"/>
                <a:gd name="connsiteY44" fmla="*/ 235390 h 612618"/>
                <a:gd name="connsiteX45" fmla="*/ 356103 w 1032573"/>
                <a:gd name="connsiteY45" fmla="*/ 253497 h 612618"/>
                <a:gd name="connsiteX46" fmla="*/ 356103 w 1032573"/>
                <a:gd name="connsiteY46" fmla="*/ 277639 h 612618"/>
                <a:gd name="connsiteX47" fmla="*/ 356103 w 1032573"/>
                <a:gd name="connsiteY47" fmla="*/ 298764 h 612618"/>
                <a:gd name="connsiteX48" fmla="*/ 334978 w 1032573"/>
                <a:gd name="connsiteY48" fmla="*/ 286693 h 612618"/>
                <a:gd name="connsiteX49" fmla="*/ 316871 w 1032573"/>
                <a:gd name="connsiteY49" fmla="*/ 283675 h 612618"/>
                <a:gd name="connsiteX50" fmla="*/ 277640 w 1032573"/>
                <a:gd name="connsiteY50" fmla="*/ 316871 h 612618"/>
                <a:gd name="connsiteX51" fmla="*/ 262551 w 1032573"/>
                <a:gd name="connsiteY51" fmla="*/ 328942 h 612618"/>
                <a:gd name="connsiteX52" fmla="*/ 229355 w 1032573"/>
                <a:gd name="connsiteY52" fmla="*/ 334978 h 612618"/>
                <a:gd name="connsiteX53" fmla="*/ 211248 w 1032573"/>
                <a:gd name="connsiteY53" fmla="*/ 316871 h 612618"/>
                <a:gd name="connsiteX54" fmla="*/ 196158 w 1032573"/>
                <a:gd name="connsiteY54" fmla="*/ 310836 h 612618"/>
                <a:gd name="connsiteX55" fmla="*/ 132784 w 1032573"/>
                <a:gd name="connsiteY55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51092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76561 w 1032573"/>
                <a:gd name="connsiteY35" fmla="*/ 60356 h 612618"/>
                <a:gd name="connsiteX36" fmla="*/ 579579 w 1032573"/>
                <a:gd name="connsiteY36" fmla="*/ 79738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2773 w 1032573"/>
                <a:gd name="connsiteY44" fmla="*/ 225867 h 612618"/>
                <a:gd name="connsiteX45" fmla="*/ 356103 w 1032573"/>
                <a:gd name="connsiteY45" fmla="*/ 253497 h 612618"/>
                <a:gd name="connsiteX46" fmla="*/ 356103 w 1032573"/>
                <a:gd name="connsiteY46" fmla="*/ 277639 h 612618"/>
                <a:gd name="connsiteX47" fmla="*/ 356103 w 1032573"/>
                <a:gd name="connsiteY47" fmla="*/ 298764 h 612618"/>
                <a:gd name="connsiteX48" fmla="*/ 334978 w 1032573"/>
                <a:gd name="connsiteY48" fmla="*/ 286693 h 612618"/>
                <a:gd name="connsiteX49" fmla="*/ 316871 w 1032573"/>
                <a:gd name="connsiteY49" fmla="*/ 283675 h 612618"/>
                <a:gd name="connsiteX50" fmla="*/ 277640 w 1032573"/>
                <a:gd name="connsiteY50" fmla="*/ 316871 h 612618"/>
                <a:gd name="connsiteX51" fmla="*/ 262551 w 1032573"/>
                <a:gd name="connsiteY51" fmla="*/ 328942 h 612618"/>
                <a:gd name="connsiteX52" fmla="*/ 229355 w 1032573"/>
                <a:gd name="connsiteY52" fmla="*/ 334978 h 612618"/>
                <a:gd name="connsiteX53" fmla="*/ 211248 w 1032573"/>
                <a:gd name="connsiteY53" fmla="*/ 316871 h 612618"/>
                <a:gd name="connsiteX54" fmla="*/ 196158 w 1032573"/>
                <a:gd name="connsiteY54" fmla="*/ 310836 h 612618"/>
                <a:gd name="connsiteX55" fmla="*/ 132784 w 1032573"/>
                <a:gd name="connsiteY55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51092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76561 w 1032573"/>
                <a:gd name="connsiteY35" fmla="*/ 60356 h 612618"/>
                <a:gd name="connsiteX36" fmla="*/ 579579 w 1032573"/>
                <a:gd name="connsiteY36" fmla="*/ 79738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2773 w 1032573"/>
                <a:gd name="connsiteY44" fmla="*/ 225867 h 612618"/>
                <a:gd name="connsiteX45" fmla="*/ 356103 w 1032573"/>
                <a:gd name="connsiteY45" fmla="*/ 277639 h 612618"/>
                <a:gd name="connsiteX46" fmla="*/ 356103 w 1032573"/>
                <a:gd name="connsiteY46" fmla="*/ 298764 h 612618"/>
                <a:gd name="connsiteX47" fmla="*/ 334978 w 1032573"/>
                <a:gd name="connsiteY47" fmla="*/ 286693 h 612618"/>
                <a:gd name="connsiteX48" fmla="*/ 316871 w 1032573"/>
                <a:gd name="connsiteY48" fmla="*/ 283675 h 612618"/>
                <a:gd name="connsiteX49" fmla="*/ 277640 w 1032573"/>
                <a:gd name="connsiteY49" fmla="*/ 316871 h 612618"/>
                <a:gd name="connsiteX50" fmla="*/ 262551 w 1032573"/>
                <a:gd name="connsiteY50" fmla="*/ 328942 h 612618"/>
                <a:gd name="connsiteX51" fmla="*/ 229355 w 1032573"/>
                <a:gd name="connsiteY51" fmla="*/ 334978 h 612618"/>
                <a:gd name="connsiteX52" fmla="*/ 211248 w 1032573"/>
                <a:gd name="connsiteY52" fmla="*/ 316871 h 612618"/>
                <a:gd name="connsiteX53" fmla="*/ 196158 w 1032573"/>
                <a:gd name="connsiteY53" fmla="*/ 310836 h 612618"/>
                <a:gd name="connsiteX54" fmla="*/ 132784 w 1032573"/>
                <a:gd name="connsiteY54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51092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76561 w 1032573"/>
                <a:gd name="connsiteY35" fmla="*/ 60356 h 612618"/>
                <a:gd name="connsiteX36" fmla="*/ 579579 w 1032573"/>
                <a:gd name="connsiteY36" fmla="*/ 79738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62773 w 1032573"/>
                <a:gd name="connsiteY44" fmla="*/ 225867 h 612618"/>
                <a:gd name="connsiteX45" fmla="*/ 356103 w 1032573"/>
                <a:gd name="connsiteY45" fmla="*/ 298764 h 612618"/>
                <a:gd name="connsiteX46" fmla="*/ 334978 w 1032573"/>
                <a:gd name="connsiteY46" fmla="*/ 286693 h 612618"/>
                <a:gd name="connsiteX47" fmla="*/ 316871 w 1032573"/>
                <a:gd name="connsiteY47" fmla="*/ 283675 h 612618"/>
                <a:gd name="connsiteX48" fmla="*/ 277640 w 1032573"/>
                <a:gd name="connsiteY48" fmla="*/ 316871 h 612618"/>
                <a:gd name="connsiteX49" fmla="*/ 262551 w 1032573"/>
                <a:gd name="connsiteY49" fmla="*/ 328942 h 612618"/>
                <a:gd name="connsiteX50" fmla="*/ 229355 w 1032573"/>
                <a:gd name="connsiteY50" fmla="*/ 334978 h 612618"/>
                <a:gd name="connsiteX51" fmla="*/ 211248 w 1032573"/>
                <a:gd name="connsiteY51" fmla="*/ 316871 h 612618"/>
                <a:gd name="connsiteX52" fmla="*/ 196158 w 1032573"/>
                <a:gd name="connsiteY52" fmla="*/ 310836 h 612618"/>
                <a:gd name="connsiteX53" fmla="*/ 132784 w 1032573"/>
                <a:gd name="connsiteY53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51092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76561 w 1032573"/>
                <a:gd name="connsiteY35" fmla="*/ 60356 h 612618"/>
                <a:gd name="connsiteX36" fmla="*/ 579579 w 1032573"/>
                <a:gd name="connsiteY36" fmla="*/ 79738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53242 w 1032573"/>
                <a:gd name="connsiteY44" fmla="*/ 223486 h 612618"/>
                <a:gd name="connsiteX45" fmla="*/ 356103 w 1032573"/>
                <a:gd name="connsiteY45" fmla="*/ 298764 h 612618"/>
                <a:gd name="connsiteX46" fmla="*/ 334978 w 1032573"/>
                <a:gd name="connsiteY46" fmla="*/ 286693 h 612618"/>
                <a:gd name="connsiteX47" fmla="*/ 316871 w 1032573"/>
                <a:gd name="connsiteY47" fmla="*/ 283675 h 612618"/>
                <a:gd name="connsiteX48" fmla="*/ 277640 w 1032573"/>
                <a:gd name="connsiteY48" fmla="*/ 316871 h 612618"/>
                <a:gd name="connsiteX49" fmla="*/ 262551 w 1032573"/>
                <a:gd name="connsiteY49" fmla="*/ 328942 h 612618"/>
                <a:gd name="connsiteX50" fmla="*/ 229355 w 1032573"/>
                <a:gd name="connsiteY50" fmla="*/ 334978 h 612618"/>
                <a:gd name="connsiteX51" fmla="*/ 211248 w 1032573"/>
                <a:gd name="connsiteY51" fmla="*/ 316871 h 612618"/>
                <a:gd name="connsiteX52" fmla="*/ 196158 w 1032573"/>
                <a:gd name="connsiteY52" fmla="*/ 310836 h 612618"/>
                <a:gd name="connsiteX53" fmla="*/ 132784 w 1032573"/>
                <a:gd name="connsiteY53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51092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76561 w 1032573"/>
                <a:gd name="connsiteY35" fmla="*/ 60356 h 612618"/>
                <a:gd name="connsiteX36" fmla="*/ 579579 w 1032573"/>
                <a:gd name="connsiteY36" fmla="*/ 79738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53242 w 1032573"/>
                <a:gd name="connsiteY44" fmla="*/ 223486 h 612618"/>
                <a:gd name="connsiteX45" fmla="*/ 356103 w 1032573"/>
                <a:gd name="connsiteY45" fmla="*/ 298764 h 612618"/>
                <a:gd name="connsiteX46" fmla="*/ 334978 w 1032573"/>
                <a:gd name="connsiteY46" fmla="*/ 286693 h 612618"/>
                <a:gd name="connsiteX47" fmla="*/ 316871 w 1032573"/>
                <a:gd name="connsiteY47" fmla="*/ 283675 h 612618"/>
                <a:gd name="connsiteX48" fmla="*/ 277640 w 1032573"/>
                <a:gd name="connsiteY48" fmla="*/ 316871 h 612618"/>
                <a:gd name="connsiteX49" fmla="*/ 262551 w 1032573"/>
                <a:gd name="connsiteY49" fmla="*/ 317039 h 612618"/>
                <a:gd name="connsiteX50" fmla="*/ 229355 w 1032573"/>
                <a:gd name="connsiteY50" fmla="*/ 334978 h 612618"/>
                <a:gd name="connsiteX51" fmla="*/ 211248 w 1032573"/>
                <a:gd name="connsiteY51" fmla="*/ 316871 h 612618"/>
                <a:gd name="connsiteX52" fmla="*/ 196158 w 1032573"/>
                <a:gd name="connsiteY52" fmla="*/ 310836 h 612618"/>
                <a:gd name="connsiteX53" fmla="*/ 132784 w 1032573"/>
                <a:gd name="connsiteY53" fmla="*/ 350067 h 612618"/>
                <a:gd name="connsiteX0" fmla="*/ 132784 w 1032573"/>
                <a:gd name="connsiteY0" fmla="*/ 350067 h 612618"/>
                <a:gd name="connsiteX1" fmla="*/ 141838 w 1032573"/>
                <a:gd name="connsiteY1" fmla="*/ 425513 h 612618"/>
                <a:gd name="connsiteX2" fmla="*/ 93553 w 1032573"/>
                <a:gd name="connsiteY2" fmla="*/ 452673 h 612618"/>
                <a:gd name="connsiteX3" fmla="*/ 90535 w 1032573"/>
                <a:gd name="connsiteY3" fmla="*/ 488887 h 612618"/>
                <a:gd name="connsiteX4" fmla="*/ 90535 w 1032573"/>
                <a:gd name="connsiteY4" fmla="*/ 503976 h 612618"/>
                <a:gd name="connsiteX5" fmla="*/ 0 w 1032573"/>
                <a:gd name="connsiteY5" fmla="*/ 482851 h 612618"/>
                <a:gd name="connsiteX6" fmla="*/ 0 w 1032573"/>
                <a:gd name="connsiteY6" fmla="*/ 570368 h 612618"/>
                <a:gd name="connsiteX7" fmla="*/ 15089 w 1032573"/>
                <a:gd name="connsiteY7" fmla="*/ 612618 h 612618"/>
                <a:gd name="connsiteX8" fmla="*/ 75446 w 1032573"/>
                <a:gd name="connsiteY8" fmla="*/ 609600 h 612618"/>
                <a:gd name="connsiteX9" fmla="*/ 135802 w 1032573"/>
                <a:gd name="connsiteY9" fmla="*/ 597529 h 612618"/>
                <a:gd name="connsiteX10" fmla="*/ 208230 w 1032573"/>
                <a:gd name="connsiteY10" fmla="*/ 564333 h 612618"/>
                <a:gd name="connsiteX11" fmla="*/ 310836 w 1032573"/>
                <a:gd name="connsiteY11" fmla="*/ 549243 h 612618"/>
                <a:gd name="connsiteX12" fmla="*/ 449656 w 1032573"/>
                <a:gd name="connsiteY12" fmla="*/ 522083 h 612618"/>
                <a:gd name="connsiteX13" fmla="*/ 624689 w 1032573"/>
                <a:gd name="connsiteY13" fmla="*/ 488887 h 612618"/>
                <a:gd name="connsiteX14" fmla="*/ 781616 w 1032573"/>
                <a:gd name="connsiteY14" fmla="*/ 464744 h 612618"/>
                <a:gd name="connsiteX15" fmla="*/ 841972 w 1032573"/>
                <a:gd name="connsiteY15" fmla="*/ 446637 h 612618"/>
                <a:gd name="connsiteX16" fmla="*/ 919330 w 1032573"/>
                <a:gd name="connsiteY16" fmla="*/ 406769 h 612618"/>
                <a:gd name="connsiteX17" fmla="*/ 951092 w 1032573"/>
                <a:gd name="connsiteY17" fmla="*/ 356103 h 612618"/>
                <a:gd name="connsiteX18" fmla="*/ 969834 w 1032573"/>
                <a:gd name="connsiteY18" fmla="*/ 308924 h 612618"/>
                <a:gd name="connsiteX19" fmla="*/ 999378 w 1032573"/>
                <a:gd name="connsiteY19" fmla="*/ 281763 h 612618"/>
                <a:gd name="connsiteX20" fmla="*/ 1032573 w 1032573"/>
                <a:gd name="connsiteY20" fmla="*/ 255709 h 612618"/>
                <a:gd name="connsiteX21" fmla="*/ 1018118 w 1032573"/>
                <a:gd name="connsiteY21" fmla="*/ 180601 h 612618"/>
                <a:gd name="connsiteX22" fmla="*/ 959667 w 1032573"/>
                <a:gd name="connsiteY22" fmla="*/ 156927 h 612618"/>
                <a:gd name="connsiteX23" fmla="*/ 932507 w 1032573"/>
                <a:gd name="connsiteY23" fmla="*/ 57338 h 612618"/>
                <a:gd name="connsiteX24" fmla="*/ 917418 w 1032573"/>
                <a:gd name="connsiteY24" fmla="*/ 54321 h 612618"/>
                <a:gd name="connsiteX25" fmla="*/ 899311 w 1032573"/>
                <a:gd name="connsiteY25" fmla="*/ 33196 h 612618"/>
                <a:gd name="connsiteX26" fmla="*/ 878186 w 1032573"/>
                <a:gd name="connsiteY26" fmla="*/ 27160 h 612618"/>
                <a:gd name="connsiteX27" fmla="*/ 860079 w 1032573"/>
                <a:gd name="connsiteY27" fmla="*/ 0 h 612618"/>
                <a:gd name="connsiteX28" fmla="*/ 817830 w 1032573"/>
                <a:gd name="connsiteY28" fmla="*/ 21125 h 612618"/>
                <a:gd name="connsiteX29" fmla="*/ 754456 w 1032573"/>
                <a:gd name="connsiteY29" fmla="*/ 30178 h 612618"/>
                <a:gd name="connsiteX30" fmla="*/ 715224 w 1032573"/>
                <a:gd name="connsiteY30" fmla="*/ 30178 h 612618"/>
                <a:gd name="connsiteX31" fmla="*/ 654867 w 1032573"/>
                <a:gd name="connsiteY31" fmla="*/ 36214 h 612618"/>
                <a:gd name="connsiteX32" fmla="*/ 618654 w 1032573"/>
                <a:gd name="connsiteY32" fmla="*/ 18107 h 612618"/>
                <a:gd name="connsiteX33" fmla="*/ 582440 w 1032573"/>
                <a:gd name="connsiteY33" fmla="*/ 6036 h 612618"/>
                <a:gd name="connsiteX34" fmla="*/ 561315 w 1032573"/>
                <a:gd name="connsiteY34" fmla="*/ 27160 h 612618"/>
                <a:gd name="connsiteX35" fmla="*/ 576561 w 1032573"/>
                <a:gd name="connsiteY35" fmla="*/ 60356 h 612618"/>
                <a:gd name="connsiteX36" fmla="*/ 579579 w 1032573"/>
                <a:gd name="connsiteY36" fmla="*/ 79738 h 612618"/>
                <a:gd name="connsiteX37" fmla="*/ 546226 w 1032573"/>
                <a:gd name="connsiteY37" fmla="*/ 96570 h 612618"/>
                <a:gd name="connsiteX38" fmla="*/ 513030 w 1032573"/>
                <a:gd name="connsiteY38" fmla="*/ 108641 h 612618"/>
                <a:gd name="connsiteX39" fmla="*/ 459502 w 1032573"/>
                <a:gd name="connsiteY39" fmla="*/ 112933 h 612618"/>
                <a:gd name="connsiteX40" fmla="*/ 464267 w 1032573"/>
                <a:gd name="connsiteY40" fmla="*/ 181069 h 612618"/>
                <a:gd name="connsiteX41" fmla="*/ 437584 w 1032573"/>
                <a:gd name="connsiteY41" fmla="*/ 214265 h 612618"/>
                <a:gd name="connsiteX42" fmla="*/ 416459 w 1032573"/>
                <a:gd name="connsiteY42" fmla="*/ 247461 h 612618"/>
                <a:gd name="connsiteX43" fmla="*/ 392317 w 1032573"/>
                <a:gd name="connsiteY43" fmla="*/ 259533 h 612618"/>
                <a:gd name="connsiteX44" fmla="*/ 353242 w 1032573"/>
                <a:gd name="connsiteY44" fmla="*/ 223486 h 612618"/>
                <a:gd name="connsiteX45" fmla="*/ 356103 w 1032573"/>
                <a:gd name="connsiteY45" fmla="*/ 298764 h 612618"/>
                <a:gd name="connsiteX46" fmla="*/ 334978 w 1032573"/>
                <a:gd name="connsiteY46" fmla="*/ 286693 h 612618"/>
                <a:gd name="connsiteX47" fmla="*/ 316871 w 1032573"/>
                <a:gd name="connsiteY47" fmla="*/ 283675 h 612618"/>
                <a:gd name="connsiteX48" fmla="*/ 277640 w 1032573"/>
                <a:gd name="connsiteY48" fmla="*/ 302586 h 612618"/>
                <a:gd name="connsiteX49" fmla="*/ 262551 w 1032573"/>
                <a:gd name="connsiteY49" fmla="*/ 317039 h 612618"/>
                <a:gd name="connsiteX50" fmla="*/ 229355 w 1032573"/>
                <a:gd name="connsiteY50" fmla="*/ 334978 h 612618"/>
                <a:gd name="connsiteX51" fmla="*/ 211248 w 1032573"/>
                <a:gd name="connsiteY51" fmla="*/ 316871 h 612618"/>
                <a:gd name="connsiteX52" fmla="*/ 196158 w 1032573"/>
                <a:gd name="connsiteY52" fmla="*/ 310836 h 612618"/>
                <a:gd name="connsiteX53" fmla="*/ 132784 w 1032573"/>
                <a:gd name="connsiteY53" fmla="*/ 350067 h 61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032573" h="612618">
                  <a:moveTo>
                    <a:pt x="132784" y="350067"/>
                  </a:moveTo>
                  <a:lnTo>
                    <a:pt x="141838" y="425513"/>
                  </a:lnTo>
                  <a:lnTo>
                    <a:pt x="93553" y="452673"/>
                  </a:lnTo>
                  <a:lnTo>
                    <a:pt x="90535" y="488887"/>
                  </a:lnTo>
                  <a:lnTo>
                    <a:pt x="90535" y="503976"/>
                  </a:lnTo>
                  <a:lnTo>
                    <a:pt x="0" y="482851"/>
                  </a:lnTo>
                  <a:lnTo>
                    <a:pt x="0" y="570368"/>
                  </a:lnTo>
                  <a:lnTo>
                    <a:pt x="15089" y="612618"/>
                  </a:lnTo>
                  <a:lnTo>
                    <a:pt x="75446" y="609600"/>
                  </a:lnTo>
                  <a:lnTo>
                    <a:pt x="135802" y="597529"/>
                  </a:lnTo>
                  <a:lnTo>
                    <a:pt x="208230" y="564333"/>
                  </a:lnTo>
                  <a:lnTo>
                    <a:pt x="310836" y="549243"/>
                  </a:lnTo>
                  <a:lnTo>
                    <a:pt x="449656" y="522083"/>
                  </a:lnTo>
                  <a:lnTo>
                    <a:pt x="624689" y="488887"/>
                  </a:lnTo>
                  <a:lnTo>
                    <a:pt x="781616" y="464744"/>
                  </a:lnTo>
                  <a:lnTo>
                    <a:pt x="841972" y="446637"/>
                  </a:lnTo>
                  <a:lnTo>
                    <a:pt x="919330" y="406769"/>
                  </a:lnTo>
                  <a:lnTo>
                    <a:pt x="951092" y="356103"/>
                  </a:lnTo>
                  <a:lnTo>
                    <a:pt x="969834" y="308924"/>
                  </a:lnTo>
                  <a:lnTo>
                    <a:pt x="999378" y="281763"/>
                  </a:lnTo>
                  <a:lnTo>
                    <a:pt x="1032573" y="255709"/>
                  </a:lnTo>
                  <a:lnTo>
                    <a:pt x="1018118" y="180601"/>
                  </a:lnTo>
                  <a:lnTo>
                    <a:pt x="959667" y="156927"/>
                  </a:lnTo>
                  <a:lnTo>
                    <a:pt x="932507" y="57338"/>
                  </a:lnTo>
                  <a:lnTo>
                    <a:pt x="917418" y="54321"/>
                  </a:lnTo>
                  <a:lnTo>
                    <a:pt x="899311" y="33196"/>
                  </a:lnTo>
                  <a:lnTo>
                    <a:pt x="878186" y="27160"/>
                  </a:lnTo>
                  <a:lnTo>
                    <a:pt x="860079" y="0"/>
                  </a:lnTo>
                  <a:lnTo>
                    <a:pt x="817830" y="21125"/>
                  </a:lnTo>
                  <a:lnTo>
                    <a:pt x="754456" y="30178"/>
                  </a:lnTo>
                  <a:lnTo>
                    <a:pt x="715224" y="30178"/>
                  </a:lnTo>
                  <a:lnTo>
                    <a:pt x="654867" y="36214"/>
                  </a:lnTo>
                  <a:lnTo>
                    <a:pt x="618654" y="18107"/>
                  </a:lnTo>
                  <a:lnTo>
                    <a:pt x="582440" y="6036"/>
                  </a:lnTo>
                  <a:lnTo>
                    <a:pt x="561315" y="27160"/>
                  </a:lnTo>
                  <a:lnTo>
                    <a:pt x="576561" y="60356"/>
                  </a:lnTo>
                  <a:lnTo>
                    <a:pt x="579579" y="79738"/>
                  </a:lnTo>
                  <a:lnTo>
                    <a:pt x="546226" y="96570"/>
                  </a:lnTo>
                  <a:lnTo>
                    <a:pt x="513030" y="108641"/>
                  </a:lnTo>
                  <a:lnTo>
                    <a:pt x="459502" y="112933"/>
                  </a:lnTo>
                  <a:lnTo>
                    <a:pt x="464267" y="181069"/>
                  </a:lnTo>
                  <a:lnTo>
                    <a:pt x="437584" y="214265"/>
                  </a:lnTo>
                  <a:lnTo>
                    <a:pt x="416459" y="247461"/>
                  </a:lnTo>
                  <a:lnTo>
                    <a:pt x="392317" y="259533"/>
                  </a:lnTo>
                  <a:lnTo>
                    <a:pt x="353242" y="223486"/>
                  </a:lnTo>
                  <a:lnTo>
                    <a:pt x="356103" y="298764"/>
                  </a:lnTo>
                  <a:lnTo>
                    <a:pt x="334978" y="286693"/>
                  </a:lnTo>
                  <a:lnTo>
                    <a:pt x="316871" y="283675"/>
                  </a:lnTo>
                  <a:lnTo>
                    <a:pt x="277640" y="302586"/>
                  </a:lnTo>
                  <a:lnTo>
                    <a:pt x="262551" y="317039"/>
                  </a:lnTo>
                  <a:lnTo>
                    <a:pt x="229355" y="334978"/>
                  </a:lnTo>
                  <a:lnTo>
                    <a:pt x="211248" y="316871"/>
                  </a:lnTo>
                  <a:lnTo>
                    <a:pt x="196158" y="310836"/>
                  </a:lnTo>
                  <a:lnTo>
                    <a:pt x="132784" y="35006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24" name="Freeform 3072">
              <a:extLst>
                <a:ext uri="{FF2B5EF4-FFF2-40B4-BE49-F238E27FC236}">
                  <a16:creationId xmlns:a16="http://schemas.microsoft.com/office/drawing/2014/main" id="{4016F4B3-A1BD-41CA-8BC7-587CE9812922}"/>
                </a:ext>
              </a:extLst>
            </p:cNvPr>
            <p:cNvSpPr/>
            <p:nvPr/>
          </p:nvSpPr>
          <p:spPr>
            <a:xfrm>
              <a:off x="9568427" y="3962508"/>
              <a:ext cx="739198" cy="340739"/>
            </a:xfrm>
            <a:custGeom>
              <a:avLst/>
              <a:gdLst>
                <a:gd name="connsiteX0" fmla="*/ 129766 w 1273521"/>
                <a:gd name="connsiteY0" fmla="*/ 238408 h 585458"/>
                <a:gd name="connsiteX1" fmla="*/ 63374 w 1273521"/>
                <a:gd name="connsiteY1" fmla="*/ 331961 h 585458"/>
                <a:gd name="connsiteX2" fmla="*/ 63374 w 1273521"/>
                <a:gd name="connsiteY2" fmla="*/ 368174 h 585458"/>
                <a:gd name="connsiteX3" fmla="*/ 33196 w 1273521"/>
                <a:gd name="connsiteY3" fmla="*/ 452673 h 585458"/>
                <a:gd name="connsiteX4" fmla="*/ 33196 w 1273521"/>
                <a:gd name="connsiteY4" fmla="*/ 488887 h 585458"/>
                <a:gd name="connsiteX5" fmla="*/ 6036 w 1273521"/>
                <a:gd name="connsiteY5" fmla="*/ 525101 h 585458"/>
                <a:gd name="connsiteX6" fmla="*/ 6036 w 1273521"/>
                <a:gd name="connsiteY6" fmla="*/ 555279 h 585458"/>
                <a:gd name="connsiteX7" fmla="*/ 0 w 1273521"/>
                <a:gd name="connsiteY7" fmla="*/ 585458 h 585458"/>
                <a:gd name="connsiteX8" fmla="*/ 283675 w 1273521"/>
                <a:gd name="connsiteY8" fmla="*/ 540190 h 585458"/>
                <a:gd name="connsiteX9" fmla="*/ 328942 w 1273521"/>
                <a:gd name="connsiteY9" fmla="*/ 549244 h 585458"/>
                <a:gd name="connsiteX10" fmla="*/ 334978 w 1273521"/>
                <a:gd name="connsiteY10" fmla="*/ 531137 h 585458"/>
                <a:gd name="connsiteX11" fmla="*/ 365156 w 1273521"/>
                <a:gd name="connsiteY11" fmla="*/ 525101 h 585458"/>
                <a:gd name="connsiteX12" fmla="*/ 419477 w 1273521"/>
                <a:gd name="connsiteY12" fmla="*/ 497941 h 585458"/>
                <a:gd name="connsiteX13" fmla="*/ 452673 w 1273521"/>
                <a:gd name="connsiteY13" fmla="*/ 516048 h 585458"/>
                <a:gd name="connsiteX14" fmla="*/ 932507 w 1273521"/>
                <a:gd name="connsiteY14" fmla="*/ 413442 h 585458"/>
                <a:gd name="connsiteX15" fmla="*/ 905346 w 1273521"/>
                <a:gd name="connsiteY15" fmla="*/ 371192 h 585458"/>
                <a:gd name="connsiteX16" fmla="*/ 941560 w 1273521"/>
                <a:gd name="connsiteY16" fmla="*/ 344032 h 585458"/>
                <a:gd name="connsiteX17" fmla="*/ 956649 w 1273521"/>
                <a:gd name="connsiteY17" fmla="*/ 307818 h 585458"/>
                <a:gd name="connsiteX18" fmla="*/ 1017006 w 1273521"/>
                <a:gd name="connsiteY18" fmla="*/ 250479 h 585458"/>
                <a:gd name="connsiteX19" fmla="*/ 1068309 w 1273521"/>
                <a:gd name="connsiteY19" fmla="*/ 220301 h 585458"/>
                <a:gd name="connsiteX20" fmla="*/ 1101505 w 1273521"/>
                <a:gd name="connsiteY20" fmla="*/ 187105 h 585458"/>
                <a:gd name="connsiteX21" fmla="*/ 1122630 w 1273521"/>
                <a:gd name="connsiteY21" fmla="*/ 144856 h 585458"/>
                <a:gd name="connsiteX22" fmla="*/ 1167897 w 1273521"/>
                <a:gd name="connsiteY22" fmla="*/ 141838 h 585458"/>
                <a:gd name="connsiteX23" fmla="*/ 1192040 w 1273521"/>
                <a:gd name="connsiteY23" fmla="*/ 108642 h 585458"/>
                <a:gd name="connsiteX24" fmla="*/ 1207129 w 1273521"/>
                <a:gd name="connsiteY24" fmla="*/ 90535 h 585458"/>
                <a:gd name="connsiteX25" fmla="*/ 1240325 w 1273521"/>
                <a:gd name="connsiteY25" fmla="*/ 96570 h 585458"/>
                <a:gd name="connsiteX26" fmla="*/ 1270503 w 1273521"/>
                <a:gd name="connsiteY26" fmla="*/ 57339 h 585458"/>
                <a:gd name="connsiteX27" fmla="*/ 1273521 w 1273521"/>
                <a:gd name="connsiteY27" fmla="*/ 0 h 585458"/>
                <a:gd name="connsiteX28" fmla="*/ 980792 w 1273521"/>
                <a:gd name="connsiteY28" fmla="*/ 78463 h 585458"/>
                <a:gd name="connsiteX29" fmla="*/ 334978 w 1273521"/>
                <a:gd name="connsiteY29" fmla="*/ 199176 h 585458"/>
                <a:gd name="connsiteX30" fmla="*/ 274622 w 1273521"/>
                <a:gd name="connsiteY30" fmla="*/ 235390 h 585458"/>
                <a:gd name="connsiteX31" fmla="*/ 235390 w 1273521"/>
                <a:gd name="connsiteY31" fmla="*/ 238408 h 585458"/>
                <a:gd name="connsiteX32" fmla="*/ 129766 w 1273521"/>
                <a:gd name="connsiteY32" fmla="*/ 238408 h 585458"/>
                <a:gd name="connsiteX0" fmla="*/ 129766 w 1278631"/>
                <a:gd name="connsiteY0" fmla="*/ 252687 h 599737"/>
                <a:gd name="connsiteX1" fmla="*/ 63374 w 1278631"/>
                <a:gd name="connsiteY1" fmla="*/ 346240 h 599737"/>
                <a:gd name="connsiteX2" fmla="*/ 63374 w 1278631"/>
                <a:gd name="connsiteY2" fmla="*/ 382453 h 599737"/>
                <a:gd name="connsiteX3" fmla="*/ 33196 w 1278631"/>
                <a:gd name="connsiteY3" fmla="*/ 466952 h 599737"/>
                <a:gd name="connsiteX4" fmla="*/ 33196 w 1278631"/>
                <a:gd name="connsiteY4" fmla="*/ 503166 h 599737"/>
                <a:gd name="connsiteX5" fmla="*/ 6036 w 1278631"/>
                <a:gd name="connsiteY5" fmla="*/ 539380 h 599737"/>
                <a:gd name="connsiteX6" fmla="*/ 6036 w 1278631"/>
                <a:gd name="connsiteY6" fmla="*/ 569558 h 599737"/>
                <a:gd name="connsiteX7" fmla="*/ 0 w 1278631"/>
                <a:gd name="connsiteY7" fmla="*/ 599737 h 599737"/>
                <a:gd name="connsiteX8" fmla="*/ 283675 w 1278631"/>
                <a:gd name="connsiteY8" fmla="*/ 554469 h 599737"/>
                <a:gd name="connsiteX9" fmla="*/ 328942 w 1278631"/>
                <a:gd name="connsiteY9" fmla="*/ 563523 h 599737"/>
                <a:gd name="connsiteX10" fmla="*/ 334978 w 1278631"/>
                <a:gd name="connsiteY10" fmla="*/ 545416 h 599737"/>
                <a:gd name="connsiteX11" fmla="*/ 365156 w 1278631"/>
                <a:gd name="connsiteY11" fmla="*/ 539380 h 599737"/>
                <a:gd name="connsiteX12" fmla="*/ 419477 w 1278631"/>
                <a:gd name="connsiteY12" fmla="*/ 512220 h 599737"/>
                <a:gd name="connsiteX13" fmla="*/ 452673 w 1278631"/>
                <a:gd name="connsiteY13" fmla="*/ 530327 h 599737"/>
                <a:gd name="connsiteX14" fmla="*/ 932507 w 1278631"/>
                <a:gd name="connsiteY14" fmla="*/ 427721 h 599737"/>
                <a:gd name="connsiteX15" fmla="*/ 905346 w 1278631"/>
                <a:gd name="connsiteY15" fmla="*/ 385471 h 599737"/>
                <a:gd name="connsiteX16" fmla="*/ 941560 w 1278631"/>
                <a:gd name="connsiteY16" fmla="*/ 358311 h 599737"/>
                <a:gd name="connsiteX17" fmla="*/ 956649 w 1278631"/>
                <a:gd name="connsiteY17" fmla="*/ 322097 h 599737"/>
                <a:gd name="connsiteX18" fmla="*/ 1017006 w 1278631"/>
                <a:gd name="connsiteY18" fmla="*/ 264758 h 599737"/>
                <a:gd name="connsiteX19" fmla="*/ 1068309 w 1278631"/>
                <a:gd name="connsiteY19" fmla="*/ 234580 h 599737"/>
                <a:gd name="connsiteX20" fmla="*/ 1101505 w 1278631"/>
                <a:gd name="connsiteY20" fmla="*/ 201384 h 599737"/>
                <a:gd name="connsiteX21" fmla="*/ 1122630 w 1278631"/>
                <a:gd name="connsiteY21" fmla="*/ 159135 h 599737"/>
                <a:gd name="connsiteX22" fmla="*/ 1167897 w 1278631"/>
                <a:gd name="connsiteY22" fmla="*/ 156117 h 599737"/>
                <a:gd name="connsiteX23" fmla="*/ 1192040 w 1278631"/>
                <a:gd name="connsiteY23" fmla="*/ 122921 h 599737"/>
                <a:gd name="connsiteX24" fmla="*/ 1207129 w 1278631"/>
                <a:gd name="connsiteY24" fmla="*/ 104814 h 599737"/>
                <a:gd name="connsiteX25" fmla="*/ 1240325 w 1278631"/>
                <a:gd name="connsiteY25" fmla="*/ 110849 h 599737"/>
                <a:gd name="connsiteX26" fmla="*/ 1270503 w 1278631"/>
                <a:gd name="connsiteY26" fmla="*/ 71618 h 599737"/>
                <a:gd name="connsiteX27" fmla="*/ 1278631 w 1278631"/>
                <a:gd name="connsiteY27" fmla="*/ 0 h 599737"/>
                <a:gd name="connsiteX28" fmla="*/ 980792 w 1278631"/>
                <a:gd name="connsiteY28" fmla="*/ 92742 h 599737"/>
                <a:gd name="connsiteX29" fmla="*/ 334978 w 1278631"/>
                <a:gd name="connsiteY29" fmla="*/ 213455 h 599737"/>
                <a:gd name="connsiteX30" fmla="*/ 274622 w 1278631"/>
                <a:gd name="connsiteY30" fmla="*/ 249669 h 599737"/>
                <a:gd name="connsiteX31" fmla="*/ 235390 w 1278631"/>
                <a:gd name="connsiteY31" fmla="*/ 252687 h 599737"/>
                <a:gd name="connsiteX32" fmla="*/ 129766 w 1278631"/>
                <a:gd name="connsiteY32" fmla="*/ 252687 h 599737"/>
                <a:gd name="connsiteX0" fmla="*/ 98837 w 1278631"/>
                <a:gd name="connsiteY0" fmla="*/ 262065 h 599737"/>
                <a:gd name="connsiteX1" fmla="*/ 63374 w 1278631"/>
                <a:gd name="connsiteY1" fmla="*/ 346240 h 599737"/>
                <a:gd name="connsiteX2" fmla="*/ 63374 w 1278631"/>
                <a:gd name="connsiteY2" fmla="*/ 382453 h 599737"/>
                <a:gd name="connsiteX3" fmla="*/ 33196 w 1278631"/>
                <a:gd name="connsiteY3" fmla="*/ 466952 h 599737"/>
                <a:gd name="connsiteX4" fmla="*/ 33196 w 1278631"/>
                <a:gd name="connsiteY4" fmla="*/ 503166 h 599737"/>
                <a:gd name="connsiteX5" fmla="*/ 6036 w 1278631"/>
                <a:gd name="connsiteY5" fmla="*/ 539380 h 599737"/>
                <a:gd name="connsiteX6" fmla="*/ 6036 w 1278631"/>
                <a:gd name="connsiteY6" fmla="*/ 569558 h 599737"/>
                <a:gd name="connsiteX7" fmla="*/ 0 w 1278631"/>
                <a:gd name="connsiteY7" fmla="*/ 599737 h 599737"/>
                <a:gd name="connsiteX8" fmla="*/ 283675 w 1278631"/>
                <a:gd name="connsiteY8" fmla="*/ 554469 h 599737"/>
                <a:gd name="connsiteX9" fmla="*/ 328942 w 1278631"/>
                <a:gd name="connsiteY9" fmla="*/ 563523 h 599737"/>
                <a:gd name="connsiteX10" fmla="*/ 334978 w 1278631"/>
                <a:gd name="connsiteY10" fmla="*/ 545416 h 599737"/>
                <a:gd name="connsiteX11" fmla="*/ 365156 w 1278631"/>
                <a:gd name="connsiteY11" fmla="*/ 539380 h 599737"/>
                <a:gd name="connsiteX12" fmla="*/ 419477 w 1278631"/>
                <a:gd name="connsiteY12" fmla="*/ 512220 h 599737"/>
                <a:gd name="connsiteX13" fmla="*/ 452673 w 1278631"/>
                <a:gd name="connsiteY13" fmla="*/ 530327 h 599737"/>
                <a:gd name="connsiteX14" fmla="*/ 932507 w 1278631"/>
                <a:gd name="connsiteY14" fmla="*/ 427721 h 599737"/>
                <a:gd name="connsiteX15" fmla="*/ 905346 w 1278631"/>
                <a:gd name="connsiteY15" fmla="*/ 385471 h 599737"/>
                <a:gd name="connsiteX16" fmla="*/ 941560 w 1278631"/>
                <a:gd name="connsiteY16" fmla="*/ 358311 h 599737"/>
                <a:gd name="connsiteX17" fmla="*/ 956649 w 1278631"/>
                <a:gd name="connsiteY17" fmla="*/ 322097 h 599737"/>
                <a:gd name="connsiteX18" fmla="*/ 1017006 w 1278631"/>
                <a:gd name="connsiteY18" fmla="*/ 264758 h 599737"/>
                <a:gd name="connsiteX19" fmla="*/ 1068309 w 1278631"/>
                <a:gd name="connsiteY19" fmla="*/ 234580 h 599737"/>
                <a:gd name="connsiteX20" fmla="*/ 1101505 w 1278631"/>
                <a:gd name="connsiteY20" fmla="*/ 201384 h 599737"/>
                <a:gd name="connsiteX21" fmla="*/ 1122630 w 1278631"/>
                <a:gd name="connsiteY21" fmla="*/ 159135 h 599737"/>
                <a:gd name="connsiteX22" fmla="*/ 1167897 w 1278631"/>
                <a:gd name="connsiteY22" fmla="*/ 156117 h 599737"/>
                <a:gd name="connsiteX23" fmla="*/ 1192040 w 1278631"/>
                <a:gd name="connsiteY23" fmla="*/ 122921 h 599737"/>
                <a:gd name="connsiteX24" fmla="*/ 1207129 w 1278631"/>
                <a:gd name="connsiteY24" fmla="*/ 104814 h 599737"/>
                <a:gd name="connsiteX25" fmla="*/ 1240325 w 1278631"/>
                <a:gd name="connsiteY25" fmla="*/ 110849 h 599737"/>
                <a:gd name="connsiteX26" fmla="*/ 1270503 w 1278631"/>
                <a:gd name="connsiteY26" fmla="*/ 71618 h 599737"/>
                <a:gd name="connsiteX27" fmla="*/ 1278631 w 1278631"/>
                <a:gd name="connsiteY27" fmla="*/ 0 h 599737"/>
                <a:gd name="connsiteX28" fmla="*/ 980792 w 1278631"/>
                <a:gd name="connsiteY28" fmla="*/ 92742 h 599737"/>
                <a:gd name="connsiteX29" fmla="*/ 334978 w 1278631"/>
                <a:gd name="connsiteY29" fmla="*/ 213455 h 599737"/>
                <a:gd name="connsiteX30" fmla="*/ 274622 w 1278631"/>
                <a:gd name="connsiteY30" fmla="*/ 249669 h 599737"/>
                <a:gd name="connsiteX31" fmla="*/ 235390 w 1278631"/>
                <a:gd name="connsiteY31" fmla="*/ 252687 h 599737"/>
                <a:gd name="connsiteX32" fmla="*/ 98837 w 1278631"/>
                <a:gd name="connsiteY32" fmla="*/ 262065 h 599737"/>
                <a:gd name="connsiteX0" fmla="*/ 98837 w 1278631"/>
                <a:gd name="connsiteY0" fmla="*/ 262065 h 599737"/>
                <a:gd name="connsiteX1" fmla="*/ 63374 w 1278631"/>
                <a:gd name="connsiteY1" fmla="*/ 346240 h 599737"/>
                <a:gd name="connsiteX2" fmla="*/ 63374 w 1278631"/>
                <a:gd name="connsiteY2" fmla="*/ 382453 h 599737"/>
                <a:gd name="connsiteX3" fmla="*/ 33196 w 1278631"/>
                <a:gd name="connsiteY3" fmla="*/ 466952 h 599737"/>
                <a:gd name="connsiteX4" fmla="*/ 33196 w 1278631"/>
                <a:gd name="connsiteY4" fmla="*/ 503166 h 599737"/>
                <a:gd name="connsiteX5" fmla="*/ 6036 w 1278631"/>
                <a:gd name="connsiteY5" fmla="*/ 539380 h 599737"/>
                <a:gd name="connsiteX6" fmla="*/ 6036 w 1278631"/>
                <a:gd name="connsiteY6" fmla="*/ 569558 h 599737"/>
                <a:gd name="connsiteX7" fmla="*/ 0 w 1278631"/>
                <a:gd name="connsiteY7" fmla="*/ 599737 h 599737"/>
                <a:gd name="connsiteX8" fmla="*/ 283675 w 1278631"/>
                <a:gd name="connsiteY8" fmla="*/ 554469 h 599737"/>
                <a:gd name="connsiteX9" fmla="*/ 328942 w 1278631"/>
                <a:gd name="connsiteY9" fmla="*/ 563523 h 599737"/>
                <a:gd name="connsiteX10" fmla="*/ 334978 w 1278631"/>
                <a:gd name="connsiteY10" fmla="*/ 545416 h 599737"/>
                <a:gd name="connsiteX11" fmla="*/ 365156 w 1278631"/>
                <a:gd name="connsiteY11" fmla="*/ 539380 h 599737"/>
                <a:gd name="connsiteX12" fmla="*/ 419477 w 1278631"/>
                <a:gd name="connsiteY12" fmla="*/ 512220 h 599737"/>
                <a:gd name="connsiteX13" fmla="*/ 443268 w 1278631"/>
                <a:gd name="connsiteY13" fmla="*/ 539549 h 599737"/>
                <a:gd name="connsiteX14" fmla="*/ 932507 w 1278631"/>
                <a:gd name="connsiteY14" fmla="*/ 427721 h 599737"/>
                <a:gd name="connsiteX15" fmla="*/ 905346 w 1278631"/>
                <a:gd name="connsiteY15" fmla="*/ 385471 h 599737"/>
                <a:gd name="connsiteX16" fmla="*/ 941560 w 1278631"/>
                <a:gd name="connsiteY16" fmla="*/ 358311 h 599737"/>
                <a:gd name="connsiteX17" fmla="*/ 956649 w 1278631"/>
                <a:gd name="connsiteY17" fmla="*/ 322097 h 599737"/>
                <a:gd name="connsiteX18" fmla="*/ 1017006 w 1278631"/>
                <a:gd name="connsiteY18" fmla="*/ 264758 h 599737"/>
                <a:gd name="connsiteX19" fmla="*/ 1068309 w 1278631"/>
                <a:gd name="connsiteY19" fmla="*/ 234580 h 599737"/>
                <a:gd name="connsiteX20" fmla="*/ 1101505 w 1278631"/>
                <a:gd name="connsiteY20" fmla="*/ 201384 h 599737"/>
                <a:gd name="connsiteX21" fmla="*/ 1122630 w 1278631"/>
                <a:gd name="connsiteY21" fmla="*/ 159135 h 599737"/>
                <a:gd name="connsiteX22" fmla="*/ 1167897 w 1278631"/>
                <a:gd name="connsiteY22" fmla="*/ 156117 h 599737"/>
                <a:gd name="connsiteX23" fmla="*/ 1192040 w 1278631"/>
                <a:gd name="connsiteY23" fmla="*/ 122921 h 599737"/>
                <a:gd name="connsiteX24" fmla="*/ 1207129 w 1278631"/>
                <a:gd name="connsiteY24" fmla="*/ 104814 h 599737"/>
                <a:gd name="connsiteX25" fmla="*/ 1240325 w 1278631"/>
                <a:gd name="connsiteY25" fmla="*/ 110849 h 599737"/>
                <a:gd name="connsiteX26" fmla="*/ 1270503 w 1278631"/>
                <a:gd name="connsiteY26" fmla="*/ 71618 h 599737"/>
                <a:gd name="connsiteX27" fmla="*/ 1278631 w 1278631"/>
                <a:gd name="connsiteY27" fmla="*/ 0 h 599737"/>
                <a:gd name="connsiteX28" fmla="*/ 980792 w 1278631"/>
                <a:gd name="connsiteY28" fmla="*/ 92742 h 599737"/>
                <a:gd name="connsiteX29" fmla="*/ 334978 w 1278631"/>
                <a:gd name="connsiteY29" fmla="*/ 213455 h 599737"/>
                <a:gd name="connsiteX30" fmla="*/ 274622 w 1278631"/>
                <a:gd name="connsiteY30" fmla="*/ 249669 h 599737"/>
                <a:gd name="connsiteX31" fmla="*/ 235390 w 1278631"/>
                <a:gd name="connsiteY31" fmla="*/ 252687 h 599737"/>
                <a:gd name="connsiteX32" fmla="*/ 98837 w 1278631"/>
                <a:gd name="connsiteY32" fmla="*/ 262065 h 599737"/>
                <a:gd name="connsiteX0" fmla="*/ 98837 w 1278631"/>
                <a:gd name="connsiteY0" fmla="*/ 262065 h 599737"/>
                <a:gd name="connsiteX1" fmla="*/ 63374 w 1278631"/>
                <a:gd name="connsiteY1" fmla="*/ 346240 h 599737"/>
                <a:gd name="connsiteX2" fmla="*/ 63374 w 1278631"/>
                <a:gd name="connsiteY2" fmla="*/ 382453 h 599737"/>
                <a:gd name="connsiteX3" fmla="*/ 33196 w 1278631"/>
                <a:gd name="connsiteY3" fmla="*/ 466952 h 599737"/>
                <a:gd name="connsiteX4" fmla="*/ 33196 w 1278631"/>
                <a:gd name="connsiteY4" fmla="*/ 503166 h 599737"/>
                <a:gd name="connsiteX5" fmla="*/ 6036 w 1278631"/>
                <a:gd name="connsiteY5" fmla="*/ 539380 h 599737"/>
                <a:gd name="connsiteX6" fmla="*/ 6036 w 1278631"/>
                <a:gd name="connsiteY6" fmla="*/ 569558 h 599737"/>
                <a:gd name="connsiteX7" fmla="*/ 0 w 1278631"/>
                <a:gd name="connsiteY7" fmla="*/ 599737 h 599737"/>
                <a:gd name="connsiteX8" fmla="*/ 283675 w 1278631"/>
                <a:gd name="connsiteY8" fmla="*/ 554469 h 599737"/>
                <a:gd name="connsiteX9" fmla="*/ 328942 w 1278631"/>
                <a:gd name="connsiteY9" fmla="*/ 563523 h 599737"/>
                <a:gd name="connsiteX10" fmla="*/ 334978 w 1278631"/>
                <a:gd name="connsiteY10" fmla="*/ 545416 h 599737"/>
                <a:gd name="connsiteX11" fmla="*/ 365156 w 1278631"/>
                <a:gd name="connsiteY11" fmla="*/ 539380 h 599737"/>
                <a:gd name="connsiteX12" fmla="*/ 412445 w 1278631"/>
                <a:gd name="connsiteY12" fmla="*/ 511932 h 599737"/>
                <a:gd name="connsiteX13" fmla="*/ 443268 w 1278631"/>
                <a:gd name="connsiteY13" fmla="*/ 539549 h 599737"/>
                <a:gd name="connsiteX14" fmla="*/ 932507 w 1278631"/>
                <a:gd name="connsiteY14" fmla="*/ 427721 h 599737"/>
                <a:gd name="connsiteX15" fmla="*/ 905346 w 1278631"/>
                <a:gd name="connsiteY15" fmla="*/ 385471 h 599737"/>
                <a:gd name="connsiteX16" fmla="*/ 941560 w 1278631"/>
                <a:gd name="connsiteY16" fmla="*/ 358311 h 599737"/>
                <a:gd name="connsiteX17" fmla="*/ 956649 w 1278631"/>
                <a:gd name="connsiteY17" fmla="*/ 322097 h 599737"/>
                <a:gd name="connsiteX18" fmla="*/ 1017006 w 1278631"/>
                <a:gd name="connsiteY18" fmla="*/ 264758 h 599737"/>
                <a:gd name="connsiteX19" fmla="*/ 1068309 w 1278631"/>
                <a:gd name="connsiteY19" fmla="*/ 234580 h 599737"/>
                <a:gd name="connsiteX20" fmla="*/ 1101505 w 1278631"/>
                <a:gd name="connsiteY20" fmla="*/ 201384 h 599737"/>
                <a:gd name="connsiteX21" fmla="*/ 1122630 w 1278631"/>
                <a:gd name="connsiteY21" fmla="*/ 159135 h 599737"/>
                <a:gd name="connsiteX22" fmla="*/ 1167897 w 1278631"/>
                <a:gd name="connsiteY22" fmla="*/ 156117 h 599737"/>
                <a:gd name="connsiteX23" fmla="*/ 1192040 w 1278631"/>
                <a:gd name="connsiteY23" fmla="*/ 122921 h 599737"/>
                <a:gd name="connsiteX24" fmla="*/ 1207129 w 1278631"/>
                <a:gd name="connsiteY24" fmla="*/ 104814 h 599737"/>
                <a:gd name="connsiteX25" fmla="*/ 1240325 w 1278631"/>
                <a:gd name="connsiteY25" fmla="*/ 110849 h 599737"/>
                <a:gd name="connsiteX26" fmla="*/ 1270503 w 1278631"/>
                <a:gd name="connsiteY26" fmla="*/ 71618 h 599737"/>
                <a:gd name="connsiteX27" fmla="*/ 1278631 w 1278631"/>
                <a:gd name="connsiteY27" fmla="*/ 0 h 599737"/>
                <a:gd name="connsiteX28" fmla="*/ 980792 w 1278631"/>
                <a:gd name="connsiteY28" fmla="*/ 92742 h 599737"/>
                <a:gd name="connsiteX29" fmla="*/ 334978 w 1278631"/>
                <a:gd name="connsiteY29" fmla="*/ 213455 h 599737"/>
                <a:gd name="connsiteX30" fmla="*/ 274622 w 1278631"/>
                <a:gd name="connsiteY30" fmla="*/ 249669 h 599737"/>
                <a:gd name="connsiteX31" fmla="*/ 235390 w 1278631"/>
                <a:gd name="connsiteY31" fmla="*/ 252687 h 599737"/>
                <a:gd name="connsiteX32" fmla="*/ 98837 w 1278631"/>
                <a:gd name="connsiteY32" fmla="*/ 262065 h 599737"/>
                <a:gd name="connsiteX0" fmla="*/ 98837 w 1278631"/>
                <a:gd name="connsiteY0" fmla="*/ 262065 h 599737"/>
                <a:gd name="connsiteX1" fmla="*/ 63374 w 1278631"/>
                <a:gd name="connsiteY1" fmla="*/ 346240 h 599737"/>
                <a:gd name="connsiteX2" fmla="*/ 63374 w 1278631"/>
                <a:gd name="connsiteY2" fmla="*/ 382453 h 599737"/>
                <a:gd name="connsiteX3" fmla="*/ 33196 w 1278631"/>
                <a:gd name="connsiteY3" fmla="*/ 466952 h 599737"/>
                <a:gd name="connsiteX4" fmla="*/ 33196 w 1278631"/>
                <a:gd name="connsiteY4" fmla="*/ 503166 h 599737"/>
                <a:gd name="connsiteX5" fmla="*/ 6036 w 1278631"/>
                <a:gd name="connsiteY5" fmla="*/ 539380 h 599737"/>
                <a:gd name="connsiteX6" fmla="*/ 6036 w 1278631"/>
                <a:gd name="connsiteY6" fmla="*/ 569558 h 599737"/>
                <a:gd name="connsiteX7" fmla="*/ 0 w 1278631"/>
                <a:gd name="connsiteY7" fmla="*/ 599737 h 599737"/>
                <a:gd name="connsiteX8" fmla="*/ 283675 w 1278631"/>
                <a:gd name="connsiteY8" fmla="*/ 554469 h 599737"/>
                <a:gd name="connsiteX9" fmla="*/ 328942 w 1278631"/>
                <a:gd name="connsiteY9" fmla="*/ 563523 h 599737"/>
                <a:gd name="connsiteX10" fmla="*/ 334978 w 1278631"/>
                <a:gd name="connsiteY10" fmla="*/ 545416 h 599737"/>
                <a:gd name="connsiteX11" fmla="*/ 365156 w 1278631"/>
                <a:gd name="connsiteY11" fmla="*/ 539380 h 599737"/>
                <a:gd name="connsiteX12" fmla="*/ 414939 w 1278631"/>
                <a:gd name="connsiteY12" fmla="*/ 521164 h 599737"/>
                <a:gd name="connsiteX13" fmla="*/ 443268 w 1278631"/>
                <a:gd name="connsiteY13" fmla="*/ 539549 h 599737"/>
                <a:gd name="connsiteX14" fmla="*/ 932507 w 1278631"/>
                <a:gd name="connsiteY14" fmla="*/ 427721 h 599737"/>
                <a:gd name="connsiteX15" fmla="*/ 905346 w 1278631"/>
                <a:gd name="connsiteY15" fmla="*/ 385471 h 599737"/>
                <a:gd name="connsiteX16" fmla="*/ 941560 w 1278631"/>
                <a:gd name="connsiteY16" fmla="*/ 358311 h 599737"/>
                <a:gd name="connsiteX17" fmla="*/ 956649 w 1278631"/>
                <a:gd name="connsiteY17" fmla="*/ 322097 h 599737"/>
                <a:gd name="connsiteX18" fmla="*/ 1017006 w 1278631"/>
                <a:gd name="connsiteY18" fmla="*/ 264758 h 599737"/>
                <a:gd name="connsiteX19" fmla="*/ 1068309 w 1278631"/>
                <a:gd name="connsiteY19" fmla="*/ 234580 h 599737"/>
                <a:gd name="connsiteX20" fmla="*/ 1101505 w 1278631"/>
                <a:gd name="connsiteY20" fmla="*/ 201384 h 599737"/>
                <a:gd name="connsiteX21" fmla="*/ 1122630 w 1278631"/>
                <a:gd name="connsiteY21" fmla="*/ 159135 h 599737"/>
                <a:gd name="connsiteX22" fmla="*/ 1167897 w 1278631"/>
                <a:gd name="connsiteY22" fmla="*/ 156117 h 599737"/>
                <a:gd name="connsiteX23" fmla="*/ 1192040 w 1278631"/>
                <a:gd name="connsiteY23" fmla="*/ 122921 h 599737"/>
                <a:gd name="connsiteX24" fmla="*/ 1207129 w 1278631"/>
                <a:gd name="connsiteY24" fmla="*/ 104814 h 599737"/>
                <a:gd name="connsiteX25" fmla="*/ 1240325 w 1278631"/>
                <a:gd name="connsiteY25" fmla="*/ 110849 h 599737"/>
                <a:gd name="connsiteX26" fmla="*/ 1270503 w 1278631"/>
                <a:gd name="connsiteY26" fmla="*/ 71618 h 599737"/>
                <a:gd name="connsiteX27" fmla="*/ 1278631 w 1278631"/>
                <a:gd name="connsiteY27" fmla="*/ 0 h 599737"/>
                <a:gd name="connsiteX28" fmla="*/ 980792 w 1278631"/>
                <a:gd name="connsiteY28" fmla="*/ 92742 h 599737"/>
                <a:gd name="connsiteX29" fmla="*/ 334978 w 1278631"/>
                <a:gd name="connsiteY29" fmla="*/ 213455 h 599737"/>
                <a:gd name="connsiteX30" fmla="*/ 274622 w 1278631"/>
                <a:gd name="connsiteY30" fmla="*/ 249669 h 599737"/>
                <a:gd name="connsiteX31" fmla="*/ 235390 w 1278631"/>
                <a:gd name="connsiteY31" fmla="*/ 252687 h 599737"/>
                <a:gd name="connsiteX32" fmla="*/ 98837 w 1278631"/>
                <a:gd name="connsiteY32" fmla="*/ 262065 h 599737"/>
                <a:gd name="connsiteX0" fmla="*/ 98837 w 1278631"/>
                <a:gd name="connsiteY0" fmla="*/ 262065 h 599737"/>
                <a:gd name="connsiteX1" fmla="*/ 63374 w 1278631"/>
                <a:gd name="connsiteY1" fmla="*/ 346240 h 599737"/>
                <a:gd name="connsiteX2" fmla="*/ 63374 w 1278631"/>
                <a:gd name="connsiteY2" fmla="*/ 382453 h 599737"/>
                <a:gd name="connsiteX3" fmla="*/ 33196 w 1278631"/>
                <a:gd name="connsiteY3" fmla="*/ 466952 h 599737"/>
                <a:gd name="connsiteX4" fmla="*/ 33196 w 1278631"/>
                <a:gd name="connsiteY4" fmla="*/ 503166 h 599737"/>
                <a:gd name="connsiteX5" fmla="*/ 6036 w 1278631"/>
                <a:gd name="connsiteY5" fmla="*/ 539380 h 599737"/>
                <a:gd name="connsiteX6" fmla="*/ 6036 w 1278631"/>
                <a:gd name="connsiteY6" fmla="*/ 569558 h 599737"/>
                <a:gd name="connsiteX7" fmla="*/ 0 w 1278631"/>
                <a:gd name="connsiteY7" fmla="*/ 599737 h 599737"/>
                <a:gd name="connsiteX8" fmla="*/ 283675 w 1278631"/>
                <a:gd name="connsiteY8" fmla="*/ 554469 h 599737"/>
                <a:gd name="connsiteX9" fmla="*/ 328942 w 1278631"/>
                <a:gd name="connsiteY9" fmla="*/ 563523 h 599737"/>
                <a:gd name="connsiteX10" fmla="*/ 334978 w 1278631"/>
                <a:gd name="connsiteY10" fmla="*/ 545416 h 599737"/>
                <a:gd name="connsiteX11" fmla="*/ 365156 w 1278631"/>
                <a:gd name="connsiteY11" fmla="*/ 539380 h 599737"/>
                <a:gd name="connsiteX12" fmla="*/ 414939 w 1278631"/>
                <a:gd name="connsiteY12" fmla="*/ 521164 h 599737"/>
                <a:gd name="connsiteX13" fmla="*/ 443268 w 1278631"/>
                <a:gd name="connsiteY13" fmla="*/ 539549 h 599737"/>
                <a:gd name="connsiteX14" fmla="*/ 932507 w 1278631"/>
                <a:gd name="connsiteY14" fmla="*/ 427721 h 599737"/>
                <a:gd name="connsiteX15" fmla="*/ 905346 w 1278631"/>
                <a:gd name="connsiteY15" fmla="*/ 385471 h 599737"/>
                <a:gd name="connsiteX16" fmla="*/ 941560 w 1278631"/>
                <a:gd name="connsiteY16" fmla="*/ 358311 h 599737"/>
                <a:gd name="connsiteX17" fmla="*/ 956649 w 1278631"/>
                <a:gd name="connsiteY17" fmla="*/ 322097 h 599737"/>
                <a:gd name="connsiteX18" fmla="*/ 1017006 w 1278631"/>
                <a:gd name="connsiteY18" fmla="*/ 264758 h 599737"/>
                <a:gd name="connsiteX19" fmla="*/ 1068309 w 1278631"/>
                <a:gd name="connsiteY19" fmla="*/ 234580 h 599737"/>
                <a:gd name="connsiteX20" fmla="*/ 1101505 w 1278631"/>
                <a:gd name="connsiteY20" fmla="*/ 201384 h 599737"/>
                <a:gd name="connsiteX21" fmla="*/ 1141254 w 1278631"/>
                <a:gd name="connsiteY21" fmla="*/ 170765 h 599737"/>
                <a:gd name="connsiteX22" fmla="*/ 1167897 w 1278631"/>
                <a:gd name="connsiteY22" fmla="*/ 156117 h 599737"/>
                <a:gd name="connsiteX23" fmla="*/ 1192040 w 1278631"/>
                <a:gd name="connsiteY23" fmla="*/ 122921 h 599737"/>
                <a:gd name="connsiteX24" fmla="*/ 1207129 w 1278631"/>
                <a:gd name="connsiteY24" fmla="*/ 104814 h 599737"/>
                <a:gd name="connsiteX25" fmla="*/ 1240325 w 1278631"/>
                <a:gd name="connsiteY25" fmla="*/ 110849 h 599737"/>
                <a:gd name="connsiteX26" fmla="*/ 1270503 w 1278631"/>
                <a:gd name="connsiteY26" fmla="*/ 71618 h 599737"/>
                <a:gd name="connsiteX27" fmla="*/ 1278631 w 1278631"/>
                <a:gd name="connsiteY27" fmla="*/ 0 h 599737"/>
                <a:gd name="connsiteX28" fmla="*/ 980792 w 1278631"/>
                <a:gd name="connsiteY28" fmla="*/ 92742 h 599737"/>
                <a:gd name="connsiteX29" fmla="*/ 334978 w 1278631"/>
                <a:gd name="connsiteY29" fmla="*/ 213455 h 599737"/>
                <a:gd name="connsiteX30" fmla="*/ 274622 w 1278631"/>
                <a:gd name="connsiteY30" fmla="*/ 249669 h 599737"/>
                <a:gd name="connsiteX31" fmla="*/ 235390 w 1278631"/>
                <a:gd name="connsiteY31" fmla="*/ 252687 h 599737"/>
                <a:gd name="connsiteX32" fmla="*/ 98837 w 1278631"/>
                <a:gd name="connsiteY32" fmla="*/ 262065 h 599737"/>
                <a:gd name="connsiteX0" fmla="*/ 98837 w 1278631"/>
                <a:gd name="connsiteY0" fmla="*/ 262065 h 599737"/>
                <a:gd name="connsiteX1" fmla="*/ 63374 w 1278631"/>
                <a:gd name="connsiteY1" fmla="*/ 346240 h 599737"/>
                <a:gd name="connsiteX2" fmla="*/ 63374 w 1278631"/>
                <a:gd name="connsiteY2" fmla="*/ 382453 h 599737"/>
                <a:gd name="connsiteX3" fmla="*/ 33196 w 1278631"/>
                <a:gd name="connsiteY3" fmla="*/ 466952 h 599737"/>
                <a:gd name="connsiteX4" fmla="*/ 33196 w 1278631"/>
                <a:gd name="connsiteY4" fmla="*/ 503166 h 599737"/>
                <a:gd name="connsiteX5" fmla="*/ 6036 w 1278631"/>
                <a:gd name="connsiteY5" fmla="*/ 539380 h 599737"/>
                <a:gd name="connsiteX6" fmla="*/ 6036 w 1278631"/>
                <a:gd name="connsiteY6" fmla="*/ 569558 h 599737"/>
                <a:gd name="connsiteX7" fmla="*/ 0 w 1278631"/>
                <a:gd name="connsiteY7" fmla="*/ 599737 h 599737"/>
                <a:gd name="connsiteX8" fmla="*/ 283675 w 1278631"/>
                <a:gd name="connsiteY8" fmla="*/ 554469 h 599737"/>
                <a:gd name="connsiteX9" fmla="*/ 328942 w 1278631"/>
                <a:gd name="connsiteY9" fmla="*/ 563523 h 599737"/>
                <a:gd name="connsiteX10" fmla="*/ 334978 w 1278631"/>
                <a:gd name="connsiteY10" fmla="*/ 545416 h 599737"/>
                <a:gd name="connsiteX11" fmla="*/ 365156 w 1278631"/>
                <a:gd name="connsiteY11" fmla="*/ 539380 h 599737"/>
                <a:gd name="connsiteX12" fmla="*/ 414939 w 1278631"/>
                <a:gd name="connsiteY12" fmla="*/ 521164 h 599737"/>
                <a:gd name="connsiteX13" fmla="*/ 443268 w 1278631"/>
                <a:gd name="connsiteY13" fmla="*/ 539549 h 599737"/>
                <a:gd name="connsiteX14" fmla="*/ 932507 w 1278631"/>
                <a:gd name="connsiteY14" fmla="*/ 427721 h 599737"/>
                <a:gd name="connsiteX15" fmla="*/ 905346 w 1278631"/>
                <a:gd name="connsiteY15" fmla="*/ 385471 h 599737"/>
                <a:gd name="connsiteX16" fmla="*/ 941560 w 1278631"/>
                <a:gd name="connsiteY16" fmla="*/ 358311 h 599737"/>
                <a:gd name="connsiteX17" fmla="*/ 956649 w 1278631"/>
                <a:gd name="connsiteY17" fmla="*/ 322097 h 599737"/>
                <a:gd name="connsiteX18" fmla="*/ 1017006 w 1278631"/>
                <a:gd name="connsiteY18" fmla="*/ 264758 h 599737"/>
                <a:gd name="connsiteX19" fmla="*/ 1068309 w 1278631"/>
                <a:gd name="connsiteY19" fmla="*/ 234580 h 599737"/>
                <a:gd name="connsiteX20" fmla="*/ 1099176 w 1278631"/>
                <a:gd name="connsiteY20" fmla="*/ 173472 h 599737"/>
                <a:gd name="connsiteX21" fmla="*/ 1141254 w 1278631"/>
                <a:gd name="connsiteY21" fmla="*/ 170765 h 599737"/>
                <a:gd name="connsiteX22" fmla="*/ 1167897 w 1278631"/>
                <a:gd name="connsiteY22" fmla="*/ 156117 h 599737"/>
                <a:gd name="connsiteX23" fmla="*/ 1192040 w 1278631"/>
                <a:gd name="connsiteY23" fmla="*/ 122921 h 599737"/>
                <a:gd name="connsiteX24" fmla="*/ 1207129 w 1278631"/>
                <a:gd name="connsiteY24" fmla="*/ 104814 h 599737"/>
                <a:gd name="connsiteX25" fmla="*/ 1240325 w 1278631"/>
                <a:gd name="connsiteY25" fmla="*/ 110849 h 599737"/>
                <a:gd name="connsiteX26" fmla="*/ 1270503 w 1278631"/>
                <a:gd name="connsiteY26" fmla="*/ 71618 h 599737"/>
                <a:gd name="connsiteX27" fmla="*/ 1278631 w 1278631"/>
                <a:gd name="connsiteY27" fmla="*/ 0 h 599737"/>
                <a:gd name="connsiteX28" fmla="*/ 980792 w 1278631"/>
                <a:gd name="connsiteY28" fmla="*/ 92742 h 599737"/>
                <a:gd name="connsiteX29" fmla="*/ 334978 w 1278631"/>
                <a:gd name="connsiteY29" fmla="*/ 213455 h 599737"/>
                <a:gd name="connsiteX30" fmla="*/ 274622 w 1278631"/>
                <a:gd name="connsiteY30" fmla="*/ 249669 h 599737"/>
                <a:gd name="connsiteX31" fmla="*/ 235390 w 1278631"/>
                <a:gd name="connsiteY31" fmla="*/ 252687 h 599737"/>
                <a:gd name="connsiteX32" fmla="*/ 98837 w 1278631"/>
                <a:gd name="connsiteY32" fmla="*/ 262065 h 599737"/>
                <a:gd name="connsiteX0" fmla="*/ 98837 w 1278631"/>
                <a:gd name="connsiteY0" fmla="*/ 262065 h 599737"/>
                <a:gd name="connsiteX1" fmla="*/ 63374 w 1278631"/>
                <a:gd name="connsiteY1" fmla="*/ 346240 h 599737"/>
                <a:gd name="connsiteX2" fmla="*/ 63374 w 1278631"/>
                <a:gd name="connsiteY2" fmla="*/ 382453 h 599737"/>
                <a:gd name="connsiteX3" fmla="*/ 33196 w 1278631"/>
                <a:gd name="connsiteY3" fmla="*/ 466952 h 599737"/>
                <a:gd name="connsiteX4" fmla="*/ 33196 w 1278631"/>
                <a:gd name="connsiteY4" fmla="*/ 503166 h 599737"/>
                <a:gd name="connsiteX5" fmla="*/ 6036 w 1278631"/>
                <a:gd name="connsiteY5" fmla="*/ 539380 h 599737"/>
                <a:gd name="connsiteX6" fmla="*/ 6036 w 1278631"/>
                <a:gd name="connsiteY6" fmla="*/ 569558 h 599737"/>
                <a:gd name="connsiteX7" fmla="*/ 0 w 1278631"/>
                <a:gd name="connsiteY7" fmla="*/ 599737 h 599737"/>
                <a:gd name="connsiteX8" fmla="*/ 283675 w 1278631"/>
                <a:gd name="connsiteY8" fmla="*/ 554469 h 599737"/>
                <a:gd name="connsiteX9" fmla="*/ 328942 w 1278631"/>
                <a:gd name="connsiteY9" fmla="*/ 563523 h 599737"/>
                <a:gd name="connsiteX10" fmla="*/ 334978 w 1278631"/>
                <a:gd name="connsiteY10" fmla="*/ 545416 h 599737"/>
                <a:gd name="connsiteX11" fmla="*/ 365156 w 1278631"/>
                <a:gd name="connsiteY11" fmla="*/ 539380 h 599737"/>
                <a:gd name="connsiteX12" fmla="*/ 414939 w 1278631"/>
                <a:gd name="connsiteY12" fmla="*/ 521164 h 599737"/>
                <a:gd name="connsiteX13" fmla="*/ 443268 w 1278631"/>
                <a:gd name="connsiteY13" fmla="*/ 539549 h 599737"/>
                <a:gd name="connsiteX14" fmla="*/ 932507 w 1278631"/>
                <a:gd name="connsiteY14" fmla="*/ 427721 h 599737"/>
                <a:gd name="connsiteX15" fmla="*/ 905346 w 1278631"/>
                <a:gd name="connsiteY15" fmla="*/ 385471 h 599737"/>
                <a:gd name="connsiteX16" fmla="*/ 941560 w 1278631"/>
                <a:gd name="connsiteY16" fmla="*/ 358311 h 599737"/>
                <a:gd name="connsiteX17" fmla="*/ 956649 w 1278631"/>
                <a:gd name="connsiteY17" fmla="*/ 322097 h 599737"/>
                <a:gd name="connsiteX18" fmla="*/ 1017006 w 1278631"/>
                <a:gd name="connsiteY18" fmla="*/ 264758 h 599737"/>
                <a:gd name="connsiteX19" fmla="*/ 1068309 w 1278631"/>
                <a:gd name="connsiteY19" fmla="*/ 234580 h 599737"/>
                <a:gd name="connsiteX20" fmla="*/ 1099176 w 1278631"/>
                <a:gd name="connsiteY20" fmla="*/ 173472 h 599737"/>
                <a:gd name="connsiteX21" fmla="*/ 1141254 w 1278631"/>
                <a:gd name="connsiteY21" fmla="*/ 170765 h 599737"/>
                <a:gd name="connsiteX22" fmla="*/ 1167897 w 1278631"/>
                <a:gd name="connsiteY22" fmla="*/ 156117 h 599737"/>
                <a:gd name="connsiteX23" fmla="*/ 1192040 w 1278631"/>
                <a:gd name="connsiteY23" fmla="*/ 122921 h 599737"/>
                <a:gd name="connsiteX24" fmla="*/ 1211785 w 1278631"/>
                <a:gd name="connsiteY24" fmla="*/ 123423 h 599737"/>
                <a:gd name="connsiteX25" fmla="*/ 1240325 w 1278631"/>
                <a:gd name="connsiteY25" fmla="*/ 110849 h 599737"/>
                <a:gd name="connsiteX26" fmla="*/ 1270503 w 1278631"/>
                <a:gd name="connsiteY26" fmla="*/ 71618 h 599737"/>
                <a:gd name="connsiteX27" fmla="*/ 1278631 w 1278631"/>
                <a:gd name="connsiteY27" fmla="*/ 0 h 599737"/>
                <a:gd name="connsiteX28" fmla="*/ 980792 w 1278631"/>
                <a:gd name="connsiteY28" fmla="*/ 92742 h 599737"/>
                <a:gd name="connsiteX29" fmla="*/ 334978 w 1278631"/>
                <a:gd name="connsiteY29" fmla="*/ 213455 h 599737"/>
                <a:gd name="connsiteX30" fmla="*/ 274622 w 1278631"/>
                <a:gd name="connsiteY30" fmla="*/ 249669 h 599737"/>
                <a:gd name="connsiteX31" fmla="*/ 235390 w 1278631"/>
                <a:gd name="connsiteY31" fmla="*/ 252687 h 599737"/>
                <a:gd name="connsiteX32" fmla="*/ 98837 w 1278631"/>
                <a:gd name="connsiteY32" fmla="*/ 262065 h 599737"/>
                <a:gd name="connsiteX0" fmla="*/ 98837 w 1278631"/>
                <a:gd name="connsiteY0" fmla="*/ 262065 h 599737"/>
                <a:gd name="connsiteX1" fmla="*/ 63374 w 1278631"/>
                <a:gd name="connsiteY1" fmla="*/ 346240 h 599737"/>
                <a:gd name="connsiteX2" fmla="*/ 63374 w 1278631"/>
                <a:gd name="connsiteY2" fmla="*/ 382453 h 599737"/>
                <a:gd name="connsiteX3" fmla="*/ 33196 w 1278631"/>
                <a:gd name="connsiteY3" fmla="*/ 466952 h 599737"/>
                <a:gd name="connsiteX4" fmla="*/ 33196 w 1278631"/>
                <a:gd name="connsiteY4" fmla="*/ 503166 h 599737"/>
                <a:gd name="connsiteX5" fmla="*/ 6036 w 1278631"/>
                <a:gd name="connsiteY5" fmla="*/ 539380 h 599737"/>
                <a:gd name="connsiteX6" fmla="*/ 6036 w 1278631"/>
                <a:gd name="connsiteY6" fmla="*/ 569558 h 599737"/>
                <a:gd name="connsiteX7" fmla="*/ 0 w 1278631"/>
                <a:gd name="connsiteY7" fmla="*/ 599737 h 599737"/>
                <a:gd name="connsiteX8" fmla="*/ 283675 w 1278631"/>
                <a:gd name="connsiteY8" fmla="*/ 554469 h 599737"/>
                <a:gd name="connsiteX9" fmla="*/ 328942 w 1278631"/>
                <a:gd name="connsiteY9" fmla="*/ 563523 h 599737"/>
                <a:gd name="connsiteX10" fmla="*/ 334978 w 1278631"/>
                <a:gd name="connsiteY10" fmla="*/ 545416 h 599737"/>
                <a:gd name="connsiteX11" fmla="*/ 365156 w 1278631"/>
                <a:gd name="connsiteY11" fmla="*/ 539380 h 599737"/>
                <a:gd name="connsiteX12" fmla="*/ 414939 w 1278631"/>
                <a:gd name="connsiteY12" fmla="*/ 521164 h 599737"/>
                <a:gd name="connsiteX13" fmla="*/ 443268 w 1278631"/>
                <a:gd name="connsiteY13" fmla="*/ 539549 h 599737"/>
                <a:gd name="connsiteX14" fmla="*/ 932507 w 1278631"/>
                <a:gd name="connsiteY14" fmla="*/ 427721 h 599737"/>
                <a:gd name="connsiteX15" fmla="*/ 905346 w 1278631"/>
                <a:gd name="connsiteY15" fmla="*/ 385471 h 599737"/>
                <a:gd name="connsiteX16" fmla="*/ 941560 w 1278631"/>
                <a:gd name="connsiteY16" fmla="*/ 358311 h 599737"/>
                <a:gd name="connsiteX17" fmla="*/ 956649 w 1278631"/>
                <a:gd name="connsiteY17" fmla="*/ 322097 h 599737"/>
                <a:gd name="connsiteX18" fmla="*/ 1017006 w 1278631"/>
                <a:gd name="connsiteY18" fmla="*/ 264758 h 599737"/>
                <a:gd name="connsiteX19" fmla="*/ 1068309 w 1278631"/>
                <a:gd name="connsiteY19" fmla="*/ 234580 h 599737"/>
                <a:gd name="connsiteX20" fmla="*/ 1099176 w 1278631"/>
                <a:gd name="connsiteY20" fmla="*/ 173472 h 599737"/>
                <a:gd name="connsiteX21" fmla="*/ 1141254 w 1278631"/>
                <a:gd name="connsiteY21" fmla="*/ 170765 h 599737"/>
                <a:gd name="connsiteX22" fmla="*/ 1177209 w 1278631"/>
                <a:gd name="connsiteY22" fmla="*/ 135183 h 599737"/>
                <a:gd name="connsiteX23" fmla="*/ 1192040 w 1278631"/>
                <a:gd name="connsiteY23" fmla="*/ 122921 h 599737"/>
                <a:gd name="connsiteX24" fmla="*/ 1211785 w 1278631"/>
                <a:gd name="connsiteY24" fmla="*/ 123423 h 599737"/>
                <a:gd name="connsiteX25" fmla="*/ 1240325 w 1278631"/>
                <a:gd name="connsiteY25" fmla="*/ 110849 h 599737"/>
                <a:gd name="connsiteX26" fmla="*/ 1270503 w 1278631"/>
                <a:gd name="connsiteY26" fmla="*/ 71618 h 599737"/>
                <a:gd name="connsiteX27" fmla="*/ 1278631 w 1278631"/>
                <a:gd name="connsiteY27" fmla="*/ 0 h 599737"/>
                <a:gd name="connsiteX28" fmla="*/ 980792 w 1278631"/>
                <a:gd name="connsiteY28" fmla="*/ 92742 h 599737"/>
                <a:gd name="connsiteX29" fmla="*/ 334978 w 1278631"/>
                <a:gd name="connsiteY29" fmla="*/ 213455 h 599737"/>
                <a:gd name="connsiteX30" fmla="*/ 274622 w 1278631"/>
                <a:gd name="connsiteY30" fmla="*/ 249669 h 599737"/>
                <a:gd name="connsiteX31" fmla="*/ 235390 w 1278631"/>
                <a:gd name="connsiteY31" fmla="*/ 252687 h 599737"/>
                <a:gd name="connsiteX32" fmla="*/ 98837 w 1278631"/>
                <a:gd name="connsiteY32" fmla="*/ 262065 h 59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78631" h="599737">
                  <a:moveTo>
                    <a:pt x="98837" y="262065"/>
                  </a:moveTo>
                  <a:lnTo>
                    <a:pt x="63374" y="346240"/>
                  </a:lnTo>
                  <a:lnTo>
                    <a:pt x="63374" y="382453"/>
                  </a:lnTo>
                  <a:lnTo>
                    <a:pt x="33196" y="466952"/>
                  </a:lnTo>
                  <a:lnTo>
                    <a:pt x="33196" y="503166"/>
                  </a:lnTo>
                  <a:lnTo>
                    <a:pt x="6036" y="539380"/>
                  </a:lnTo>
                  <a:lnTo>
                    <a:pt x="6036" y="569558"/>
                  </a:lnTo>
                  <a:lnTo>
                    <a:pt x="0" y="599737"/>
                  </a:lnTo>
                  <a:lnTo>
                    <a:pt x="283675" y="554469"/>
                  </a:lnTo>
                  <a:lnTo>
                    <a:pt x="328942" y="563523"/>
                  </a:lnTo>
                  <a:lnTo>
                    <a:pt x="334978" y="545416"/>
                  </a:lnTo>
                  <a:lnTo>
                    <a:pt x="365156" y="539380"/>
                  </a:lnTo>
                  <a:lnTo>
                    <a:pt x="414939" y="521164"/>
                  </a:lnTo>
                  <a:lnTo>
                    <a:pt x="443268" y="539549"/>
                  </a:lnTo>
                  <a:lnTo>
                    <a:pt x="932507" y="427721"/>
                  </a:lnTo>
                  <a:lnTo>
                    <a:pt x="905346" y="385471"/>
                  </a:lnTo>
                  <a:lnTo>
                    <a:pt x="941560" y="358311"/>
                  </a:lnTo>
                  <a:lnTo>
                    <a:pt x="956649" y="322097"/>
                  </a:lnTo>
                  <a:lnTo>
                    <a:pt x="1017006" y="264758"/>
                  </a:lnTo>
                  <a:lnTo>
                    <a:pt x="1068309" y="234580"/>
                  </a:lnTo>
                  <a:lnTo>
                    <a:pt x="1099176" y="173472"/>
                  </a:lnTo>
                  <a:lnTo>
                    <a:pt x="1141254" y="170765"/>
                  </a:lnTo>
                  <a:lnTo>
                    <a:pt x="1177209" y="135183"/>
                  </a:lnTo>
                  <a:lnTo>
                    <a:pt x="1192040" y="122921"/>
                  </a:lnTo>
                  <a:lnTo>
                    <a:pt x="1211785" y="123423"/>
                  </a:lnTo>
                  <a:lnTo>
                    <a:pt x="1240325" y="110849"/>
                  </a:lnTo>
                  <a:lnTo>
                    <a:pt x="1270503" y="71618"/>
                  </a:lnTo>
                  <a:lnTo>
                    <a:pt x="1278631" y="0"/>
                  </a:lnTo>
                  <a:lnTo>
                    <a:pt x="980792" y="92742"/>
                  </a:lnTo>
                  <a:lnTo>
                    <a:pt x="334978" y="213455"/>
                  </a:lnTo>
                  <a:lnTo>
                    <a:pt x="274622" y="249669"/>
                  </a:lnTo>
                  <a:lnTo>
                    <a:pt x="235390" y="252687"/>
                  </a:lnTo>
                  <a:lnTo>
                    <a:pt x="98837" y="26206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7" name="pacific">
            <a:extLst>
              <a:ext uri="{FF2B5EF4-FFF2-40B4-BE49-F238E27FC236}">
                <a16:creationId xmlns:a16="http://schemas.microsoft.com/office/drawing/2014/main" id="{860724E8-1E22-4656-8358-3ABA1E5A593B}"/>
              </a:ext>
            </a:extLst>
          </p:cNvPr>
          <p:cNvGrpSpPr/>
          <p:nvPr/>
        </p:nvGrpSpPr>
        <p:grpSpPr>
          <a:xfrm>
            <a:off x="6660975" y="2670171"/>
            <a:ext cx="770596" cy="1852880"/>
            <a:chOff x="6660975" y="2670171"/>
            <a:chExt cx="770596" cy="1852880"/>
          </a:xfrm>
          <a:solidFill>
            <a:schemeClr val="bg1"/>
          </a:solidFill>
        </p:grpSpPr>
        <p:sp>
          <p:nvSpPr>
            <p:cNvPr id="68" name="Freeform 3">
              <a:extLst>
                <a:ext uri="{FF2B5EF4-FFF2-40B4-BE49-F238E27FC236}">
                  <a16:creationId xmlns:a16="http://schemas.microsoft.com/office/drawing/2014/main" id="{C8EC4670-0BA4-442F-B388-237D71846D42}"/>
                </a:ext>
              </a:extLst>
            </p:cNvPr>
            <p:cNvSpPr/>
            <p:nvPr/>
          </p:nvSpPr>
          <p:spPr>
            <a:xfrm>
              <a:off x="6862819" y="2670171"/>
              <a:ext cx="568752" cy="416655"/>
            </a:xfrm>
            <a:custGeom>
              <a:avLst/>
              <a:gdLst>
                <a:gd name="connsiteX0" fmla="*/ 992221 w 992221"/>
                <a:gd name="connsiteY0" fmla="*/ 184826 h 749030"/>
                <a:gd name="connsiteX1" fmla="*/ 262647 w 992221"/>
                <a:gd name="connsiteY1" fmla="*/ 0 h 749030"/>
                <a:gd name="connsiteX2" fmla="*/ 291830 w 992221"/>
                <a:gd name="connsiteY2" fmla="*/ 24319 h 749030"/>
                <a:gd name="connsiteX3" fmla="*/ 325877 w 992221"/>
                <a:gd name="connsiteY3" fmla="*/ 63230 h 749030"/>
                <a:gd name="connsiteX4" fmla="*/ 296694 w 992221"/>
                <a:gd name="connsiteY4" fmla="*/ 102141 h 749030"/>
                <a:gd name="connsiteX5" fmla="*/ 316149 w 992221"/>
                <a:gd name="connsiteY5" fmla="*/ 136187 h 749030"/>
                <a:gd name="connsiteX6" fmla="*/ 296694 w 992221"/>
                <a:gd name="connsiteY6" fmla="*/ 160506 h 749030"/>
                <a:gd name="connsiteX7" fmla="*/ 321013 w 992221"/>
                <a:gd name="connsiteY7" fmla="*/ 189689 h 749030"/>
                <a:gd name="connsiteX8" fmla="*/ 321013 w 992221"/>
                <a:gd name="connsiteY8" fmla="*/ 233464 h 749030"/>
                <a:gd name="connsiteX9" fmla="*/ 282102 w 992221"/>
                <a:gd name="connsiteY9" fmla="*/ 243192 h 749030"/>
                <a:gd name="connsiteX10" fmla="*/ 277239 w 992221"/>
                <a:gd name="connsiteY10" fmla="*/ 291830 h 749030"/>
                <a:gd name="connsiteX11" fmla="*/ 218873 w 992221"/>
                <a:gd name="connsiteY11" fmla="*/ 350196 h 749030"/>
                <a:gd name="connsiteX12" fmla="*/ 189690 w 992221"/>
                <a:gd name="connsiteY12" fmla="*/ 335604 h 749030"/>
                <a:gd name="connsiteX13" fmla="*/ 189690 w 992221"/>
                <a:gd name="connsiteY13" fmla="*/ 335604 h 749030"/>
                <a:gd name="connsiteX14" fmla="*/ 238328 w 992221"/>
                <a:gd name="connsiteY14" fmla="*/ 291830 h 749030"/>
                <a:gd name="connsiteX15" fmla="*/ 248056 w 992221"/>
                <a:gd name="connsiteY15" fmla="*/ 262647 h 749030"/>
                <a:gd name="connsiteX16" fmla="*/ 218873 w 992221"/>
                <a:gd name="connsiteY16" fmla="*/ 233464 h 749030"/>
                <a:gd name="connsiteX17" fmla="*/ 252919 w 992221"/>
                <a:gd name="connsiteY17" fmla="*/ 204281 h 749030"/>
                <a:gd name="connsiteX18" fmla="*/ 238328 w 992221"/>
                <a:gd name="connsiteY18" fmla="*/ 175098 h 749030"/>
                <a:gd name="connsiteX19" fmla="*/ 199417 w 992221"/>
                <a:gd name="connsiteY19" fmla="*/ 145915 h 749030"/>
                <a:gd name="connsiteX20" fmla="*/ 34047 w 992221"/>
                <a:gd name="connsiteY20" fmla="*/ 63230 h 749030"/>
                <a:gd name="connsiteX21" fmla="*/ 0 w 992221"/>
                <a:gd name="connsiteY21" fmla="*/ 92413 h 749030"/>
                <a:gd name="connsiteX22" fmla="*/ 29183 w 992221"/>
                <a:gd name="connsiteY22" fmla="*/ 189689 h 749030"/>
                <a:gd name="connsiteX23" fmla="*/ 24319 w 992221"/>
                <a:gd name="connsiteY23" fmla="*/ 223736 h 749030"/>
                <a:gd name="connsiteX24" fmla="*/ 9728 w 992221"/>
                <a:gd name="connsiteY24" fmla="*/ 286966 h 749030"/>
                <a:gd name="connsiteX25" fmla="*/ 14592 w 992221"/>
                <a:gd name="connsiteY25" fmla="*/ 306421 h 749030"/>
                <a:gd name="connsiteX26" fmla="*/ 34047 w 992221"/>
                <a:gd name="connsiteY26" fmla="*/ 306421 h 749030"/>
                <a:gd name="connsiteX27" fmla="*/ 48639 w 992221"/>
                <a:gd name="connsiteY27" fmla="*/ 325877 h 749030"/>
                <a:gd name="connsiteX28" fmla="*/ 43775 w 992221"/>
                <a:gd name="connsiteY28" fmla="*/ 345332 h 749030"/>
                <a:gd name="connsiteX29" fmla="*/ 14592 w 992221"/>
                <a:gd name="connsiteY29" fmla="*/ 345332 h 749030"/>
                <a:gd name="connsiteX30" fmla="*/ 29183 w 992221"/>
                <a:gd name="connsiteY30" fmla="*/ 379379 h 749030"/>
                <a:gd name="connsiteX31" fmla="*/ 0 w 992221"/>
                <a:gd name="connsiteY31" fmla="*/ 413426 h 749030"/>
                <a:gd name="connsiteX32" fmla="*/ 4864 w 992221"/>
                <a:gd name="connsiteY32" fmla="*/ 452336 h 749030"/>
                <a:gd name="connsiteX33" fmla="*/ 43775 w 992221"/>
                <a:gd name="connsiteY33" fmla="*/ 457200 h 749030"/>
                <a:gd name="connsiteX34" fmla="*/ 58366 w 992221"/>
                <a:gd name="connsiteY34" fmla="*/ 476655 h 749030"/>
                <a:gd name="connsiteX35" fmla="*/ 136187 w 992221"/>
                <a:gd name="connsiteY35" fmla="*/ 515566 h 749030"/>
                <a:gd name="connsiteX36" fmla="*/ 145915 w 992221"/>
                <a:gd name="connsiteY36" fmla="*/ 627434 h 749030"/>
                <a:gd name="connsiteX37" fmla="*/ 145915 w 992221"/>
                <a:gd name="connsiteY37" fmla="*/ 627434 h 749030"/>
                <a:gd name="connsiteX38" fmla="*/ 199417 w 992221"/>
                <a:gd name="connsiteY38" fmla="*/ 622570 h 749030"/>
                <a:gd name="connsiteX39" fmla="*/ 223736 w 992221"/>
                <a:gd name="connsiteY39" fmla="*/ 617706 h 749030"/>
                <a:gd name="connsiteX40" fmla="*/ 248056 w 992221"/>
                <a:gd name="connsiteY40" fmla="*/ 617706 h 749030"/>
                <a:gd name="connsiteX41" fmla="*/ 272375 w 992221"/>
                <a:gd name="connsiteY41" fmla="*/ 603115 h 749030"/>
                <a:gd name="connsiteX42" fmla="*/ 330741 w 992221"/>
                <a:gd name="connsiteY42" fmla="*/ 661481 h 749030"/>
                <a:gd name="connsiteX43" fmla="*/ 389107 w 992221"/>
                <a:gd name="connsiteY43" fmla="*/ 637162 h 749030"/>
                <a:gd name="connsiteX44" fmla="*/ 452336 w 992221"/>
                <a:gd name="connsiteY44" fmla="*/ 680936 h 749030"/>
                <a:gd name="connsiteX45" fmla="*/ 515566 w 992221"/>
                <a:gd name="connsiteY45" fmla="*/ 676072 h 749030"/>
                <a:gd name="connsiteX46" fmla="*/ 569068 w 992221"/>
                <a:gd name="connsiteY46" fmla="*/ 680936 h 749030"/>
                <a:gd name="connsiteX47" fmla="*/ 598251 w 992221"/>
                <a:gd name="connsiteY47" fmla="*/ 690664 h 749030"/>
                <a:gd name="connsiteX48" fmla="*/ 642026 w 992221"/>
                <a:gd name="connsiteY48" fmla="*/ 676072 h 749030"/>
                <a:gd name="connsiteX49" fmla="*/ 710119 w 992221"/>
                <a:gd name="connsiteY49" fmla="*/ 700392 h 749030"/>
                <a:gd name="connsiteX50" fmla="*/ 749030 w 992221"/>
                <a:gd name="connsiteY50" fmla="*/ 695528 h 749030"/>
                <a:gd name="connsiteX51" fmla="*/ 797668 w 992221"/>
                <a:gd name="connsiteY51" fmla="*/ 719847 h 749030"/>
                <a:gd name="connsiteX52" fmla="*/ 846307 w 992221"/>
                <a:gd name="connsiteY52" fmla="*/ 729575 h 749030"/>
                <a:gd name="connsiteX53" fmla="*/ 870626 w 992221"/>
                <a:gd name="connsiteY53" fmla="*/ 724711 h 749030"/>
                <a:gd name="connsiteX54" fmla="*/ 894945 w 992221"/>
                <a:gd name="connsiteY54" fmla="*/ 739302 h 749030"/>
                <a:gd name="connsiteX55" fmla="*/ 919264 w 992221"/>
                <a:gd name="connsiteY55" fmla="*/ 749030 h 749030"/>
                <a:gd name="connsiteX56" fmla="*/ 992221 w 992221"/>
                <a:gd name="connsiteY56" fmla="*/ 184826 h 749030"/>
                <a:gd name="connsiteX0" fmla="*/ 1006541 w 1006541"/>
                <a:gd name="connsiteY0" fmla="*/ 182379 h 749030"/>
                <a:gd name="connsiteX1" fmla="*/ 262647 w 1006541"/>
                <a:gd name="connsiteY1" fmla="*/ 0 h 749030"/>
                <a:gd name="connsiteX2" fmla="*/ 291830 w 1006541"/>
                <a:gd name="connsiteY2" fmla="*/ 24319 h 749030"/>
                <a:gd name="connsiteX3" fmla="*/ 325877 w 1006541"/>
                <a:gd name="connsiteY3" fmla="*/ 63230 h 749030"/>
                <a:gd name="connsiteX4" fmla="*/ 296694 w 1006541"/>
                <a:gd name="connsiteY4" fmla="*/ 102141 h 749030"/>
                <a:gd name="connsiteX5" fmla="*/ 316149 w 1006541"/>
                <a:gd name="connsiteY5" fmla="*/ 136187 h 749030"/>
                <a:gd name="connsiteX6" fmla="*/ 296694 w 1006541"/>
                <a:gd name="connsiteY6" fmla="*/ 160506 h 749030"/>
                <a:gd name="connsiteX7" fmla="*/ 321013 w 1006541"/>
                <a:gd name="connsiteY7" fmla="*/ 189689 h 749030"/>
                <a:gd name="connsiteX8" fmla="*/ 321013 w 1006541"/>
                <a:gd name="connsiteY8" fmla="*/ 233464 h 749030"/>
                <a:gd name="connsiteX9" fmla="*/ 282102 w 1006541"/>
                <a:gd name="connsiteY9" fmla="*/ 243192 h 749030"/>
                <a:gd name="connsiteX10" fmla="*/ 277239 w 1006541"/>
                <a:gd name="connsiteY10" fmla="*/ 291830 h 749030"/>
                <a:gd name="connsiteX11" fmla="*/ 218873 w 1006541"/>
                <a:gd name="connsiteY11" fmla="*/ 350196 h 749030"/>
                <a:gd name="connsiteX12" fmla="*/ 189690 w 1006541"/>
                <a:gd name="connsiteY12" fmla="*/ 335604 h 749030"/>
                <a:gd name="connsiteX13" fmla="*/ 189690 w 1006541"/>
                <a:gd name="connsiteY13" fmla="*/ 335604 h 749030"/>
                <a:gd name="connsiteX14" fmla="*/ 238328 w 1006541"/>
                <a:gd name="connsiteY14" fmla="*/ 291830 h 749030"/>
                <a:gd name="connsiteX15" fmla="*/ 248056 w 1006541"/>
                <a:gd name="connsiteY15" fmla="*/ 262647 h 749030"/>
                <a:gd name="connsiteX16" fmla="*/ 218873 w 1006541"/>
                <a:gd name="connsiteY16" fmla="*/ 233464 h 749030"/>
                <a:gd name="connsiteX17" fmla="*/ 252919 w 1006541"/>
                <a:gd name="connsiteY17" fmla="*/ 204281 h 749030"/>
                <a:gd name="connsiteX18" fmla="*/ 238328 w 1006541"/>
                <a:gd name="connsiteY18" fmla="*/ 175098 h 749030"/>
                <a:gd name="connsiteX19" fmla="*/ 199417 w 1006541"/>
                <a:gd name="connsiteY19" fmla="*/ 145915 h 749030"/>
                <a:gd name="connsiteX20" fmla="*/ 34047 w 1006541"/>
                <a:gd name="connsiteY20" fmla="*/ 63230 h 749030"/>
                <a:gd name="connsiteX21" fmla="*/ 0 w 1006541"/>
                <a:gd name="connsiteY21" fmla="*/ 92413 h 749030"/>
                <a:gd name="connsiteX22" fmla="*/ 29183 w 1006541"/>
                <a:gd name="connsiteY22" fmla="*/ 189689 h 749030"/>
                <a:gd name="connsiteX23" fmla="*/ 24319 w 1006541"/>
                <a:gd name="connsiteY23" fmla="*/ 223736 h 749030"/>
                <a:gd name="connsiteX24" fmla="*/ 9728 w 1006541"/>
                <a:gd name="connsiteY24" fmla="*/ 286966 h 749030"/>
                <a:gd name="connsiteX25" fmla="*/ 14592 w 1006541"/>
                <a:gd name="connsiteY25" fmla="*/ 306421 h 749030"/>
                <a:gd name="connsiteX26" fmla="*/ 34047 w 1006541"/>
                <a:gd name="connsiteY26" fmla="*/ 306421 h 749030"/>
                <a:gd name="connsiteX27" fmla="*/ 48639 w 1006541"/>
                <a:gd name="connsiteY27" fmla="*/ 325877 h 749030"/>
                <a:gd name="connsiteX28" fmla="*/ 43775 w 1006541"/>
                <a:gd name="connsiteY28" fmla="*/ 345332 h 749030"/>
                <a:gd name="connsiteX29" fmla="*/ 14592 w 1006541"/>
                <a:gd name="connsiteY29" fmla="*/ 345332 h 749030"/>
                <a:gd name="connsiteX30" fmla="*/ 29183 w 1006541"/>
                <a:gd name="connsiteY30" fmla="*/ 379379 h 749030"/>
                <a:gd name="connsiteX31" fmla="*/ 0 w 1006541"/>
                <a:gd name="connsiteY31" fmla="*/ 413426 h 749030"/>
                <a:gd name="connsiteX32" fmla="*/ 4864 w 1006541"/>
                <a:gd name="connsiteY32" fmla="*/ 452336 h 749030"/>
                <a:gd name="connsiteX33" fmla="*/ 43775 w 1006541"/>
                <a:gd name="connsiteY33" fmla="*/ 457200 h 749030"/>
                <a:gd name="connsiteX34" fmla="*/ 58366 w 1006541"/>
                <a:gd name="connsiteY34" fmla="*/ 476655 h 749030"/>
                <a:gd name="connsiteX35" fmla="*/ 136187 w 1006541"/>
                <a:gd name="connsiteY35" fmla="*/ 515566 h 749030"/>
                <a:gd name="connsiteX36" fmla="*/ 145915 w 1006541"/>
                <a:gd name="connsiteY36" fmla="*/ 627434 h 749030"/>
                <a:gd name="connsiteX37" fmla="*/ 145915 w 1006541"/>
                <a:gd name="connsiteY37" fmla="*/ 627434 h 749030"/>
                <a:gd name="connsiteX38" fmla="*/ 199417 w 1006541"/>
                <a:gd name="connsiteY38" fmla="*/ 622570 h 749030"/>
                <a:gd name="connsiteX39" fmla="*/ 223736 w 1006541"/>
                <a:gd name="connsiteY39" fmla="*/ 617706 h 749030"/>
                <a:gd name="connsiteX40" fmla="*/ 248056 w 1006541"/>
                <a:gd name="connsiteY40" fmla="*/ 617706 h 749030"/>
                <a:gd name="connsiteX41" fmla="*/ 272375 w 1006541"/>
                <a:gd name="connsiteY41" fmla="*/ 603115 h 749030"/>
                <a:gd name="connsiteX42" fmla="*/ 330741 w 1006541"/>
                <a:gd name="connsiteY42" fmla="*/ 661481 h 749030"/>
                <a:gd name="connsiteX43" fmla="*/ 389107 w 1006541"/>
                <a:gd name="connsiteY43" fmla="*/ 637162 h 749030"/>
                <a:gd name="connsiteX44" fmla="*/ 452336 w 1006541"/>
                <a:gd name="connsiteY44" fmla="*/ 680936 h 749030"/>
                <a:gd name="connsiteX45" fmla="*/ 515566 w 1006541"/>
                <a:gd name="connsiteY45" fmla="*/ 676072 h 749030"/>
                <a:gd name="connsiteX46" fmla="*/ 569068 w 1006541"/>
                <a:gd name="connsiteY46" fmla="*/ 680936 h 749030"/>
                <a:gd name="connsiteX47" fmla="*/ 598251 w 1006541"/>
                <a:gd name="connsiteY47" fmla="*/ 690664 h 749030"/>
                <a:gd name="connsiteX48" fmla="*/ 642026 w 1006541"/>
                <a:gd name="connsiteY48" fmla="*/ 676072 h 749030"/>
                <a:gd name="connsiteX49" fmla="*/ 710119 w 1006541"/>
                <a:gd name="connsiteY49" fmla="*/ 700392 h 749030"/>
                <a:gd name="connsiteX50" fmla="*/ 749030 w 1006541"/>
                <a:gd name="connsiteY50" fmla="*/ 695528 h 749030"/>
                <a:gd name="connsiteX51" fmla="*/ 797668 w 1006541"/>
                <a:gd name="connsiteY51" fmla="*/ 719847 h 749030"/>
                <a:gd name="connsiteX52" fmla="*/ 846307 w 1006541"/>
                <a:gd name="connsiteY52" fmla="*/ 729575 h 749030"/>
                <a:gd name="connsiteX53" fmla="*/ 870626 w 1006541"/>
                <a:gd name="connsiteY53" fmla="*/ 724711 h 749030"/>
                <a:gd name="connsiteX54" fmla="*/ 894945 w 1006541"/>
                <a:gd name="connsiteY54" fmla="*/ 739302 h 749030"/>
                <a:gd name="connsiteX55" fmla="*/ 919264 w 1006541"/>
                <a:gd name="connsiteY55" fmla="*/ 749030 h 749030"/>
                <a:gd name="connsiteX56" fmla="*/ 1006541 w 1006541"/>
                <a:gd name="connsiteY56" fmla="*/ 182379 h 74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06541" h="749030">
                  <a:moveTo>
                    <a:pt x="1006541" y="182379"/>
                  </a:moveTo>
                  <a:lnTo>
                    <a:pt x="262647" y="0"/>
                  </a:lnTo>
                  <a:lnTo>
                    <a:pt x="291830" y="24319"/>
                  </a:lnTo>
                  <a:lnTo>
                    <a:pt x="325877" y="63230"/>
                  </a:lnTo>
                  <a:lnTo>
                    <a:pt x="296694" y="102141"/>
                  </a:lnTo>
                  <a:lnTo>
                    <a:pt x="316149" y="136187"/>
                  </a:lnTo>
                  <a:lnTo>
                    <a:pt x="296694" y="160506"/>
                  </a:lnTo>
                  <a:lnTo>
                    <a:pt x="321013" y="189689"/>
                  </a:lnTo>
                  <a:lnTo>
                    <a:pt x="321013" y="233464"/>
                  </a:lnTo>
                  <a:lnTo>
                    <a:pt x="282102" y="243192"/>
                  </a:lnTo>
                  <a:lnTo>
                    <a:pt x="277239" y="291830"/>
                  </a:lnTo>
                  <a:lnTo>
                    <a:pt x="218873" y="350196"/>
                  </a:lnTo>
                  <a:lnTo>
                    <a:pt x="189690" y="335604"/>
                  </a:lnTo>
                  <a:lnTo>
                    <a:pt x="189690" y="335604"/>
                  </a:lnTo>
                  <a:lnTo>
                    <a:pt x="238328" y="291830"/>
                  </a:lnTo>
                  <a:lnTo>
                    <a:pt x="248056" y="262647"/>
                  </a:lnTo>
                  <a:lnTo>
                    <a:pt x="218873" y="233464"/>
                  </a:lnTo>
                  <a:lnTo>
                    <a:pt x="252919" y="204281"/>
                  </a:lnTo>
                  <a:lnTo>
                    <a:pt x="238328" y="175098"/>
                  </a:lnTo>
                  <a:lnTo>
                    <a:pt x="199417" y="145915"/>
                  </a:lnTo>
                  <a:lnTo>
                    <a:pt x="34047" y="63230"/>
                  </a:lnTo>
                  <a:lnTo>
                    <a:pt x="0" y="92413"/>
                  </a:lnTo>
                  <a:lnTo>
                    <a:pt x="29183" y="189689"/>
                  </a:lnTo>
                  <a:lnTo>
                    <a:pt x="24319" y="223736"/>
                  </a:lnTo>
                  <a:lnTo>
                    <a:pt x="9728" y="286966"/>
                  </a:lnTo>
                  <a:lnTo>
                    <a:pt x="14592" y="306421"/>
                  </a:lnTo>
                  <a:lnTo>
                    <a:pt x="34047" y="306421"/>
                  </a:lnTo>
                  <a:lnTo>
                    <a:pt x="48639" y="325877"/>
                  </a:lnTo>
                  <a:lnTo>
                    <a:pt x="43775" y="345332"/>
                  </a:lnTo>
                  <a:lnTo>
                    <a:pt x="14592" y="345332"/>
                  </a:lnTo>
                  <a:lnTo>
                    <a:pt x="29183" y="379379"/>
                  </a:lnTo>
                  <a:lnTo>
                    <a:pt x="0" y="413426"/>
                  </a:lnTo>
                  <a:lnTo>
                    <a:pt x="4864" y="452336"/>
                  </a:lnTo>
                  <a:lnTo>
                    <a:pt x="43775" y="457200"/>
                  </a:lnTo>
                  <a:lnTo>
                    <a:pt x="58366" y="476655"/>
                  </a:lnTo>
                  <a:lnTo>
                    <a:pt x="136187" y="515566"/>
                  </a:lnTo>
                  <a:lnTo>
                    <a:pt x="145915" y="627434"/>
                  </a:lnTo>
                  <a:lnTo>
                    <a:pt x="145915" y="627434"/>
                  </a:lnTo>
                  <a:lnTo>
                    <a:pt x="199417" y="622570"/>
                  </a:lnTo>
                  <a:lnTo>
                    <a:pt x="223736" y="617706"/>
                  </a:lnTo>
                  <a:lnTo>
                    <a:pt x="248056" y="617706"/>
                  </a:lnTo>
                  <a:lnTo>
                    <a:pt x="272375" y="603115"/>
                  </a:lnTo>
                  <a:lnTo>
                    <a:pt x="330741" y="661481"/>
                  </a:lnTo>
                  <a:lnTo>
                    <a:pt x="389107" y="637162"/>
                  </a:lnTo>
                  <a:lnTo>
                    <a:pt x="452336" y="680936"/>
                  </a:lnTo>
                  <a:lnTo>
                    <a:pt x="515566" y="676072"/>
                  </a:lnTo>
                  <a:lnTo>
                    <a:pt x="569068" y="680936"/>
                  </a:lnTo>
                  <a:lnTo>
                    <a:pt x="598251" y="690664"/>
                  </a:lnTo>
                  <a:lnTo>
                    <a:pt x="642026" y="676072"/>
                  </a:lnTo>
                  <a:lnTo>
                    <a:pt x="710119" y="700392"/>
                  </a:lnTo>
                  <a:lnTo>
                    <a:pt x="749030" y="695528"/>
                  </a:lnTo>
                  <a:lnTo>
                    <a:pt x="797668" y="719847"/>
                  </a:lnTo>
                  <a:lnTo>
                    <a:pt x="846307" y="729575"/>
                  </a:lnTo>
                  <a:lnTo>
                    <a:pt x="870626" y="724711"/>
                  </a:lnTo>
                  <a:lnTo>
                    <a:pt x="894945" y="739302"/>
                  </a:lnTo>
                  <a:lnTo>
                    <a:pt x="919264" y="749030"/>
                  </a:lnTo>
                  <a:lnTo>
                    <a:pt x="1006541" y="18237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69" name="Freeform 4">
              <a:extLst>
                <a:ext uri="{FF2B5EF4-FFF2-40B4-BE49-F238E27FC236}">
                  <a16:creationId xmlns:a16="http://schemas.microsoft.com/office/drawing/2014/main" id="{11A57B90-0238-4A5D-AE18-877214B9DFF8}"/>
                </a:ext>
              </a:extLst>
            </p:cNvPr>
            <p:cNvSpPr/>
            <p:nvPr/>
          </p:nvSpPr>
          <p:spPr>
            <a:xfrm>
              <a:off x="6716594" y="2914691"/>
              <a:ext cx="681785" cy="574666"/>
            </a:xfrm>
            <a:custGeom>
              <a:avLst/>
              <a:gdLst>
                <a:gd name="connsiteX0" fmla="*/ 265568 w 1195057"/>
                <a:gd name="connsiteY0" fmla="*/ 0 h 1013988"/>
                <a:gd name="connsiteX1" fmla="*/ 250479 w 1195057"/>
                <a:gd name="connsiteY1" fmla="*/ 72428 h 1013988"/>
                <a:gd name="connsiteX2" fmla="*/ 250479 w 1195057"/>
                <a:gd name="connsiteY2" fmla="*/ 114677 h 1013988"/>
                <a:gd name="connsiteX3" fmla="*/ 232372 w 1195057"/>
                <a:gd name="connsiteY3" fmla="*/ 132784 h 1013988"/>
                <a:gd name="connsiteX4" fmla="*/ 217283 w 1195057"/>
                <a:gd name="connsiteY4" fmla="*/ 193140 h 1013988"/>
                <a:gd name="connsiteX5" fmla="*/ 172016 w 1195057"/>
                <a:gd name="connsiteY5" fmla="*/ 238408 h 1013988"/>
                <a:gd name="connsiteX6" fmla="*/ 162962 w 1195057"/>
                <a:gd name="connsiteY6" fmla="*/ 325925 h 1013988"/>
                <a:gd name="connsiteX7" fmla="*/ 54321 w 1195057"/>
                <a:gd name="connsiteY7" fmla="*/ 476816 h 1013988"/>
                <a:gd name="connsiteX8" fmla="*/ 54321 w 1195057"/>
                <a:gd name="connsiteY8" fmla="*/ 519065 h 1013988"/>
                <a:gd name="connsiteX9" fmla="*/ 21125 w 1195057"/>
                <a:gd name="connsiteY9" fmla="*/ 558297 h 1013988"/>
                <a:gd name="connsiteX10" fmla="*/ 15089 w 1195057"/>
                <a:gd name="connsiteY10" fmla="*/ 615636 h 1013988"/>
                <a:gd name="connsiteX11" fmla="*/ 0 w 1195057"/>
                <a:gd name="connsiteY11" fmla="*/ 688063 h 1013988"/>
                <a:gd name="connsiteX12" fmla="*/ 6036 w 1195057"/>
                <a:gd name="connsiteY12" fmla="*/ 748420 h 1013988"/>
                <a:gd name="connsiteX13" fmla="*/ 591493 w 1195057"/>
                <a:gd name="connsiteY13" fmla="*/ 917418 h 1013988"/>
                <a:gd name="connsiteX14" fmla="*/ 1029077 w 1195057"/>
                <a:gd name="connsiteY14" fmla="*/ 1013988 h 1013988"/>
                <a:gd name="connsiteX15" fmla="*/ 1071327 w 1195057"/>
                <a:gd name="connsiteY15" fmla="*/ 712206 h 1013988"/>
                <a:gd name="connsiteX16" fmla="*/ 1107541 w 1195057"/>
                <a:gd name="connsiteY16" fmla="*/ 642796 h 1013988"/>
                <a:gd name="connsiteX17" fmla="*/ 1092452 w 1195057"/>
                <a:gd name="connsiteY17" fmla="*/ 612618 h 1013988"/>
                <a:gd name="connsiteX18" fmla="*/ 1083398 w 1195057"/>
                <a:gd name="connsiteY18" fmla="*/ 615636 h 1013988"/>
                <a:gd name="connsiteX19" fmla="*/ 1083398 w 1195057"/>
                <a:gd name="connsiteY19" fmla="*/ 543208 h 1013988"/>
                <a:gd name="connsiteX20" fmla="*/ 1134701 w 1195057"/>
                <a:gd name="connsiteY20" fmla="*/ 519065 h 1013988"/>
                <a:gd name="connsiteX21" fmla="*/ 1149790 w 1195057"/>
                <a:gd name="connsiteY21" fmla="*/ 419477 h 1013988"/>
                <a:gd name="connsiteX22" fmla="*/ 1195057 w 1195057"/>
                <a:gd name="connsiteY22" fmla="*/ 392317 h 1013988"/>
                <a:gd name="connsiteX23" fmla="*/ 1195057 w 1195057"/>
                <a:gd name="connsiteY23" fmla="*/ 322907 h 1013988"/>
                <a:gd name="connsiteX24" fmla="*/ 1182986 w 1195057"/>
                <a:gd name="connsiteY24" fmla="*/ 292729 h 1013988"/>
                <a:gd name="connsiteX25" fmla="*/ 1164879 w 1195057"/>
                <a:gd name="connsiteY25" fmla="*/ 292729 h 1013988"/>
                <a:gd name="connsiteX26" fmla="*/ 1131683 w 1195057"/>
                <a:gd name="connsiteY26" fmla="*/ 271604 h 1013988"/>
                <a:gd name="connsiteX27" fmla="*/ 1089434 w 1195057"/>
                <a:gd name="connsiteY27" fmla="*/ 271604 h 1013988"/>
                <a:gd name="connsiteX28" fmla="*/ 1059256 w 1195057"/>
                <a:gd name="connsiteY28" fmla="*/ 268586 h 1013988"/>
                <a:gd name="connsiteX29" fmla="*/ 998899 w 1195057"/>
                <a:gd name="connsiteY29" fmla="*/ 235390 h 1013988"/>
                <a:gd name="connsiteX30" fmla="*/ 968721 w 1195057"/>
                <a:gd name="connsiteY30" fmla="*/ 247461 h 1013988"/>
                <a:gd name="connsiteX31" fmla="*/ 908364 w 1195057"/>
                <a:gd name="connsiteY31" fmla="*/ 220301 h 1013988"/>
                <a:gd name="connsiteX32" fmla="*/ 854044 w 1195057"/>
                <a:gd name="connsiteY32" fmla="*/ 235390 h 1013988"/>
                <a:gd name="connsiteX33" fmla="*/ 832919 w 1195057"/>
                <a:gd name="connsiteY33" fmla="*/ 226336 h 1013988"/>
                <a:gd name="connsiteX34" fmla="*/ 715224 w 1195057"/>
                <a:gd name="connsiteY34" fmla="*/ 226336 h 1013988"/>
                <a:gd name="connsiteX35" fmla="*/ 648832 w 1195057"/>
                <a:gd name="connsiteY35" fmla="*/ 181069 h 1013988"/>
                <a:gd name="connsiteX36" fmla="*/ 588475 w 1195057"/>
                <a:gd name="connsiteY36" fmla="*/ 208230 h 1013988"/>
                <a:gd name="connsiteX37" fmla="*/ 531137 w 1195057"/>
                <a:gd name="connsiteY37" fmla="*/ 144855 h 1013988"/>
                <a:gd name="connsiteX38" fmla="*/ 407406 w 1195057"/>
                <a:gd name="connsiteY38" fmla="*/ 172016 h 1013988"/>
                <a:gd name="connsiteX39" fmla="*/ 392317 w 1195057"/>
                <a:gd name="connsiteY39" fmla="*/ 60356 h 1013988"/>
                <a:gd name="connsiteX40" fmla="*/ 265568 w 1195057"/>
                <a:gd name="connsiteY40" fmla="*/ 0 h 1013988"/>
                <a:gd name="connsiteX0" fmla="*/ 265568 w 1206976"/>
                <a:gd name="connsiteY0" fmla="*/ 0 h 1013988"/>
                <a:gd name="connsiteX1" fmla="*/ 250479 w 1206976"/>
                <a:gd name="connsiteY1" fmla="*/ 72428 h 1013988"/>
                <a:gd name="connsiteX2" fmla="*/ 250479 w 1206976"/>
                <a:gd name="connsiteY2" fmla="*/ 114677 h 1013988"/>
                <a:gd name="connsiteX3" fmla="*/ 232372 w 1206976"/>
                <a:gd name="connsiteY3" fmla="*/ 132784 h 1013988"/>
                <a:gd name="connsiteX4" fmla="*/ 217283 w 1206976"/>
                <a:gd name="connsiteY4" fmla="*/ 193140 h 1013988"/>
                <a:gd name="connsiteX5" fmla="*/ 172016 w 1206976"/>
                <a:gd name="connsiteY5" fmla="*/ 238408 h 1013988"/>
                <a:gd name="connsiteX6" fmla="*/ 162962 w 1206976"/>
                <a:gd name="connsiteY6" fmla="*/ 325925 h 1013988"/>
                <a:gd name="connsiteX7" fmla="*/ 54321 w 1206976"/>
                <a:gd name="connsiteY7" fmla="*/ 476816 h 1013988"/>
                <a:gd name="connsiteX8" fmla="*/ 54321 w 1206976"/>
                <a:gd name="connsiteY8" fmla="*/ 519065 h 1013988"/>
                <a:gd name="connsiteX9" fmla="*/ 21125 w 1206976"/>
                <a:gd name="connsiteY9" fmla="*/ 558297 h 1013988"/>
                <a:gd name="connsiteX10" fmla="*/ 15089 w 1206976"/>
                <a:gd name="connsiteY10" fmla="*/ 615636 h 1013988"/>
                <a:gd name="connsiteX11" fmla="*/ 0 w 1206976"/>
                <a:gd name="connsiteY11" fmla="*/ 688063 h 1013988"/>
                <a:gd name="connsiteX12" fmla="*/ 6036 w 1206976"/>
                <a:gd name="connsiteY12" fmla="*/ 748420 h 1013988"/>
                <a:gd name="connsiteX13" fmla="*/ 591493 w 1206976"/>
                <a:gd name="connsiteY13" fmla="*/ 917418 h 1013988"/>
                <a:gd name="connsiteX14" fmla="*/ 1029077 w 1206976"/>
                <a:gd name="connsiteY14" fmla="*/ 1013988 h 1013988"/>
                <a:gd name="connsiteX15" fmla="*/ 1071327 w 1206976"/>
                <a:gd name="connsiteY15" fmla="*/ 712206 h 1013988"/>
                <a:gd name="connsiteX16" fmla="*/ 1107541 w 1206976"/>
                <a:gd name="connsiteY16" fmla="*/ 642796 h 1013988"/>
                <a:gd name="connsiteX17" fmla="*/ 1092452 w 1206976"/>
                <a:gd name="connsiteY17" fmla="*/ 612618 h 1013988"/>
                <a:gd name="connsiteX18" fmla="*/ 1083398 w 1206976"/>
                <a:gd name="connsiteY18" fmla="*/ 615636 h 1013988"/>
                <a:gd name="connsiteX19" fmla="*/ 1083398 w 1206976"/>
                <a:gd name="connsiteY19" fmla="*/ 543208 h 1013988"/>
                <a:gd name="connsiteX20" fmla="*/ 1134701 w 1206976"/>
                <a:gd name="connsiteY20" fmla="*/ 519065 h 1013988"/>
                <a:gd name="connsiteX21" fmla="*/ 1149790 w 1206976"/>
                <a:gd name="connsiteY21" fmla="*/ 419477 h 1013988"/>
                <a:gd name="connsiteX22" fmla="*/ 1206976 w 1206976"/>
                <a:gd name="connsiteY22" fmla="*/ 392317 h 1013988"/>
                <a:gd name="connsiteX23" fmla="*/ 1195057 w 1206976"/>
                <a:gd name="connsiteY23" fmla="*/ 322907 h 1013988"/>
                <a:gd name="connsiteX24" fmla="*/ 1182986 w 1206976"/>
                <a:gd name="connsiteY24" fmla="*/ 292729 h 1013988"/>
                <a:gd name="connsiteX25" fmla="*/ 1164879 w 1206976"/>
                <a:gd name="connsiteY25" fmla="*/ 292729 h 1013988"/>
                <a:gd name="connsiteX26" fmla="*/ 1131683 w 1206976"/>
                <a:gd name="connsiteY26" fmla="*/ 271604 h 1013988"/>
                <a:gd name="connsiteX27" fmla="*/ 1089434 w 1206976"/>
                <a:gd name="connsiteY27" fmla="*/ 271604 h 1013988"/>
                <a:gd name="connsiteX28" fmla="*/ 1059256 w 1206976"/>
                <a:gd name="connsiteY28" fmla="*/ 268586 h 1013988"/>
                <a:gd name="connsiteX29" fmla="*/ 998899 w 1206976"/>
                <a:gd name="connsiteY29" fmla="*/ 235390 h 1013988"/>
                <a:gd name="connsiteX30" fmla="*/ 968721 w 1206976"/>
                <a:gd name="connsiteY30" fmla="*/ 247461 h 1013988"/>
                <a:gd name="connsiteX31" fmla="*/ 908364 w 1206976"/>
                <a:gd name="connsiteY31" fmla="*/ 220301 h 1013988"/>
                <a:gd name="connsiteX32" fmla="*/ 854044 w 1206976"/>
                <a:gd name="connsiteY32" fmla="*/ 235390 h 1013988"/>
                <a:gd name="connsiteX33" fmla="*/ 832919 w 1206976"/>
                <a:gd name="connsiteY33" fmla="*/ 226336 h 1013988"/>
                <a:gd name="connsiteX34" fmla="*/ 715224 w 1206976"/>
                <a:gd name="connsiteY34" fmla="*/ 226336 h 1013988"/>
                <a:gd name="connsiteX35" fmla="*/ 648832 w 1206976"/>
                <a:gd name="connsiteY35" fmla="*/ 181069 h 1013988"/>
                <a:gd name="connsiteX36" fmla="*/ 588475 w 1206976"/>
                <a:gd name="connsiteY36" fmla="*/ 208230 h 1013988"/>
                <a:gd name="connsiteX37" fmla="*/ 531137 w 1206976"/>
                <a:gd name="connsiteY37" fmla="*/ 144855 h 1013988"/>
                <a:gd name="connsiteX38" fmla="*/ 407406 w 1206976"/>
                <a:gd name="connsiteY38" fmla="*/ 172016 h 1013988"/>
                <a:gd name="connsiteX39" fmla="*/ 392317 w 1206976"/>
                <a:gd name="connsiteY39" fmla="*/ 60356 h 1013988"/>
                <a:gd name="connsiteX40" fmla="*/ 265568 w 1206976"/>
                <a:gd name="connsiteY40" fmla="*/ 0 h 1013988"/>
                <a:gd name="connsiteX0" fmla="*/ 265568 w 1206976"/>
                <a:gd name="connsiteY0" fmla="*/ 0 h 1013988"/>
                <a:gd name="connsiteX1" fmla="*/ 250479 w 1206976"/>
                <a:gd name="connsiteY1" fmla="*/ 72428 h 1013988"/>
                <a:gd name="connsiteX2" fmla="*/ 250479 w 1206976"/>
                <a:gd name="connsiteY2" fmla="*/ 114677 h 1013988"/>
                <a:gd name="connsiteX3" fmla="*/ 232372 w 1206976"/>
                <a:gd name="connsiteY3" fmla="*/ 132784 h 1013988"/>
                <a:gd name="connsiteX4" fmla="*/ 217283 w 1206976"/>
                <a:gd name="connsiteY4" fmla="*/ 193140 h 1013988"/>
                <a:gd name="connsiteX5" fmla="*/ 172016 w 1206976"/>
                <a:gd name="connsiteY5" fmla="*/ 238408 h 1013988"/>
                <a:gd name="connsiteX6" fmla="*/ 162962 w 1206976"/>
                <a:gd name="connsiteY6" fmla="*/ 325925 h 1013988"/>
                <a:gd name="connsiteX7" fmla="*/ 54321 w 1206976"/>
                <a:gd name="connsiteY7" fmla="*/ 476816 h 1013988"/>
                <a:gd name="connsiteX8" fmla="*/ 54321 w 1206976"/>
                <a:gd name="connsiteY8" fmla="*/ 519065 h 1013988"/>
                <a:gd name="connsiteX9" fmla="*/ 21125 w 1206976"/>
                <a:gd name="connsiteY9" fmla="*/ 558297 h 1013988"/>
                <a:gd name="connsiteX10" fmla="*/ 15089 w 1206976"/>
                <a:gd name="connsiteY10" fmla="*/ 615636 h 1013988"/>
                <a:gd name="connsiteX11" fmla="*/ 0 w 1206976"/>
                <a:gd name="connsiteY11" fmla="*/ 688063 h 1013988"/>
                <a:gd name="connsiteX12" fmla="*/ 6036 w 1206976"/>
                <a:gd name="connsiteY12" fmla="*/ 748420 h 1013988"/>
                <a:gd name="connsiteX13" fmla="*/ 591493 w 1206976"/>
                <a:gd name="connsiteY13" fmla="*/ 917418 h 1013988"/>
                <a:gd name="connsiteX14" fmla="*/ 1029077 w 1206976"/>
                <a:gd name="connsiteY14" fmla="*/ 1013988 h 1013988"/>
                <a:gd name="connsiteX15" fmla="*/ 1071327 w 1206976"/>
                <a:gd name="connsiteY15" fmla="*/ 712206 h 1013988"/>
                <a:gd name="connsiteX16" fmla="*/ 1107541 w 1206976"/>
                <a:gd name="connsiteY16" fmla="*/ 642796 h 1013988"/>
                <a:gd name="connsiteX17" fmla="*/ 1092452 w 1206976"/>
                <a:gd name="connsiteY17" fmla="*/ 612618 h 1013988"/>
                <a:gd name="connsiteX18" fmla="*/ 1083398 w 1206976"/>
                <a:gd name="connsiteY18" fmla="*/ 615636 h 1013988"/>
                <a:gd name="connsiteX19" fmla="*/ 1083398 w 1206976"/>
                <a:gd name="connsiteY19" fmla="*/ 543208 h 1013988"/>
                <a:gd name="connsiteX20" fmla="*/ 1134701 w 1206976"/>
                <a:gd name="connsiteY20" fmla="*/ 519065 h 1013988"/>
                <a:gd name="connsiteX21" fmla="*/ 1149790 w 1206976"/>
                <a:gd name="connsiteY21" fmla="*/ 419477 h 1013988"/>
                <a:gd name="connsiteX22" fmla="*/ 1206976 w 1206976"/>
                <a:gd name="connsiteY22" fmla="*/ 392317 h 1013988"/>
                <a:gd name="connsiteX23" fmla="*/ 1204592 w 1206976"/>
                <a:gd name="connsiteY23" fmla="*/ 322907 h 1013988"/>
                <a:gd name="connsiteX24" fmla="*/ 1182986 w 1206976"/>
                <a:gd name="connsiteY24" fmla="*/ 292729 h 1013988"/>
                <a:gd name="connsiteX25" fmla="*/ 1164879 w 1206976"/>
                <a:gd name="connsiteY25" fmla="*/ 292729 h 1013988"/>
                <a:gd name="connsiteX26" fmla="*/ 1131683 w 1206976"/>
                <a:gd name="connsiteY26" fmla="*/ 271604 h 1013988"/>
                <a:gd name="connsiteX27" fmla="*/ 1089434 w 1206976"/>
                <a:gd name="connsiteY27" fmla="*/ 271604 h 1013988"/>
                <a:gd name="connsiteX28" fmla="*/ 1059256 w 1206976"/>
                <a:gd name="connsiteY28" fmla="*/ 268586 h 1013988"/>
                <a:gd name="connsiteX29" fmla="*/ 998899 w 1206976"/>
                <a:gd name="connsiteY29" fmla="*/ 235390 h 1013988"/>
                <a:gd name="connsiteX30" fmla="*/ 968721 w 1206976"/>
                <a:gd name="connsiteY30" fmla="*/ 247461 h 1013988"/>
                <a:gd name="connsiteX31" fmla="*/ 908364 w 1206976"/>
                <a:gd name="connsiteY31" fmla="*/ 220301 h 1013988"/>
                <a:gd name="connsiteX32" fmla="*/ 854044 w 1206976"/>
                <a:gd name="connsiteY32" fmla="*/ 235390 h 1013988"/>
                <a:gd name="connsiteX33" fmla="*/ 832919 w 1206976"/>
                <a:gd name="connsiteY33" fmla="*/ 226336 h 1013988"/>
                <a:gd name="connsiteX34" fmla="*/ 715224 w 1206976"/>
                <a:gd name="connsiteY34" fmla="*/ 226336 h 1013988"/>
                <a:gd name="connsiteX35" fmla="*/ 648832 w 1206976"/>
                <a:gd name="connsiteY35" fmla="*/ 181069 h 1013988"/>
                <a:gd name="connsiteX36" fmla="*/ 588475 w 1206976"/>
                <a:gd name="connsiteY36" fmla="*/ 208230 h 1013988"/>
                <a:gd name="connsiteX37" fmla="*/ 531137 w 1206976"/>
                <a:gd name="connsiteY37" fmla="*/ 144855 h 1013988"/>
                <a:gd name="connsiteX38" fmla="*/ 407406 w 1206976"/>
                <a:gd name="connsiteY38" fmla="*/ 172016 h 1013988"/>
                <a:gd name="connsiteX39" fmla="*/ 392317 w 1206976"/>
                <a:gd name="connsiteY39" fmla="*/ 60356 h 1013988"/>
                <a:gd name="connsiteX40" fmla="*/ 265568 w 1206976"/>
                <a:gd name="connsiteY40" fmla="*/ 0 h 1013988"/>
                <a:gd name="connsiteX0" fmla="*/ 265568 w 1206976"/>
                <a:gd name="connsiteY0" fmla="*/ 0 h 1013988"/>
                <a:gd name="connsiteX1" fmla="*/ 250479 w 1206976"/>
                <a:gd name="connsiteY1" fmla="*/ 72428 h 1013988"/>
                <a:gd name="connsiteX2" fmla="*/ 250479 w 1206976"/>
                <a:gd name="connsiteY2" fmla="*/ 114677 h 1013988"/>
                <a:gd name="connsiteX3" fmla="*/ 232372 w 1206976"/>
                <a:gd name="connsiteY3" fmla="*/ 132784 h 1013988"/>
                <a:gd name="connsiteX4" fmla="*/ 217283 w 1206976"/>
                <a:gd name="connsiteY4" fmla="*/ 193140 h 1013988"/>
                <a:gd name="connsiteX5" fmla="*/ 172016 w 1206976"/>
                <a:gd name="connsiteY5" fmla="*/ 238408 h 1013988"/>
                <a:gd name="connsiteX6" fmla="*/ 162962 w 1206976"/>
                <a:gd name="connsiteY6" fmla="*/ 325925 h 1013988"/>
                <a:gd name="connsiteX7" fmla="*/ 54321 w 1206976"/>
                <a:gd name="connsiteY7" fmla="*/ 476816 h 1013988"/>
                <a:gd name="connsiteX8" fmla="*/ 54321 w 1206976"/>
                <a:gd name="connsiteY8" fmla="*/ 519065 h 1013988"/>
                <a:gd name="connsiteX9" fmla="*/ 21125 w 1206976"/>
                <a:gd name="connsiteY9" fmla="*/ 558297 h 1013988"/>
                <a:gd name="connsiteX10" fmla="*/ 15089 w 1206976"/>
                <a:gd name="connsiteY10" fmla="*/ 615636 h 1013988"/>
                <a:gd name="connsiteX11" fmla="*/ 0 w 1206976"/>
                <a:gd name="connsiteY11" fmla="*/ 688063 h 1013988"/>
                <a:gd name="connsiteX12" fmla="*/ 6036 w 1206976"/>
                <a:gd name="connsiteY12" fmla="*/ 748420 h 1013988"/>
                <a:gd name="connsiteX13" fmla="*/ 591493 w 1206976"/>
                <a:gd name="connsiteY13" fmla="*/ 917418 h 1013988"/>
                <a:gd name="connsiteX14" fmla="*/ 1029077 w 1206976"/>
                <a:gd name="connsiteY14" fmla="*/ 1013988 h 1013988"/>
                <a:gd name="connsiteX15" fmla="*/ 1071327 w 1206976"/>
                <a:gd name="connsiteY15" fmla="*/ 712206 h 1013988"/>
                <a:gd name="connsiteX16" fmla="*/ 1107541 w 1206976"/>
                <a:gd name="connsiteY16" fmla="*/ 642796 h 1013988"/>
                <a:gd name="connsiteX17" fmla="*/ 1092452 w 1206976"/>
                <a:gd name="connsiteY17" fmla="*/ 612618 h 1013988"/>
                <a:gd name="connsiteX18" fmla="*/ 1083398 w 1206976"/>
                <a:gd name="connsiteY18" fmla="*/ 615636 h 1013988"/>
                <a:gd name="connsiteX19" fmla="*/ 1083398 w 1206976"/>
                <a:gd name="connsiteY19" fmla="*/ 543208 h 1013988"/>
                <a:gd name="connsiteX20" fmla="*/ 1134701 w 1206976"/>
                <a:gd name="connsiteY20" fmla="*/ 519065 h 1013988"/>
                <a:gd name="connsiteX21" fmla="*/ 1149790 w 1206976"/>
                <a:gd name="connsiteY21" fmla="*/ 419477 h 1013988"/>
                <a:gd name="connsiteX22" fmla="*/ 1206976 w 1206976"/>
                <a:gd name="connsiteY22" fmla="*/ 392317 h 1013988"/>
                <a:gd name="connsiteX23" fmla="*/ 1204592 w 1206976"/>
                <a:gd name="connsiteY23" fmla="*/ 322907 h 1013988"/>
                <a:gd name="connsiteX24" fmla="*/ 1182986 w 1206976"/>
                <a:gd name="connsiteY24" fmla="*/ 292729 h 1013988"/>
                <a:gd name="connsiteX25" fmla="*/ 1164879 w 1206976"/>
                <a:gd name="connsiteY25" fmla="*/ 292729 h 1013988"/>
                <a:gd name="connsiteX26" fmla="*/ 1131683 w 1206976"/>
                <a:gd name="connsiteY26" fmla="*/ 271604 h 1013988"/>
                <a:gd name="connsiteX27" fmla="*/ 1089434 w 1206976"/>
                <a:gd name="connsiteY27" fmla="*/ 271604 h 1013988"/>
                <a:gd name="connsiteX28" fmla="*/ 1059256 w 1206976"/>
                <a:gd name="connsiteY28" fmla="*/ 268586 h 1013988"/>
                <a:gd name="connsiteX29" fmla="*/ 998899 w 1206976"/>
                <a:gd name="connsiteY29" fmla="*/ 235390 h 1013988"/>
                <a:gd name="connsiteX30" fmla="*/ 968721 w 1206976"/>
                <a:gd name="connsiteY30" fmla="*/ 247461 h 1013988"/>
                <a:gd name="connsiteX31" fmla="*/ 908364 w 1206976"/>
                <a:gd name="connsiteY31" fmla="*/ 220301 h 1013988"/>
                <a:gd name="connsiteX32" fmla="*/ 854044 w 1206976"/>
                <a:gd name="connsiteY32" fmla="*/ 235390 h 1013988"/>
                <a:gd name="connsiteX33" fmla="*/ 832919 w 1206976"/>
                <a:gd name="connsiteY33" fmla="*/ 226336 h 1013988"/>
                <a:gd name="connsiteX34" fmla="*/ 717607 w 1206976"/>
                <a:gd name="connsiteY34" fmla="*/ 214435 h 1013988"/>
                <a:gd name="connsiteX35" fmla="*/ 648832 w 1206976"/>
                <a:gd name="connsiteY35" fmla="*/ 181069 h 1013988"/>
                <a:gd name="connsiteX36" fmla="*/ 588475 w 1206976"/>
                <a:gd name="connsiteY36" fmla="*/ 208230 h 1013988"/>
                <a:gd name="connsiteX37" fmla="*/ 531137 w 1206976"/>
                <a:gd name="connsiteY37" fmla="*/ 144855 h 1013988"/>
                <a:gd name="connsiteX38" fmla="*/ 407406 w 1206976"/>
                <a:gd name="connsiteY38" fmla="*/ 172016 h 1013988"/>
                <a:gd name="connsiteX39" fmla="*/ 392317 w 1206976"/>
                <a:gd name="connsiteY39" fmla="*/ 60356 h 1013988"/>
                <a:gd name="connsiteX40" fmla="*/ 265568 w 1206976"/>
                <a:gd name="connsiteY40" fmla="*/ 0 h 1013988"/>
                <a:gd name="connsiteX0" fmla="*/ 265568 w 1206976"/>
                <a:gd name="connsiteY0" fmla="*/ 0 h 1013988"/>
                <a:gd name="connsiteX1" fmla="*/ 250479 w 1206976"/>
                <a:gd name="connsiteY1" fmla="*/ 72428 h 1013988"/>
                <a:gd name="connsiteX2" fmla="*/ 250479 w 1206976"/>
                <a:gd name="connsiteY2" fmla="*/ 114677 h 1013988"/>
                <a:gd name="connsiteX3" fmla="*/ 232372 w 1206976"/>
                <a:gd name="connsiteY3" fmla="*/ 132784 h 1013988"/>
                <a:gd name="connsiteX4" fmla="*/ 217283 w 1206976"/>
                <a:gd name="connsiteY4" fmla="*/ 193140 h 1013988"/>
                <a:gd name="connsiteX5" fmla="*/ 172016 w 1206976"/>
                <a:gd name="connsiteY5" fmla="*/ 238408 h 1013988"/>
                <a:gd name="connsiteX6" fmla="*/ 162962 w 1206976"/>
                <a:gd name="connsiteY6" fmla="*/ 325925 h 1013988"/>
                <a:gd name="connsiteX7" fmla="*/ 54321 w 1206976"/>
                <a:gd name="connsiteY7" fmla="*/ 476816 h 1013988"/>
                <a:gd name="connsiteX8" fmla="*/ 54321 w 1206976"/>
                <a:gd name="connsiteY8" fmla="*/ 519065 h 1013988"/>
                <a:gd name="connsiteX9" fmla="*/ 21125 w 1206976"/>
                <a:gd name="connsiteY9" fmla="*/ 558297 h 1013988"/>
                <a:gd name="connsiteX10" fmla="*/ 15089 w 1206976"/>
                <a:gd name="connsiteY10" fmla="*/ 615636 h 1013988"/>
                <a:gd name="connsiteX11" fmla="*/ 0 w 1206976"/>
                <a:gd name="connsiteY11" fmla="*/ 688063 h 1013988"/>
                <a:gd name="connsiteX12" fmla="*/ 6036 w 1206976"/>
                <a:gd name="connsiteY12" fmla="*/ 748420 h 1013988"/>
                <a:gd name="connsiteX13" fmla="*/ 591493 w 1206976"/>
                <a:gd name="connsiteY13" fmla="*/ 917418 h 1013988"/>
                <a:gd name="connsiteX14" fmla="*/ 1029077 w 1206976"/>
                <a:gd name="connsiteY14" fmla="*/ 1013988 h 1013988"/>
                <a:gd name="connsiteX15" fmla="*/ 1071327 w 1206976"/>
                <a:gd name="connsiteY15" fmla="*/ 712206 h 1013988"/>
                <a:gd name="connsiteX16" fmla="*/ 1107541 w 1206976"/>
                <a:gd name="connsiteY16" fmla="*/ 642796 h 1013988"/>
                <a:gd name="connsiteX17" fmla="*/ 1092452 w 1206976"/>
                <a:gd name="connsiteY17" fmla="*/ 612618 h 1013988"/>
                <a:gd name="connsiteX18" fmla="*/ 1083398 w 1206976"/>
                <a:gd name="connsiteY18" fmla="*/ 615636 h 1013988"/>
                <a:gd name="connsiteX19" fmla="*/ 1083398 w 1206976"/>
                <a:gd name="connsiteY19" fmla="*/ 543208 h 1013988"/>
                <a:gd name="connsiteX20" fmla="*/ 1134701 w 1206976"/>
                <a:gd name="connsiteY20" fmla="*/ 519065 h 1013988"/>
                <a:gd name="connsiteX21" fmla="*/ 1149790 w 1206976"/>
                <a:gd name="connsiteY21" fmla="*/ 419477 h 1013988"/>
                <a:gd name="connsiteX22" fmla="*/ 1206976 w 1206976"/>
                <a:gd name="connsiteY22" fmla="*/ 392317 h 1013988"/>
                <a:gd name="connsiteX23" fmla="*/ 1204592 w 1206976"/>
                <a:gd name="connsiteY23" fmla="*/ 322907 h 1013988"/>
                <a:gd name="connsiteX24" fmla="*/ 1182986 w 1206976"/>
                <a:gd name="connsiteY24" fmla="*/ 292729 h 1013988"/>
                <a:gd name="connsiteX25" fmla="*/ 1164879 w 1206976"/>
                <a:gd name="connsiteY25" fmla="*/ 292729 h 1013988"/>
                <a:gd name="connsiteX26" fmla="*/ 1131683 w 1206976"/>
                <a:gd name="connsiteY26" fmla="*/ 271604 h 1013988"/>
                <a:gd name="connsiteX27" fmla="*/ 1089434 w 1206976"/>
                <a:gd name="connsiteY27" fmla="*/ 271604 h 1013988"/>
                <a:gd name="connsiteX28" fmla="*/ 1059256 w 1206976"/>
                <a:gd name="connsiteY28" fmla="*/ 268586 h 1013988"/>
                <a:gd name="connsiteX29" fmla="*/ 998899 w 1206976"/>
                <a:gd name="connsiteY29" fmla="*/ 235390 h 1013988"/>
                <a:gd name="connsiteX30" fmla="*/ 968721 w 1206976"/>
                <a:gd name="connsiteY30" fmla="*/ 247461 h 1013988"/>
                <a:gd name="connsiteX31" fmla="*/ 908364 w 1206976"/>
                <a:gd name="connsiteY31" fmla="*/ 220301 h 1013988"/>
                <a:gd name="connsiteX32" fmla="*/ 854044 w 1206976"/>
                <a:gd name="connsiteY32" fmla="*/ 235390 h 1013988"/>
                <a:gd name="connsiteX33" fmla="*/ 823384 w 1206976"/>
                <a:gd name="connsiteY33" fmla="*/ 219195 h 1013988"/>
                <a:gd name="connsiteX34" fmla="*/ 717607 w 1206976"/>
                <a:gd name="connsiteY34" fmla="*/ 214435 h 1013988"/>
                <a:gd name="connsiteX35" fmla="*/ 648832 w 1206976"/>
                <a:gd name="connsiteY35" fmla="*/ 181069 h 1013988"/>
                <a:gd name="connsiteX36" fmla="*/ 588475 w 1206976"/>
                <a:gd name="connsiteY36" fmla="*/ 208230 h 1013988"/>
                <a:gd name="connsiteX37" fmla="*/ 531137 w 1206976"/>
                <a:gd name="connsiteY37" fmla="*/ 144855 h 1013988"/>
                <a:gd name="connsiteX38" fmla="*/ 407406 w 1206976"/>
                <a:gd name="connsiteY38" fmla="*/ 172016 h 1013988"/>
                <a:gd name="connsiteX39" fmla="*/ 392317 w 1206976"/>
                <a:gd name="connsiteY39" fmla="*/ 60356 h 1013988"/>
                <a:gd name="connsiteX40" fmla="*/ 265568 w 1206976"/>
                <a:gd name="connsiteY40" fmla="*/ 0 h 1013988"/>
                <a:gd name="connsiteX0" fmla="*/ 275103 w 1206976"/>
                <a:gd name="connsiteY0" fmla="*/ 0 h 1033030"/>
                <a:gd name="connsiteX1" fmla="*/ 250479 w 1206976"/>
                <a:gd name="connsiteY1" fmla="*/ 91470 h 1033030"/>
                <a:gd name="connsiteX2" fmla="*/ 250479 w 1206976"/>
                <a:gd name="connsiteY2" fmla="*/ 133719 h 1033030"/>
                <a:gd name="connsiteX3" fmla="*/ 232372 w 1206976"/>
                <a:gd name="connsiteY3" fmla="*/ 151826 h 1033030"/>
                <a:gd name="connsiteX4" fmla="*/ 217283 w 1206976"/>
                <a:gd name="connsiteY4" fmla="*/ 212182 h 1033030"/>
                <a:gd name="connsiteX5" fmla="*/ 172016 w 1206976"/>
                <a:gd name="connsiteY5" fmla="*/ 257450 h 1033030"/>
                <a:gd name="connsiteX6" fmla="*/ 162962 w 1206976"/>
                <a:gd name="connsiteY6" fmla="*/ 344967 h 1033030"/>
                <a:gd name="connsiteX7" fmla="*/ 54321 w 1206976"/>
                <a:gd name="connsiteY7" fmla="*/ 495858 h 1033030"/>
                <a:gd name="connsiteX8" fmla="*/ 54321 w 1206976"/>
                <a:gd name="connsiteY8" fmla="*/ 538107 h 1033030"/>
                <a:gd name="connsiteX9" fmla="*/ 21125 w 1206976"/>
                <a:gd name="connsiteY9" fmla="*/ 577339 h 1033030"/>
                <a:gd name="connsiteX10" fmla="*/ 15089 w 1206976"/>
                <a:gd name="connsiteY10" fmla="*/ 634678 h 1033030"/>
                <a:gd name="connsiteX11" fmla="*/ 0 w 1206976"/>
                <a:gd name="connsiteY11" fmla="*/ 707105 h 1033030"/>
                <a:gd name="connsiteX12" fmla="*/ 6036 w 1206976"/>
                <a:gd name="connsiteY12" fmla="*/ 767462 h 1033030"/>
                <a:gd name="connsiteX13" fmla="*/ 591493 w 1206976"/>
                <a:gd name="connsiteY13" fmla="*/ 936460 h 1033030"/>
                <a:gd name="connsiteX14" fmla="*/ 1029077 w 1206976"/>
                <a:gd name="connsiteY14" fmla="*/ 1033030 h 1033030"/>
                <a:gd name="connsiteX15" fmla="*/ 1071327 w 1206976"/>
                <a:gd name="connsiteY15" fmla="*/ 731248 h 1033030"/>
                <a:gd name="connsiteX16" fmla="*/ 1107541 w 1206976"/>
                <a:gd name="connsiteY16" fmla="*/ 661838 h 1033030"/>
                <a:gd name="connsiteX17" fmla="*/ 1092452 w 1206976"/>
                <a:gd name="connsiteY17" fmla="*/ 631660 h 1033030"/>
                <a:gd name="connsiteX18" fmla="*/ 1083398 w 1206976"/>
                <a:gd name="connsiteY18" fmla="*/ 634678 h 1033030"/>
                <a:gd name="connsiteX19" fmla="*/ 1083398 w 1206976"/>
                <a:gd name="connsiteY19" fmla="*/ 562250 h 1033030"/>
                <a:gd name="connsiteX20" fmla="*/ 1134701 w 1206976"/>
                <a:gd name="connsiteY20" fmla="*/ 538107 h 1033030"/>
                <a:gd name="connsiteX21" fmla="*/ 1149790 w 1206976"/>
                <a:gd name="connsiteY21" fmla="*/ 438519 h 1033030"/>
                <a:gd name="connsiteX22" fmla="*/ 1206976 w 1206976"/>
                <a:gd name="connsiteY22" fmla="*/ 411359 h 1033030"/>
                <a:gd name="connsiteX23" fmla="*/ 1204592 w 1206976"/>
                <a:gd name="connsiteY23" fmla="*/ 341949 h 1033030"/>
                <a:gd name="connsiteX24" fmla="*/ 1182986 w 1206976"/>
                <a:gd name="connsiteY24" fmla="*/ 311771 h 1033030"/>
                <a:gd name="connsiteX25" fmla="*/ 1164879 w 1206976"/>
                <a:gd name="connsiteY25" fmla="*/ 311771 h 1033030"/>
                <a:gd name="connsiteX26" fmla="*/ 1131683 w 1206976"/>
                <a:gd name="connsiteY26" fmla="*/ 290646 h 1033030"/>
                <a:gd name="connsiteX27" fmla="*/ 1089434 w 1206976"/>
                <a:gd name="connsiteY27" fmla="*/ 290646 h 1033030"/>
                <a:gd name="connsiteX28" fmla="*/ 1059256 w 1206976"/>
                <a:gd name="connsiteY28" fmla="*/ 287628 h 1033030"/>
                <a:gd name="connsiteX29" fmla="*/ 998899 w 1206976"/>
                <a:gd name="connsiteY29" fmla="*/ 254432 h 1033030"/>
                <a:gd name="connsiteX30" fmla="*/ 968721 w 1206976"/>
                <a:gd name="connsiteY30" fmla="*/ 266503 h 1033030"/>
                <a:gd name="connsiteX31" fmla="*/ 908364 w 1206976"/>
                <a:gd name="connsiteY31" fmla="*/ 239343 h 1033030"/>
                <a:gd name="connsiteX32" fmla="*/ 854044 w 1206976"/>
                <a:gd name="connsiteY32" fmla="*/ 254432 h 1033030"/>
                <a:gd name="connsiteX33" fmla="*/ 823384 w 1206976"/>
                <a:gd name="connsiteY33" fmla="*/ 238237 h 1033030"/>
                <a:gd name="connsiteX34" fmla="*/ 717607 w 1206976"/>
                <a:gd name="connsiteY34" fmla="*/ 233477 h 1033030"/>
                <a:gd name="connsiteX35" fmla="*/ 648832 w 1206976"/>
                <a:gd name="connsiteY35" fmla="*/ 200111 h 1033030"/>
                <a:gd name="connsiteX36" fmla="*/ 588475 w 1206976"/>
                <a:gd name="connsiteY36" fmla="*/ 227272 h 1033030"/>
                <a:gd name="connsiteX37" fmla="*/ 531137 w 1206976"/>
                <a:gd name="connsiteY37" fmla="*/ 163897 h 1033030"/>
                <a:gd name="connsiteX38" fmla="*/ 407406 w 1206976"/>
                <a:gd name="connsiteY38" fmla="*/ 191058 h 1033030"/>
                <a:gd name="connsiteX39" fmla="*/ 392317 w 1206976"/>
                <a:gd name="connsiteY39" fmla="*/ 79398 h 1033030"/>
                <a:gd name="connsiteX40" fmla="*/ 275103 w 1206976"/>
                <a:gd name="connsiteY40" fmla="*/ 0 h 1033030"/>
                <a:gd name="connsiteX0" fmla="*/ 275103 w 1206976"/>
                <a:gd name="connsiteY0" fmla="*/ 0 h 1033030"/>
                <a:gd name="connsiteX1" fmla="*/ 250479 w 1206976"/>
                <a:gd name="connsiteY1" fmla="*/ 91470 h 1033030"/>
                <a:gd name="connsiteX2" fmla="*/ 250479 w 1206976"/>
                <a:gd name="connsiteY2" fmla="*/ 133719 h 1033030"/>
                <a:gd name="connsiteX3" fmla="*/ 232372 w 1206976"/>
                <a:gd name="connsiteY3" fmla="*/ 151826 h 1033030"/>
                <a:gd name="connsiteX4" fmla="*/ 217283 w 1206976"/>
                <a:gd name="connsiteY4" fmla="*/ 212182 h 1033030"/>
                <a:gd name="connsiteX5" fmla="*/ 172016 w 1206976"/>
                <a:gd name="connsiteY5" fmla="*/ 257450 h 1033030"/>
                <a:gd name="connsiteX6" fmla="*/ 162962 w 1206976"/>
                <a:gd name="connsiteY6" fmla="*/ 344967 h 1033030"/>
                <a:gd name="connsiteX7" fmla="*/ 54321 w 1206976"/>
                <a:gd name="connsiteY7" fmla="*/ 495858 h 1033030"/>
                <a:gd name="connsiteX8" fmla="*/ 54321 w 1206976"/>
                <a:gd name="connsiteY8" fmla="*/ 538107 h 1033030"/>
                <a:gd name="connsiteX9" fmla="*/ 21125 w 1206976"/>
                <a:gd name="connsiteY9" fmla="*/ 577339 h 1033030"/>
                <a:gd name="connsiteX10" fmla="*/ 15089 w 1206976"/>
                <a:gd name="connsiteY10" fmla="*/ 634678 h 1033030"/>
                <a:gd name="connsiteX11" fmla="*/ 0 w 1206976"/>
                <a:gd name="connsiteY11" fmla="*/ 707105 h 1033030"/>
                <a:gd name="connsiteX12" fmla="*/ 6036 w 1206976"/>
                <a:gd name="connsiteY12" fmla="*/ 767462 h 1033030"/>
                <a:gd name="connsiteX13" fmla="*/ 591493 w 1206976"/>
                <a:gd name="connsiteY13" fmla="*/ 936460 h 1033030"/>
                <a:gd name="connsiteX14" fmla="*/ 1029077 w 1206976"/>
                <a:gd name="connsiteY14" fmla="*/ 1033030 h 1033030"/>
                <a:gd name="connsiteX15" fmla="*/ 1071327 w 1206976"/>
                <a:gd name="connsiteY15" fmla="*/ 731248 h 1033030"/>
                <a:gd name="connsiteX16" fmla="*/ 1107541 w 1206976"/>
                <a:gd name="connsiteY16" fmla="*/ 661838 h 1033030"/>
                <a:gd name="connsiteX17" fmla="*/ 1092452 w 1206976"/>
                <a:gd name="connsiteY17" fmla="*/ 631660 h 1033030"/>
                <a:gd name="connsiteX18" fmla="*/ 1083398 w 1206976"/>
                <a:gd name="connsiteY18" fmla="*/ 634678 h 1033030"/>
                <a:gd name="connsiteX19" fmla="*/ 1083398 w 1206976"/>
                <a:gd name="connsiteY19" fmla="*/ 562250 h 1033030"/>
                <a:gd name="connsiteX20" fmla="*/ 1134701 w 1206976"/>
                <a:gd name="connsiteY20" fmla="*/ 538107 h 1033030"/>
                <a:gd name="connsiteX21" fmla="*/ 1149790 w 1206976"/>
                <a:gd name="connsiteY21" fmla="*/ 438519 h 1033030"/>
                <a:gd name="connsiteX22" fmla="*/ 1206976 w 1206976"/>
                <a:gd name="connsiteY22" fmla="*/ 411359 h 1033030"/>
                <a:gd name="connsiteX23" fmla="*/ 1204592 w 1206976"/>
                <a:gd name="connsiteY23" fmla="*/ 341949 h 1033030"/>
                <a:gd name="connsiteX24" fmla="*/ 1182986 w 1206976"/>
                <a:gd name="connsiteY24" fmla="*/ 311771 h 1033030"/>
                <a:gd name="connsiteX25" fmla="*/ 1164879 w 1206976"/>
                <a:gd name="connsiteY25" fmla="*/ 311771 h 1033030"/>
                <a:gd name="connsiteX26" fmla="*/ 1131683 w 1206976"/>
                <a:gd name="connsiteY26" fmla="*/ 290646 h 1033030"/>
                <a:gd name="connsiteX27" fmla="*/ 1089434 w 1206976"/>
                <a:gd name="connsiteY27" fmla="*/ 290646 h 1033030"/>
                <a:gd name="connsiteX28" fmla="*/ 1059256 w 1206976"/>
                <a:gd name="connsiteY28" fmla="*/ 287628 h 1033030"/>
                <a:gd name="connsiteX29" fmla="*/ 998899 w 1206976"/>
                <a:gd name="connsiteY29" fmla="*/ 254432 h 1033030"/>
                <a:gd name="connsiteX30" fmla="*/ 968721 w 1206976"/>
                <a:gd name="connsiteY30" fmla="*/ 266503 h 1033030"/>
                <a:gd name="connsiteX31" fmla="*/ 908364 w 1206976"/>
                <a:gd name="connsiteY31" fmla="*/ 239343 h 1033030"/>
                <a:gd name="connsiteX32" fmla="*/ 854044 w 1206976"/>
                <a:gd name="connsiteY32" fmla="*/ 254432 h 1033030"/>
                <a:gd name="connsiteX33" fmla="*/ 823384 w 1206976"/>
                <a:gd name="connsiteY33" fmla="*/ 238237 h 1033030"/>
                <a:gd name="connsiteX34" fmla="*/ 717607 w 1206976"/>
                <a:gd name="connsiteY34" fmla="*/ 233477 h 1033030"/>
                <a:gd name="connsiteX35" fmla="*/ 648832 w 1206976"/>
                <a:gd name="connsiteY35" fmla="*/ 200111 h 1033030"/>
                <a:gd name="connsiteX36" fmla="*/ 593242 w 1206976"/>
                <a:gd name="connsiteY36" fmla="*/ 215370 h 1033030"/>
                <a:gd name="connsiteX37" fmla="*/ 531137 w 1206976"/>
                <a:gd name="connsiteY37" fmla="*/ 163897 h 1033030"/>
                <a:gd name="connsiteX38" fmla="*/ 407406 w 1206976"/>
                <a:gd name="connsiteY38" fmla="*/ 191058 h 1033030"/>
                <a:gd name="connsiteX39" fmla="*/ 392317 w 1206976"/>
                <a:gd name="connsiteY39" fmla="*/ 79398 h 1033030"/>
                <a:gd name="connsiteX40" fmla="*/ 275103 w 1206976"/>
                <a:gd name="connsiteY40" fmla="*/ 0 h 1033030"/>
                <a:gd name="connsiteX0" fmla="*/ 275103 w 1206976"/>
                <a:gd name="connsiteY0" fmla="*/ 0 h 1033030"/>
                <a:gd name="connsiteX1" fmla="*/ 250479 w 1206976"/>
                <a:gd name="connsiteY1" fmla="*/ 91470 h 1033030"/>
                <a:gd name="connsiteX2" fmla="*/ 250479 w 1206976"/>
                <a:gd name="connsiteY2" fmla="*/ 133719 h 1033030"/>
                <a:gd name="connsiteX3" fmla="*/ 232372 w 1206976"/>
                <a:gd name="connsiteY3" fmla="*/ 151826 h 1033030"/>
                <a:gd name="connsiteX4" fmla="*/ 217283 w 1206976"/>
                <a:gd name="connsiteY4" fmla="*/ 212182 h 1033030"/>
                <a:gd name="connsiteX5" fmla="*/ 172016 w 1206976"/>
                <a:gd name="connsiteY5" fmla="*/ 257450 h 1033030"/>
                <a:gd name="connsiteX6" fmla="*/ 162962 w 1206976"/>
                <a:gd name="connsiteY6" fmla="*/ 344967 h 1033030"/>
                <a:gd name="connsiteX7" fmla="*/ 54321 w 1206976"/>
                <a:gd name="connsiteY7" fmla="*/ 495858 h 1033030"/>
                <a:gd name="connsiteX8" fmla="*/ 54321 w 1206976"/>
                <a:gd name="connsiteY8" fmla="*/ 538107 h 1033030"/>
                <a:gd name="connsiteX9" fmla="*/ 21125 w 1206976"/>
                <a:gd name="connsiteY9" fmla="*/ 577339 h 1033030"/>
                <a:gd name="connsiteX10" fmla="*/ 15089 w 1206976"/>
                <a:gd name="connsiteY10" fmla="*/ 634678 h 1033030"/>
                <a:gd name="connsiteX11" fmla="*/ 0 w 1206976"/>
                <a:gd name="connsiteY11" fmla="*/ 707105 h 1033030"/>
                <a:gd name="connsiteX12" fmla="*/ 6036 w 1206976"/>
                <a:gd name="connsiteY12" fmla="*/ 767462 h 1033030"/>
                <a:gd name="connsiteX13" fmla="*/ 591493 w 1206976"/>
                <a:gd name="connsiteY13" fmla="*/ 936460 h 1033030"/>
                <a:gd name="connsiteX14" fmla="*/ 1029077 w 1206976"/>
                <a:gd name="connsiteY14" fmla="*/ 1033030 h 1033030"/>
                <a:gd name="connsiteX15" fmla="*/ 1071327 w 1206976"/>
                <a:gd name="connsiteY15" fmla="*/ 731248 h 1033030"/>
                <a:gd name="connsiteX16" fmla="*/ 1107541 w 1206976"/>
                <a:gd name="connsiteY16" fmla="*/ 661838 h 1033030"/>
                <a:gd name="connsiteX17" fmla="*/ 1092452 w 1206976"/>
                <a:gd name="connsiteY17" fmla="*/ 631660 h 1033030"/>
                <a:gd name="connsiteX18" fmla="*/ 1083398 w 1206976"/>
                <a:gd name="connsiteY18" fmla="*/ 634678 h 1033030"/>
                <a:gd name="connsiteX19" fmla="*/ 1083398 w 1206976"/>
                <a:gd name="connsiteY19" fmla="*/ 562250 h 1033030"/>
                <a:gd name="connsiteX20" fmla="*/ 1134701 w 1206976"/>
                <a:gd name="connsiteY20" fmla="*/ 538107 h 1033030"/>
                <a:gd name="connsiteX21" fmla="*/ 1149790 w 1206976"/>
                <a:gd name="connsiteY21" fmla="*/ 438519 h 1033030"/>
                <a:gd name="connsiteX22" fmla="*/ 1206976 w 1206976"/>
                <a:gd name="connsiteY22" fmla="*/ 411359 h 1033030"/>
                <a:gd name="connsiteX23" fmla="*/ 1204592 w 1206976"/>
                <a:gd name="connsiteY23" fmla="*/ 341949 h 1033030"/>
                <a:gd name="connsiteX24" fmla="*/ 1182986 w 1206976"/>
                <a:gd name="connsiteY24" fmla="*/ 311771 h 1033030"/>
                <a:gd name="connsiteX25" fmla="*/ 1164879 w 1206976"/>
                <a:gd name="connsiteY25" fmla="*/ 311771 h 1033030"/>
                <a:gd name="connsiteX26" fmla="*/ 1131683 w 1206976"/>
                <a:gd name="connsiteY26" fmla="*/ 290646 h 1033030"/>
                <a:gd name="connsiteX27" fmla="*/ 1089434 w 1206976"/>
                <a:gd name="connsiteY27" fmla="*/ 290646 h 1033030"/>
                <a:gd name="connsiteX28" fmla="*/ 1061640 w 1206976"/>
                <a:gd name="connsiteY28" fmla="*/ 275727 h 1033030"/>
                <a:gd name="connsiteX29" fmla="*/ 998899 w 1206976"/>
                <a:gd name="connsiteY29" fmla="*/ 254432 h 1033030"/>
                <a:gd name="connsiteX30" fmla="*/ 968721 w 1206976"/>
                <a:gd name="connsiteY30" fmla="*/ 266503 h 1033030"/>
                <a:gd name="connsiteX31" fmla="*/ 908364 w 1206976"/>
                <a:gd name="connsiteY31" fmla="*/ 239343 h 1033030"/>
                <a:gd name="connsiteX32" fmla="*/ 854044 w 1206976"/>
                <a:gd name="connsiteY32" fmla="*/ 254432 h 1033030"/>
                <a:gd name="connsiteX33" fmla="*/ 823384 w 1206976"/>
                <a:gd name="connsiteY33" fmla="*/ 238237 h 1033030"/>
                <a:gd name="connsiteX34" fmla="*/ 717607 w 1206976"/>
                <a:gd name="connsiteY34" fmla="*/ 233477 h 1033030"/>
                <a:gd name="connsiteX35" fmla="*/ 648832 w 1206976"/>
                <a:gd name="connsiteY35" fmla="*/ 200111 h 1033030"/>
                <a:gd name="connsiteX36" fmla="*/ 593242 w 1206976"/>
                <a:gd name="connsiteY36" fmla="*/ 215370 h 1033030"/>
                <a:gd name="connsiteX37" fmla="*/ 531137 w 1206976"/>
                <a:gd name="connsiteY37" fmla="*/ 163897 h 1033030"/>
                <a:gd name="connsiteX38" fmla="*/ 407406 w 1206976"/>
                <a:gd name="connsiteY38" fmla="*/ 191058 h 1033030"/>
                <a:gd name="connsiteX39" fmla="*/ 392317 w 1206976"/>
                <a:gd name="connsiteY39" fmla="*/ 79398 h 1033030"/>
                <a:gd name="connsiteX40" fmla="*/ 275103 w 1206976"/>
                <a:gd name="connsiteY40" fmla="*/ 0 h 1033030"/>
                <a:gd name="connsiteX0" fmla="*/ 275103 w 1206976"/>
                <a:gd name="connsiteY0" fmla="*/ 0 h 1033030"/>
                <a:gd name="connsiteX1" fmla="*/ 250479 w 1206976"/>
                <a:gd name="connsiteY1" fmla="*/ 91470 h 1033030"/>
                <a:gd name="connsiteX2" fmla="*/ 250479 w 1206976"/>
                <a:gd name="connsiteY2" fmla="*/ 133719 h 1033030"/>
                <a:gd name="connsiteX3" fmla="*/ 232372 w 1206976"/>
                <a:gd name="connsiteY3" fmla="*/ 151826 h 1033030"/>
                <a:gd name="connsiteX4" fmla="*/ 217283 w 1206976"/>
                <a:gd name="connsiteY4" fmla="*/ 212182 h 1033030"/>
                <a:gd name="connsiteX5" fmla="*/ 172016 w 1206976"/>
                <a:gd name="connsiteY5" fmla="*/ 257450 h 1033030"/>
                <a:gd name="connsiteX6" fmla="*/ 162962 w 1206976"/>
                <a:gd name="connsiteY6" fmla="*/ 344967 h 1033030"/>
                <a:gd name="connsiteX7" fmla="*/ 54321 w 1206976"/>
                <a:gd name="connsiteY7" fmla="*/ 495858 h 1033030"/>
                <a:gd name="connsiteX8" fmla="*/ 54321 w 1206976"/>
                <a:gd name="connsiteY8" fmla="*/ 538107 h 1033030"/>
                <a:gd name="connsiteX9" fmla="*/ 21125 w 1206976"/>
                <a:gd name="connsiteY9" fmla="*/ 577339 h 1033030"/>
                <a:gd name="connsiteX10" fmla="*/ 15089 w 1206976"/>
                <a:gd name="connsiteY10" fmla="*/ 634678 h 1033030"/>
                <a:gd name="connsiteX11" fmla="*/ 0 w 1206976"/>
                <a:gd name="connsiteY11" fmla="*/ 707105 h 1033030"/>
                <a:gd name="connsiteX12" fmla="*/ 6036 w 1206976"/>
                <a:gd name="connsiteY12" fmla="*/ 767462 h 1033030"/>
                <a:gd name="connsiteX13" fmla="*/ 591493 w 1206976"/>
                <a:gd name="connsiteY13" fmla="*/ 936460 h 1033030"/>
                <a:gd name="connsiteX14" fmla="*/ 1029077 w 1206976"/>
                <a:gd name="connsiteY14" fmla="*/ 1033030 h 1033030"/>
                <a:gd name="connsiteX15" fmla="*/ 1071327 w 1206976"/>
                <a:gd name="connsiteY15" fmla="*/ 731248 h 1033030"/>
                <a:gd name="connsiteX16" fmla="*/ 1107541 w 1206976"/>
                <a:gd name="connsiteY16" fmla="*/ 661838 h 1033030"/>
                <a:gd name="connsiteX17" fmla="*/ 1092452 w 1206976"/>
                <a:gd name="connsiteY17" fmla="*/ 631660 h 1033030"/>
                <a:gd name="connsiteX18" fmla="*/ 1083398 w 1206976"/>
                <a:gd name="connsiteY18" fmla="*/ 634678 h 1033030"/>
                <a:gd name="connsiteX19" fmla="*/ 1083398 w 1206976"/>
                <a:gd name="connsiteY19" fmla="*/ 562250 h 1033030"/>
                <a:gd name="connsiteX20" fmla="*/ 1134701 w 1206976"/>
                <a:gd name="connsiteY20" fmla="*/ 538107 h 1033030"/>
                <a:gd name="connsiteX21" fmla="*/ 1149790 w 1206976"/>
                <a:gd name="connsiteY21" fmla="*/ 438519 h 1033030"/>
                <a:gd name="connsiteX22" fmla="*/ 1206976 w 1206976"/>
                <a:gd name="connsiteY22" fmla="*/ 411359 h 1033030"/>
                <a:gd name="connsiteX23" fmla="*/ 1204592 w 1206976"/>
                <a:gd name="connsiteY23" fmla="*/ 341949 h 1033030"/>
                <a:gd name="connsiteX24" fmla="*/ 1182986 w 1206976"/>
                <a:gd name="connsiteY24" fmla="*/ 311771 h 1033030"/>
                <a:gd name="connsiteX25" fmla="*/ 1164879 w 1206976"/>
                <a:gd name="connsiteY25" fmla="*/ 311771 h 1033030"/>
                <a:gd name="connsiteX26" fmla="*/ 1131683 w 1206976"/>
                <a:gd name="connsiteY26" fmla="*/ 290646 h 1033030"/>
                <a:gd name="connsiteX27" fmla="*/ 1089434 w 1206976"/>
                <a:gd name="connsiteY27" fmla="*/ 290646 h 1033030"/>
                <a:gd name="connsiteX28" fmla="*/ 1061640 w 1206976"/>
                <a:gd name="connsiteY28" fmla="*/ 275727 h 1033030"/>
                <a:gd name="connsiteX29" fmla="*/ 1006050 w 1206976"/>
                <a:gd name="connsiteY29" fmla="*/ 247291 h 1033030"/>
                <a:gd name="connsiteX30" fmla="*/ 968721 w 1206976"/>
                <a:gd name="connsiteY30" fmla="*/ 266503 h 1033030"/>
                <a:gd name="connsiteX31" fmla="*/ 908364 w 1206976"/>
                <a:gd name="connsiteY31" fmla="*/ 239343 h 1033030"/>
                <a:gd name="connsiteX32" fmla="*/ 854044 w 1206976"/>
                <a:gd name="connsiteY32" fmla="*/ 254432 h 1033030"/>
                <a:gd name="connsiteX33" fmla="*/ 823384 w 1206976"/>
                <a:gd name="connsiteY33" fmla="*/ 238237 h 1033030"/>
                <a:gd name="connsiteX34" fmla="*/ 717607 w 1206976"/>
                <a:gd name="connsiteY34" fmla="*/ 233477 h 1033030"/>
                <a:gd name="connsiteX35" fmla="*/ 648832 w 1206976"/>
                <a:gd name="connsiteY35" fmla="*/ 200111 h 1033030"/>
                <a:gd name="connsiteX36" fmla="*/ 593242 w 1206976"/>
                <a:gd name="connsiteY36" fmla="*/ 215370 h 1033030"/>
                <a:gd name="connsiteX37" fmla="*/ 531137 w 1206976"/>
                <a:gd name="connsiteY37" fmla="*/ 163897 h 1033030"/>
                <a:gd name="connsiteX38" fmla="*/ 407406 w 1206976"/>
                <a:gd name="connsiteY38" fmla="*/ 191058 h 1033030"/>
                <a:gd name="connsiteX39" fmla="*/ 392317 w 1206976"/>
                <a:gd name="connsiteY39" fmla="*/ 79398 h 1033030"/>
                <a:gd name="connsiteX40" fmla="*/ 275103 w 1206976"/>
                <a:gd name="connsiteY40" fmla="*/ 0 h 1033030"/>
                <a:gd name="connsiteX0" fmla="*/ 275103 w 1206976"/>
                <a:gd name="connsiteY0" fmla="*/ 0 h 1033030"/>
                <a:gd name="connsiteX1" fmla="*/ 250479 w 1206976"/>
                <a:gd name="connsiteY1" fmla="*/ 91470 h 1033030"/>
                <a:gd name="connsiteX2" fmla="*/ 250479 w 1206976"/>
                <a:gd name="connsiteY2" fmla="*/ 133719 h 1033030"/>
                <a:gd name="connsiteX3" fmla="*/ 232372 w 1206976"/>
                <a:gd name="connsiteY3" fmla="*/ 151826 h 1033030"/>
                <a:gd name="connsiteX4" fmla="*/ 217283 w 1206976"/>
                <a:gd name="connsiteY4" fmla="*/ 212182 h 1033030"/>
                <a:gd name="connsiteX5" fmla="*/ 172016 w 1206976"/>
                <a:gd name="connsiteY5" fmla="*/ 257450 h 1033030"/>
                <a:gd name="connsiteX6" fmla="*/ 162962 w 1206976"/>
                <a:gd name="connsiteY6" fmla="*/ 344967 h 1033030"/>
                <a:gd name="connsiteX7" fmla="*/ 54321 w 1206976"/>
                <a:gd name="connsiteY7" fmla="*/ 495858 h 1033030"/>
                <a:gd name="connsiteX8" fmla="*/ 54321 w 1206976"/>
                <a:gd name="connsiteY8" fmla="*/ 538107 h 1033030"/>
                <a:gd name="connsiteX9" fmla="*/ 21125 w 1206976"/>
                <a:gd name="connsiteY9" fmla="*/ 577339 h 1033030"/>
                <a:gd name="connsiteX10" fmla="*/ 15089 w 1206976"/>
                <a:gd name="connsiteY10" fmla="*/ 634678 h 1033030"/>
                <a:gd name="connsiteX11" fmla="*/ 0 w 1206976"/>
                <a:gd name="connsiteY11" fmla="*/ 707105 h 1033030"/>
                <a:gd name="connsiteX12" fmla="*/ 6036 w 1206976"/>
                <a:gd name="connsiteY12" fmla="*/ 767462 h 1033030"/>
                <a:gd name="connsiteX13" fmla="*/ 591493 w 1206976"/>
                <a:gd name="connsiteY13" fmla="*/ 936460 h 1033030"/>
                <a:gd name="connsiteX14" fmla="*/ 1029077 w 1206976"/>
                <a:gd name="connsiteY14" fmla="*/ 1033030 h 1033030"/>
                <a:gd name="connsiteX15" fmla="*/ 1071327 w 1206976"/>
                <a:gd name="connsiteY15" fmla="*/ 731248 h 1033030"/>
                <a:gd name="connsiteX16" fmla="*/ 1107541 w 1206976"/>
                <a:gd name="connsiteY16" fmla="*/ 661838 h 1033030"/>
                <a:gd name="connsiteX17" fmla="*/ 1092452 w 1206976"/>
                <a:gd name="connsiteY17" fmla="*/ 631660 h 1033030"/>
                <a:gd name="connsiteX18" fmla="*/ 1083398 w 1206976"/>
                <a:gd name="connsiteY18" fmla="*/ 634678 h 1033030"/>
                <a:gd name="connsiteX19" fmla="*/ 1083398 w 1206976"/>
                <a:gd name="connsiteY19" fmla="*/ 562250 h 1033030"/>
                <a:gd name="connsiteX20" fmla="*/ 1134701 w 1206976"/>
                <a:gd name="connsiteY20" fmla="*/ 538107 h 1033030"/>
                <a:gd name="connsiteX21" fmla="*/ 1149790 w 1206976"/>
                <a:gd name="connsiteY21" fmla="*/ 438519 h 1033030"/>
                <a:gd name="connsiteX22" fmla="*/ 1206976 w 1206976"/>
                <a:gd name="connsiteY22" fmla="*/ 411359 h 1033030"/>
                <a:gd name="connsiteX23" fmla="*/ 1204592 w 1206976"/>
                <a:gd name="connsiteY23" fmla="*/ 341949 h 1033030"/>
                <a:gd name="connsiteX24" fmla="*/ 1182986 w 1206976"/>
                <a:gd name="connsiteY24" fmla="*/ 311771 h 1033030"/>
                <a:gd name="connsiteX25" fmla="*/ 1164879 w 1206976"/>
                <a:gd name="connsiteY25" fmla="*/ 311771 h 1033030"/>
                <a:gd name="connsiteX26" fmla="*/ 1131683 w 1206976"/>
                <a:gd name="connsiteY26" fmla="*/ 290646 h 1033030"/>
                <a:gd name="connsiteX27" fmla="*/ 1089434 w 1206976"/>
                <a:gd name="connsiteY27" fmla="*/ 290646 h 1033030"/>
                <a:gd name="connsiteX28" fmla="*/ 1061640 w 1206976"/>
                <a:gd name="connsiteY28" fmla="*/ 275727 h 1033030"/>
                <a:gd name="connsiteX29" fmla="*/ 1006050 w 1206976"/>
                <a:gd name="connsiteY29" fmla="*/ 247291 h 1033030"/>
                <a:gd name="connsiteX30" fmla="*/ 968721 w 1206976"/>
                <a:gd name="connsiteY30" fmla="*/ 266503 h 1033030"/>
                <a:gd name="connsiteX31" fmla="*/ 966217 w 1206976"/>
                <a:gd name="connsiteY31" fmla="*/ 261034 h 1033030"/>
                <a:gd name="connsiteX32" fmla="*/ 908364 w 1206976"/>
                <a:gd name="connsiteY32" fmla="*/ 239343 h 1033030"/>
                <a:gd name="connsiteX33" fmla="*/ 854044 w 1206976"/>
                <a:gd name="connsiteY33" fmla="*/ 254432 h 1033030"/>
                <a:gd name="connsiteX34" fmla="*/ 823384 w 1206976"/>
                <a:gd name="connsiteY34" fmla="*/ 238237 h 1033030"/>
                <a:gd name="connsiteX35" fmla="*/ 717607 w 1206976"/>
                <a:gd name="connsiteY35" fmla="*/ 233477 h 1033030"/>
                <a:gd name="connsiteX36" fmla="*/ 648832 w 1206976"/>
                <a:gd name="connsiteY36" fmla="*/ 200111 h 1033030"/>
                <a:gd name="connsiteX37" fmla="*/ 593242 w 1206976"/>
                <a:gd name="connsiteY37" fmla="*/ 215370 h 1033030"/>
                <a:gd name="connsiteX38" fmla="*/ 531137 w 1206976"/>
                <a:gd name="connsiteY38" fmla="*/ 163897 h 1033030"/>
                <a:gd name="connsiteX39" fmla="*/ 407406 w 1206976"/>
                <a:gd name="connsiteY39" fmla="*/ 191058 h 1033030"/>
                <a:gd name="connsiteX40" fmla="*/ 392317 w 1206976"/>
                <a:gd name="connsiteY40" fmla="*/ 79398 h 1033030"/>
                <a:gd name="connsiteX41" fmla="*/ 275103 w 1206976"/>
                <a:gd name="connsiteY41" fmla="*/ 0 h 1033030"/>
                <a:gd name="connsiteX0" fmla="*/ 275103 w 1206976"/>
                <a:gd name="connsiteY0" fmla="*/ 0 h 1033030"/>
                <a:gd name="connsiteX1" fmla="*/ 250479 w 1206976"/>
                <a:gd name="connsiteY1" fmla="*/ 91470 h 1033030"/>
                <a:gd name="connsiteX2" fmla="*/ 250479 w 1206976"/>
                <a:gd name="connsiteY2" fmla="*/ 133719 h 1033030"/>
                <a:gd name="connsiteX3" fmla="*/ 232372 w 1206976"/>
                <a:gd name="connsiteY3" fmla="*/ 151826 h 1033030"/>
                <a:gd name="connsiteX4" fmla="*/ 217283 w 1206976"/>
                <a:gd name="connsiteY4" fmla="*/ 212182 h 1033030"/>
                <a:gd name="connsiteX5" fmla="*/ 172016 w 1206976"/>
                <a:gd name="connsiteY5" fmla="*/ 257450 h 1033030"/>
                <a:gd name="connsiteX6" fmla="*/ 162962 w 1206976"/>
                <a:gd name="connsiteY6" fmla="*/ 344967 h 1033030"/>
                <a:gd name="connsiteX7" fmla="*/ 54321 w 1206976"/>
                <a:gd name="connsiteY7" fmla="*/ 495858 h 1033030"/>
                <a:gd name="connsiteX8" fmla="*/ 54321 w 1206976"/>
                <a:gd name="connsiteY8" fmla="*/ 538107 h 1033030"/>
                <a:gd name="connsiteX9" fmla="*/ 21125 w 1206976"/>
                <a:gd name="connsiteY9" fmla="*/ 577339 h 1033030"/>
                <a:gd name="connsiteX10" fmla="*/ 15089 w 1206976"/>
                <a:gd name="connsiteY10" fmla="*/ 634678 h 1033030"/>
                <a:gd name="connsiteX11" fmla="*/ 0 w 1206976"/>
                <a:gd name="connsiteY11" fmla="*/ 707105 h 1033030"/>
                <a:gd name="connsiteX12" fmla="*/ 6036 w 1206976"/>
                <a:gd name="connsiteY12" fmla="*/ 767462 h 1033030"/>
                <a:gd name="connsiteX13" fmla="*/ 591493 w 1206976"/>
                <a:gd name="connsiteY13" fmla="*/ 936460 h 1033030"/>
                <a:gd name="connsiteX14" fmla="*/ 1029077 w 1206976"/>
                <a:gd name="connsiteY14" fmla="*/ 1033030 h 1033030"/>
                <a:gd name="connsiteX15" fmla="*/ 1071327 w 1206976"/>
                <a:gd name="connsiteY15" fmla="*/ 731248 h 1033030"/>
                <a:gd name="connsiteX16" fmla="*/ 1107541 w 1206976"/>
                <a:gd name="connsiteY16" fmla="*/ 661838 h 1033030"/>
                <a:gd name="connsiteX17" fmla="*/ 1092452 w 1206976"/>
                <a:gd name="connsiteY17" fmla="*/ 631660 h 1033030"/>
                <a:gd name="connsiteX18" fmla="*/ 1083398 w 1206976"/>
                <a:gd name="connsiteY18" fmla="*/ 634678 h 1033030"/>
                <a:gd name="connsiteX19" fmla="*/ 1083398 w 1206976"/>
                <a:gd name="connsiteY19" fmla="*/ 562250 h 1033030"/>
                <a:gd name="connsiteX20" fmla="*/ 1134701 w 1206976"/>
                <a:gd name="connsiteY20" fmla="*/ 538107 h 1033030"/>
                <a:gd name="connsiteX21" fmla="*/ 1149790 w 1206976"/>
                <a:gd name="connsiteY21" fmla="*/ 438519 h 1033030"/>
                <a:gd name="connsiteX22" fmla="*/ 1206976 w 1206976"/>
                <a:gd name="connsiteY22" fmla="*/ 411359 h 1033030"/>
                <a:gd name="connsiteX23" fmla="*/ 1204592 w 1206976"/>
                <a:gd name="connsiteY23" fmla="*/ 341949 h 1033030"/>
                <a:gd name="connsiteX24" fmla="*/ 1182986 w 1206976"/>
                <a:gd name="connsiteY24" fmla="*/ 311771 h 1033030"/>
                <a:gd name="connsiteX25" fmla="*/ 1167263 w 1206976"/>
                <a:gd name="connsiteY25" fmla="*/ 287969 h 1033030"/>
                <a:gd name="connsiteX26" fmla="*/ 1131683 w 1206976"/>
                <a:gd name="connsiteY26" fmla="*/ 290646 h 1033030"/>
                <a:gd name="connsiteX27" fmla="*/ 1089434 w 1206976"/>
                <a:gd name="connsiteY27" fmla="*/ 290646 h 1033030"/>
                <a:gd name="connsiteX28" fmla="*/ 1061640 w 1206976"/>
                <a:gd name="connsiteY28" fmla="*/ 275727 h 1033030"/>
                <a:gd name="connsiteX29" fmla="*/ 1006050 w 1206976"/>
                <a:gd name="connsiteY29" fmla="*/ 247291 h 1033030"/>
                <a:gd name="connsiteX30" fmla="*/ 968721 w 1206976"/>
                <a:gd name="connsiteY30" fmla="*/ 266503 h 1033030"/>
                <a:gd name="connsiteX31" fmla="*/ 966217 w 1206976"/>
                <a:gd name="connsiteY31" fmla="*/ 261034 h 1033030"/>
                <a:gd name="connsiteX32" fmla="*/ 908364 w 1206976"/>
                <a:gd name="connsiteY32" fmla="*/ 239343 h 1033030"/>
                <a:gd name="connsiteX33" fmla="*/ 854044 w 1206976"/>
                <a:gd name="connsiteY33" fmla="*/ 254432 h 1033030"/>
                <a:gd name="connsiteX34" fmla="*/ 823384 w 1206976"/>
                <a:gd name="connsiteY34" fmla="*/ 238237 h 1033030"/>
                <a:gd name="connsiteX35" fmla="*/ 717607 w 1206976"/>
                <a:gd name="connsiteY35" fmla="*/ 233477 h 1033030"/>
                <a:gd name="connsiteX36" fmla="*/ 648832 w 1206976"/>
                <a:gd name="connsiteY36" fmla="*/ 200111 h 1033030"/>
                <a:gd name="connsiteX37" fmla="*/ 593242 w 1206976"/>
                <a:gd name="connsiteY37" fmla="*/ 215370 h 1033030"/>
                <a:gd name="connsiteX38" fmla="*/ 531137 w 1206976"/>
                <a:gd name="connsiteY38" fmla="*/ 163897 h 1033030"/>
                <a:gd name="connsiteX39" fmla="*/ 407406 w 1206976"/>
                <a:gd name="connsiteY39" fmla="*/ 191058 h 1033030"/>
                <a:gd name="connsiteX40" fmla="*/ 392317 w 1206976"/>
                <a:gd name="connsiteY40" fmla="*/ 79398 h 1033030"/>
                <a:gd name="connsiteX41" fmla="*/ 275103 w 1206976"/>
                <a:gd name="connsiteY41" fmla="*/ 0 h 103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206976" h="1033030">
                  <a:moveTo>
                    <a:pt x="275103" y="0"/>
                  </a:moveTo>
                  <a:lnTo>
                    <a:pt x="250479" y="91470"/>
                  </a:lnTo>
                  <a:lnTo>
                    <a:pt x="250479" y="133719"/>
                  </a:lnTo>
                  <a:lnTo>
                    <a:pt x="232372" y="151826"/>
                  </a:lnTo>
                  <a:lnTo>
                    <a:pt x="217283" y="212182"/>
                  </a:lnTo>
                  <a:lnTo>
                    <a:pt x="172016" y="257450"/>
                  </a:lnTo>
                  <a:lnTo>
                    <a:pt x="162962" y="344967"/>
                  </a:lnTo>
                  <a:lnTo>
                    <a:pt x="54321" y="495858"/>
                  </a:lnTo>
                  <a:lnTo>
                    <a:pt x="54321" y="538107"/>
                  </a:lnTo>
                  <a:lnTo>
                    <a:pt x="21125" y="577339"/>
                  </a:lnTo>
                  <a:lnTo>
                    <a:pt x="15089" y="634678"/>
                  </a:lnTo>
                  <a:lnTo>
                    <a:pt x="0" y="707105"/>
                  </a:lnTo>
                  <a:lnTo>
                    <a:pt x="6036" y="767462"/>
                  </a:lnTo>
                  <a:lnTo>
                    <a:pt x="591493" y="936460"/>
                  </a:lnTo>
                  <a:lnTo>
                    <a:pt x="1029077" y="1033030"/>
                  </a:lnTo>
                  <a:lnTo>
                    <a:pt x="1071327" y="731248"/>
                  </a:lnTo>
                  <a:lnTo>
                    <a:pt x="1107541" y="661838"/>
                  </a:lnTo>
                  <a:lnTo>
                    <a:pt x="1092452" y="631660"/>
                  </a:lnTo>
                  <a:lnTo>
                    <a:pt x="1083398" y="634678"/>
                  </a:lnTo>
                  <a:lnTo>
                    <a:pt x="1083398" y="562250"/>
                  </a:lnTo>
                  <a:lnTo>
                    <a:pt x="1134701" y="538107"/>
                  </a:lnTo>
                  <a:lnTo>
                    <a:pt x="1149790" y="438519"/>
                  </a:lnTo>
                  <a:lnTo>
                    <a:pt x="1206976" y="411359"/>
                  </a:lnTo>
                  <a:cubicBezTo>
                    <a:pt x="1206181" y="388222"/>
                    <a:pt x="1205387" y="365086"/>
                    <a:pt x="1204592" y="341949"/>
                  </a:cubicBezTo>
                  <a:lnTo>
                    <a:pt x="1182986" y="311771"/>
                  </a:lnTo>
                  <a:lnTo>
                    <a:pt x="1167263" y="287969"/>
                  </a:lnTo>
                  <a:lnTo>
                    <a:pt x="1131683" y="290646"/>
                  </a:lnTo>
                  <a:lnTo>
                    <a:pt x="1089434" y="290646"/>
                  </a:lnTo>
                  <a:lnTo>
                    <a:pt x="1061640" y="275727"/>
                  </a:lnTo>
                  <a:lnTo>
                    <a:pt x="1006050" y="247291"/>
                  </a:lnTo>
                  <a:lnTo>
                    <a:pt x="968721" y="266503"/>
                  </a:lnTo>
                  <a:cubicBezTo>
                    <a:pt x="965502" y="266267"/>
                    <a:pt x="969436" y="261270"/>
                    <a:pt x="966217" y="261034"/>
                  </a:cubicBezTo>
                  <a:lnTo>
                    <a:pt x="908364" y="239343"/>
                  </a:lnTo>
                  <a:lnTo>
                    <a:pt x="854044" y="254432"/>
                  </a:lnTo>
                  <a:lnTo>
                    <a:pt x="823384" y="238237"/>
                  </a:lnTo>
                  <a:lnTo>
                    <a:pt x="717607" y="233477"/>
                  </a:lnTo>
                  <a:lnTo>
                    <a:pt x="648832" y="200111"/>
                  </a:lnTo>
                  <a:lnTo>
                    <a:pt x="593242" y="215370"/>
                  </a:lnTo>
                  <a:lnTo>
                    <a:pt x="531137" y="163897"/>
                  </a:lnTo>
                  <a:lnTo>
                    <a:pt x="407406" y="191058"/>
                  </a:lnTo>
                  <a:lnTo>
                    <a:pt x="392317" y="79398"/>
                  </a:lnTo>
                  <a:lnTo>
                    <a:pt x="27510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0" name="Freeform 3078">
              <a:extLst>
                <a:ext uri="{FF2B5EF4-FFF2-40B4-BE49-F238E27FC236}">
                  <a16:creationId xmlns:a16="http://schemas.microsoft.com/office/drawing/2014/main" id="{20EBE92B-FBAF-49A0-AE8B-8F8F55FF7335}"/>
                </a:ext>
              </a:extLst>
            </p:cNvPr>
            <p:cNvSpPr/>
            <p:nvPr/>
          </p:nvSpPr>
          <p:spPr>
            <a:xfrm>
              <a:off x="6660975" y="3341939"/>
              <a:ext cx="753551" cy="1181112"/>
            </a:xfrm>
            <a:custGeom>
              <a:avLst/>
              <a:gdLst>
                <a:gd name="connsiteX0" fmla="*/ 99753 w 1313411"/>
                <a:gd name="connsiteY0" fmla="*/ 0 h 2116975"/>
                <a:gd name="connsiteX1" fmla="*/ 99753 w 1313411"/>
                <a:gd name="connsiteY1" fmla="*/ 60960 h 2116975"/>
                <a:gd name="connsiteX2" fmla="*/ 94211 w 1313411"/>
                <a:gd name="connsiteY2" fmla="*/ 99753 h 2116975"/>
                <a:gd name="connsiteX3" fmla="*/ 72043 w 1313411"/>
                <a:gd name="connsiteY3" fmla="*/ 138545 h 2116975"/>
                <a:gd name="connsiteX4" fmla="*/ 83127 w 1313411"/>
                <a:gd name="connsiteY4" fmla="*/ 193964 h 2116975"/>
                <a:gd name="connsiteX5" fmla="*/ 0 w 1313411"/>
                <a:gd name="connsiteY5" fmla="*/ 254924 h 2116975"/>
                <a:gd name="connsiteX6" fmla="*/ 0 w 1313411"/>
                <a:gd name="connsiteY6" fmla="*/ 299258 h 2116975"/>
                <a:gd name="connsiteX7" fmla="*/ 38793 w 1313411"/>
                <a:gd name="connsiteY7" fmla="*/ 387927 h 2116975"/>
                <a:gd name="connsiteX8" fmla="*/ 38793 w 1313411"/>
                <a:gd name="connsiteY8" fmla="*/ 426720 h 2116975"/>
                <a:gd name="connsiteX9" fmla="*/ 22167 w 1313411"/>
                <a:gd name="connsiteY9" fmla="*/ 576349 h 2116975"/>
                <a:gd name="connsiteX10" fmla="*/ 49876 w 1313411"/>
                <a:gd name="connsiteY10" fmla="*/ 670560 h 2116975"/>
                <a:gd name="connsiteX11" fmla="*/ 77585 w 1313411"/>
                <a:gd name="connsiteY11" fmla="*/ 703811 h 2116975"/>
                <a:gd name="connsiteX12" fmla="*/ 83127 w 1313411"/>
                <a:gd name="connsiteY12" fmla="*/ 742604 h 2116975"/>
                <a:gd name="connsiteX13" fmla="*/ 72043 w 1313411"/>
                <a:gd name="connsiteY13" fmla="*/ 814647 h 2116975"/>
                <a:gd name="connsiteX14" fmla="*/ 121920 w 1313411"/>
                <a:gd name="connsiteY14" fmla="*/ 825731 h 2116975"/>
                <a:gd name="connsiteX15" fmla="*/ 144087 w 1313411"/>
                <a:gd name="connsiteY15" fmla="*/ 825731 h 2116975"/>
                <a:gd name="connsiteX16" fmla="*/ 166254 w 1313411"/>
                <a:gd name="connsiteY16" fmla="*/ 792480 h 2116975"/>
                <a:gd name="connsiteX17" fmla="*/ 182880 w 1313411"/>
                <a:gd name="connsiteY17" fmla="*/ 781396 h 2116975"/>
                <a:gd name="connsiteX18" fmla="*/ 193963 w 1313411"/>
                <a:gd name="connsiteY18" fmla="*/ 825731 h 2116975"/>
                <a:gd name="connsiteX19" fmla="*/ 188422 w 1313411"/>
                <a:gd name="connsiteY19" fmla="*/ 875607 h 2116975"/>
                <a:gd name="connsiteX20" fmla="*/ 182880 w 1313411"/>
                <a:gd name="connsiteY20" fmla="*/ 892233 h 2116975"/>
                <a:gd name="connsiteX21" fmla="*/ 149629 w 1313411"/>
                <a:gd name="connsiteY21" fmla="*/ 886691 h 2116975"/>
                <a:gd name="connsiteX22" fmla="*/ 133003 w 1313411"/>
                <a:gd name="connsiteY22" fmla="*/ 942109 h 2116975"/>
                <a:gd name="connsiteX23" fmla="*/ 144087 w 1313411"/>
                <a:gd name="connsiteY23" fmla="*/ 997527 h 2116975"/>
                <a:gd name="connsiteX24" fmla="*/ 171796 w 1313411"/>
                <a:gd name="connsiteY24" fmla="*/ 1025236 h 2116975"/>
                <a:gd name="connsiteX25" fmla="*/ 205047 w 1313411"/>
                <a:gd name="connsiteY25" fmla="*/ 1064029 h 2116975"/>
                <a:gd name="connsiteX26" fmla="*/ 205047 w 1313411"/>
                <a:gd name="connsiteY26" fmla="*/ 1102822 h 2116975"/>
                <a:gd name="connsiteX27" fmla="*/ 182880 w 1313411"/>
                <a:gd name="connsiteY27" fmla="*/ 1119447 h 2116975"/>
                <a:gd name="connsiteX28" fmla="*/ 182880 w 1313411"/>
                <a:gd name="connsiteY28" fmla="*/ 1119447 h 2116975"/>
                <a:gd name="connsiteX29" fmla="*/ 238298 w 1313411"/>
                <a:gd name="connsiteY29" fmla="*/ 1230284 h 2116975"/>
                <a:gd name="connsiteX30" fmla="*/ 249382 w 1313411"/>
                <a:gd name="connsiteY30" fmla="*/ 1318953 h 2116975"/>
                <a:gd name="connsiteX31" fmla="*/ 282633 w 1313411"/>
                <a:gd name="connsiteY31" fmla="*/ 1341120 h 2116975"/>
                <a:gd name="connsiteX32" fmla="*/ 282633 w 1313411"/>
                <a:gd name="connsiteY32" fmla="*/ 1341120 h 2116975"/>
                <a:gd name="connsiteX33" fmla="*/ 304800 w 1313411"/>
                <a:gd name="connsiteY33" fmla="*/ 1390996 h 2116975"/>
                <a:gd name="connsiteX34" fmla="*/ 321425 w 1313411"/>
                <a:gd name="connsiteY34" fmla="*/ 1418705 h 2116975"/>
                <a:gd name="connsiteX35" fmla="*/ 326967 w 1313411"/>
                <a:gd name="connsiteY35" fmla="*/ 1463040 h 2116975"/>
                <a:gd name="connsiteX36" fmla="*/ 299258 w 1313411"/>
                <a:gd name="connsiteY36" fmla="*/ 1507375 h 2116975"/>
                <a:gd name="connsiteX37" fmla="*/ 315883 w 1313411"/>
                <a:gd name="connsiteY37" fmla="*/ 1546167 h 2116975"/>
                <a:gd name="connsiteX38" fmla="*/ 410094 w 1313411"/>
                <a:gd name="connsiteY38" fmla="*/ 1612669 h 2116975"/>
                <a:gd name="connsiteX39" fmla="*/ 459971 w 1313411"/>
                <a:gd name="connsiteY39" fmla="*/ 1623753 h 2116975"/>
                <a:gd name="connsiteX40" fmla="*/ 465513 w 1313411"/>
                <a:gd name="connsiteY40" fmla="*/ 1607127 h 2116975"/>
                <a:gd name="connsiteX41" fmla="*/ 465513 w 1313411"/>
                <a:gd name="connsiteY41" fmla="*/ 1607127 h 2116975"/>
                <a:gd name="connsiteX42" fmla="*/ 543098 w 1313411"/>
                <a:gd name="connsiteY42" fmla="*/ 1712422 h 2116975"/>
                <a:gd name="connsiteX43" fmla="*/ 604058 w 1313411"/>
                <a:gd name="connsiteY43" fmla="*/ 1734589 h 2116975"/>
                <a:gd name="connsiteX44" fmla="*/ 604058 w 1313411"/>
                <a:gd name="connsiteY44" fmla="*/ 1734589 h 2116975"/>
                <a:gd name="connsiteX45" fmla="*/ 642851 w 1313411"/>
                <a:gd name="connsiteY45" fmla="*/ 1795549 h 2116975"/>
                <a:gd name="connsiteX46" fmla="*/ 703811 w 1313411"/>
                <a:gd name="connsiteY46" fmla="*/ 1834342 h 2116975"/>
                <a:gd name="connsiteX47" fmla="*/ 775854 w 1313411"/>
                <a:gd name="connsiteY47" fmla="*/ 1923011 h 2116975"/>
                <a:gd name="connsiteX48" fmla="*/ 786938 w 1313411"/>
                <a:gd name="connsiteY48" fmla="*/ 2017222 h 2116975"/>
                <a:gd name="connsiteX49" fmla="*/ 803563 w 1313411"/>
                <a:gd name="connsiteY49" fmla="*/ 2050473 h 2116975"/>
                <a:gd name="connsiteX50" fmla="*/ 809105 w 1313411"/>
                <a:gd name="connsiteY50" fmla="*/ 2083724 h 2116975"/>
                <a:gd name="connsiteX51" fmla="*/ 1197033 w 1313411"/>
                <a:gd name="connsiteY51" fmla="*/ 2116975 h 2116975"/>
                <a:gd name="connsiteX52" fmla="*/ 1230283 w 1313411"/>
                <a:gd name="connsiteY52" fmla="*/ 2089265 h 2116975"/>
                <a:gd name="connsiteX53" fmla="*/ 1213658 w 1313411"/>
                <a:gd name="connsiteY53" fmla="*/ 2011680 h 2116975"/>
                <a:gd name="connsiteX54" fmla="*/ 1263534 w 1313411"/>
                <a:gd name="connsiteY54" fmla="*/ 1906385 h 2116975"/>
                <a:gd name="connsiteX55" fmla="*/ 1285702 w 1313411"/>
                <a:gd name="connsiteY55" fmla="*/ 1867593 h 2116975"/>
                <a:gd name="connsiteX56" fmla="*/ 1313411 w 1313411"/>
                <a:gd name="connsiteY56" fmla="*/ 1806633 h 2116975"/>
                <a:gd name="connsiteX57" fmla="*/ 1252451 w 1313411"/>
                <a:gd name="connsiteY57" fmla="*/ 1657004 h 2116975"/>
                <a:gd name="connsiteX58" fmla="*/ 576349 w 1313411"/>
                <a:gd name="connsiteY58" fmla="*/ 714895 h 2116975"/>
                <a:gd name="connsiteX59" fmla="*/ 687185 w 1313411"/>
                <a:gd name="connsiteY59" fmla="*/ 177338 h 2116975"/>
                <a:gd name="connsiteX60" fmla="*/ 99753 w 1313411"/>
                <a:gd name="connsiteY60" fmla="*/ 0 h 2116975"/>
                <a:gd name="connsiteX0" fmla="*/ 99753 w 1313411"/>
                <a:gd name="connsiteY0" fmla="*/ 0 h 2116975"/>
                <a:gd name="connsiteX1" fmla="*/ 99753 w 1313411"/>
                <a:gd name="connsiteY1" fmla="*/ 60960 h 2116975"/>
                <a:gd name="connsiteX2" fmla="*/ 94211 w 1313411"/>
                <a:gd name="connsiteY2" fmla="*/ 99753 h 2116975"/>
                <a:gd name="connsiteX3" fmla="*/ 72043 w 1313411"/>
                <a:gd name="connsiteY3" fmla="*/ 138545 h 2116975"/>
                <a:gd name="connsiteX4" fmla="*/ 83127 w 1313411"/>
                <a:gd name="connsiteY4" fmla="*/ 193964 h 2116975"/>
                <a:gd name="connsiteX5" fmla="*/ 0 w 1313411"/>
                <a:gd name="connsiteY5" fmla="*/ 254924 h 2116975"/>
                <a:gd name="connsiteX6" fmla="*/ 0 w 1313411"/>
                <a:gd name="connsiteY6" fmla="*/ 299258 h 2116975"/>
                <a:gd name="connsiteX7" fmla="*/ 38793 w 1313411"/>
                <a:gd name="connsiteY7" fmla="*/ 387927 h 2116975"/>
                <a:gd name="connsiteX8" fmla="*/ 38793 w 1313411"/>
                <a:gd name="connsiteY8" fmla="*/ 426720 h 2116975"/>
                <a:gd name="connsiteX9" fmla="*/ 22167 w 1313411"/>
                <a:gd name="connsiteY9" fmla="*/ 576349 h 2116975"/>
                <a:gd name="connsiteX10" fmla="*/ 49876 w 1313411"/>
                <a:gd name="connsiteY10" fmla="*/ 670560 h 2116975"/>
                <a:gd name="connsiteX11" fmla="*/ 77585 w 1313411"/>
                <a:gd name="connsiteY11" fmla="*/ 703811 h 2116975"/>
                <a:gd name="connsiteX12" fmla="*/ 83127 w 1313411"/>
                <a:gd name="connsiteY12" fmla="*/ 742604 h 2116975"/>
                <a:gd name="connsiteX13" fmla="*/ 72043 w 1313411"/>
                <a:gd name="connsiteY13" fmla="*/ 814647 h 2116975"/>
                <a:gd name="connsiteX14" fmla="*/ 121920 w 1313411"/>
                <a:gd name="connsiteY14" fmla="*/ 825731 h 2116975"/>
                <a:gd name="connsiteX15" fmla="*/ 144087 w 1313411"/>
                <a:gd name="connsiteY15" fmla="*/ 825731 h 2116975"/>
                <a:gd name="connsiteX16" fmla="*/ 166254 w 1313411"/>
                <a:gd name="connsiteY16" fmla="*/ 792480 h 2116975"/>
                <a:gd name="connsiteX17" fmla="*/ 182880 w 1313411"/>
                <a:gd name="connsiteY17" fmla="*/ 781396 h 2116975"/>
                <a:gd name="connsiteX18" fmla="*/ 193963 w 1313411"/>
                <a:gd name="connsiteY18" fmla="*/ 825731 h 2116975"/>
                <a:gd name="connsiteX19" fmla="*/ 188422 w 1313411"/>
                <a:gd name="connsiteY19" fmla="*/ 875607 h 2116975"/>
                <a:gd name="connsiteX20" fmla="*/ 182880 w 1313411"/>
                <a:gd name="connsiteY20" fmla="*/ 892233 h 2116975"/>
                <a:gd name="connsiteX21" fmla="*/ 149629 w 1313411"/>
                <a:gd name="connsiteY21" fmla="*/ 886691 h 2116975"/>
                <a:gd name="connsiteX22" fmla="*/ 133003 w 1313411"/>
                <a:gd name="connsiteY22" fmla="*/ 942109 h 2116975"/>
                <a:gd name="connsiteX23" fmla="*/ 144087 w 1313411"/>
                <a:gd name="connsiteY23" fmla="*/ 997527 h 2116975"/>
                <a:gd name="connsiteX24" fmla="*/ 171796 w 1313411"/>
                <a:gd name="connsiteY24" fmla="*/ 1025236 h 2116975"/>
                <a:gd name="connsiteX25" fmla="*/ 205047 w 1313411"/>
                <a:gd name="connsiteY25" fmla="*/ 1064029 h 2116975"/>
                <a:gd name="connsiteX26" fmla="*/ 205047 w 1313411"/>
                <a:gd name="connsiteY26" fmla="*/ 1102822 h 2116975"/>
                <a:gd name="connsiteX27" fmla="*/ 182880 w 1313411"/>
                <a:gd name="connsiteY27" fmla="*/ 1119447 h 2116975"/>
                <a:gd name="connsiteX28" fmla="*/ 182880 w 1313411"/>
                <a:gd name="connsiteY28" fmla="*/ 1119447 h 2116975"/>
                <a:gd name="connsiteX29" fmla="*/ 238298 w 1313411"/>
                <a:gd name="connsiteY29" fmla="*/ 1230284 h 2116975"/>
                <a:gd name="connsiteX30" fmla="*/ 249382 w 1313411"/>
                <a:gd name="connsiteY30" fmla="*/ 1318953 h 2116975"/>
                <a:gd name="connsiteX31" fmla="*/ 282633 w 1313411"/>
                <a:gd name="connsiteY31" fmla="*/ 1341120 h 2116975"/>
                <a:gd name="connsiteX32" fmla="*/ 282633 w 1313411"/>
                <a:gd name="connsiteY32" fmla="*/ 1341120 h 2116975"/>
                <a:gd name="connsiteX33" fmla="*/ 304800 w 1313411"/>
                <a:gd name="connsiteY33" fmla="*/ 1390996 h 2116975"/>
                <a:gd name="connsiteX34" fmla="*/ 321425 w 1313411"/>
                <a:gd name="connsiteY34" fmla="*/ 1418705 h 2116975"/>
                <a:gd name="connsiteX35" fmla="*/ 326967 w 1313411"/>
                <a:gd name="connsiteY35" fmla="*/ 1463040 h 2116975"/>
                <a:gd name="connsiteX36" fmla="*/ 299258 w 1313411"/>
                <a:gd name="connsiteY36" fmla="*/ 1507375 h 2116975"/>
                <a:gd name="connsiteX37" fmla="*/ 315883 w 1313411"/>
                <a:gd name="connsiteY37" fmla="*/ 1546167 h 2116975"/>
                <a:gd name="connsiteX38" fmla="*/ 410094 w 1313411"/>
                <a:gd name="connsiteY38" fmla="*/ 1612669 h 2116975"/>
                <a:gd name="connsiteX39" fmla="*/ 459971 w 1313411"/>
                <a:gd name="connsiteY39" fmla="*/ 1623753 h 2116975"/>
                <a:gd name="connsiteX40" fmla="*/ 465513 w 1313411"/>
                <a:gd name="connsiteY40" fmla="*/ 1607127 h 2116975"/>
                <a:gd name="connsiteX41" fmla="*/ 465513 w 1313411"/>
                <a:gd name="connsiteY41" fmla="*/ 1607127 h 2116975"/>
                <a:gd name="connsiteX42" fmla="*/ 543098 w 1313411"/>
                <a:gd name="connsiteY42" fmla="*/ 1712422 h 2116975"/>
                <a:gd name="connsiteX43" fmla="*/ 604058 w 1313411"/>
                <a:gd name="connsiteY43" fmla="*/ 1734589 h 2116975"/>
                <a:gd name="connsiteX44" fmla="*/ 604058 w 1313411"/>
                <a:gd name="connsiteY44" fmla="*/ 1734589 h 2116975"/>
                <a:gd name="connsiteX45" fmla="*/ 642851 w 1313411"/>
                <a:gd name="connsiteY45" fmla="*/ 1795549 h 2116975"/>
                <a:gd name="connsiteX46" fmla="*/ 703811 w 1313411"/>
                <a:gd name="connsiteY46" fmla="*/ 1834342 h 2116975"/>
                <a:gd name="connsiteX47" fmla="*/ 775854 w 1313411"/>
                <a:gd name="connsiteY47" fmla="*/ 1923011 h 2116975"/>
                <a:gd name="connsiteX48" fmla="*/ 786938 w 1313411"/>
                <a:gd name="connsiteY48" fmla="*/ 2017222 h 2116975"/>
                <a:gd name="connsiteX49" fmla="*/ 803563 w 1313411"/>
                <a:gd name="connsiteY49" fmla="*/ 2050473 h 2116975"/>
                <a:gd name="connsiteX50" fmla="*/ 809105 w 1313411"/>
                <a:gd name="connsiteY50" fmla="*/ 2083724 h 2116975"/>
                <a:gd name="connsiteX51" fmla="*/ 1197033 w 1313411"/>
                <a:gd name="connsiteY51" fmla="*/ 2116975 h 2116975"/>
                <a:gd name="connsiteX52" fmla="*/ 1230283 w 1313411"/>
                <a:gd name="connsiteY52" fmla="*/ 2089265 h 2116975"/>
                <a:gd name="connsiteX53" fmla="*/ 1213658 w 1313411"/>
                <a:gd name="connsiteY53" fmla="*/ 2011680 h 2116975"/>
                <a:gd name="connsiteX54" fmla="*/ 1263534 w 1313411"/>
                <a:gd name="connsiteY54" fmla="*/ 1906385 h 2116975"/>
                <a:gd name="connsiteX55" fmla="*/ 1285702 w 1313411"/>
                <a:gd name="connsiteY55" fmla="*/ 1867593 h 2116975"/>
                <a:gd name="connsiteX56" fmla="*/ 1313411 w 1313411"/>
                <a:gd name="connsiteY56" fmla="*/ 1806633 h 2116975"/>
                <a:gd name="connsiteX57" fmla="*/ 1252451 w 1313411"/>
                <a:gd name="connsiteY57" fmla="*/ 1657004 h 2116975"/>
                <a:gd name="connsiteX58" fmla="*/ 576349 w 1313411"/>
                <a:gd name="connsiteY58" fmla="*/ 714895 h 2116975"/>
                <a:gd name="connsiteX59" fmla="*/ 696710 w 1313411"/>
                <a:gd name="connsiteY59" fmla="*/ 160669 h 2116975"/>
                <a:gd name="connsiteX60" fmla="*/ 99753 w 1313411"/>
                <a:gd name="connsiteY60" fmla="*/ 0 h 2116975"/>
                <a:gd name="connsiteX0" fmla="*/ 99753 w 1313411"/>
                <a:gd name="connsiteY0" fmla="*/ 0 h 2116975"/>
                <a:gd name="connsiteX1" fmla="*/ 99753 w 1313411"/>
                <a:gd name="connsiteY1" fmla="*/ 60960 h 2116975"/>
                <a:gd name="connsiteX2" fmla="*/ 94211 w 1313411"/>
                <a:gd name="connsiteY2" fmla="*/ 99753 h 2116975"/>
                <a:gd name="connsiteX3" fmla="*/ 72043 w 1313411"/>
                <a:gd name="connsiteY3" fmla="*/ 138545 h 2116975"/>
                <a:gd name="connsiteX4" fmla="*/ 83127 w 1313411"/>
                <a:gd name="connsiteY4" fmla="*/ 193964 h 2116975"/>
                <a:gd name="connsiteX5" fmla="*/ 0 w 1313411"/>
                <a:gd name="connsiteY5" fmla="*/ 254924 h 2116975"/>
                <a:gd name="connsiteX6" fmla="*/ 0 w 1313411"/>
                <a:gd name="connsiteY6" fmla="*/ 299258 h 2116975"/>
                <a:gd name="connsiteX7" fmla="*/ 38793 w 1313411"/>
                <a:gd name="connsiteY7" fmla="*/ 387927 h 2116975"/>
                <a:gd name="connsiteX8" fmla="*/ 38793 w 1313411"/>
                <a:gd name="connsiteY8" fmla="*/ 426720 h 2116975"/>
                <a:gd name="connsiteX9" fmla="*/ 22167 w 1313411"/>
                <a:gd name="connsiteY9" fmla="*/ 576349 h 2116975"/>
                <a:gd name="connsiteX10" fmla="*/ 49876 w 1313411"/>
                <a:gd name="connsiteY10" fmla="*/ 670560 h 2116975"/>
                <a:gd name="connsiteX11" fmla="*/ 77585 w 1313411"/>
                <a:gd name="connsiteY11" fmla="*/ 703811 h 2116975"/>
                <a:gd name="connsiteX12" fmla="*/ 83127 w 1313411"/>
                <a:gd name="connsiteY12" fmla="*/ 742604 h 2116975"/>
                <a:gd name="connsiteX13" fmla="*/ 72043 w 1313411"/>
                <a:gd name="connsiteY13" fmla="*/ 814647 h 2116975"/>
                <a:gd name="connsiteX14" fmla="*/ 121920 w 1313411"/>
                <a:gd name="connsiteY14" fmla="*/ 825731 h 2116975"/>
                <a:gd name="connsiteX15" fmla="*/ 144087 w 1313411"/>
                <a:gd name="connsiteY15" fmla="*/ 825731 h 2116975"/>
                <a:gd name="connsiteX16" fmla="*/ 166254 w 1313411"/>
                <a:gd name="connsiteY16" fmla="*/ 792480 h 2116975"/>
                <a:gd name="connsiteX17" fmla="*/ 182880 w 1313411"/>
                <a:gd name="connsiteY17" fmla="*/ 781396 h 2116975"/>
                <a:gd name="connsiteX18" fmla="*/ 193963 w 1313411"/>
                <a:gd name="connsiteY18" fmla="*/ 825731 h 2116975"/>
                <a:gd name="connsiteX19" fmla="*/ 188422 w 1313411"/>
                <a:gd name="connsiteY19" fmla="*/ 875607 h 2116975"/>
                <a:gd name="connsiteX20" fmla="*/ 182880 w 1313411"/>
                <a:gd name="connsiteY20" fmla="*/ 892233 h 2116975"/>
                <a:gd name="connsiteX21" fmla="*/ 149629 w 1313411"/>
                <a:gd name="connsiteY21" fmla="*/ 886691 h 2116975"/>
                <a:gd name="connsiteX22" fmla="*/ 133003 w 1313411"/>
                <a:gd name="connsiteY22" fmla="*/ 942109 h 2116975"/>
                <a:gd name="connsiteX23" fmla="*/ 144087 w 1313411"/>
                <a:gd name="connsiteY23" fmla="*/ 997527 h 2116975"/>
                <a:gd name="connsiteX24" fmla="*/ 171796 w 1313411"/>
                <a:gd name="connsiteY24" fmla="*/ 1025236 h 2116975"/>
                <a:gd name="connsiteX25" fmla="*/ 205047 w 1313411"/>
                <a:gd name="connsiteY25" fmla="*/ 1064029 h 2116975"/>
                <a:gd name="connsiteX26" fmla="*/ 205047 w 1313411"/>
                <a:gd name="connsiteY26" fmla="*/ 1102822 h 2116975"/>
                <a:gd name="connsiteX27" fmla="*/ 182880 w 1313411"/>
                <a:gd name="connsiteY27" fmla="*/ 1119447 h 2116975"/>
                <a:gd name="connsiteX28" fmla="*/ 182880 w 1313411"/>
                <a:gd name="connsiteY28" fmla="*/ 1119447 h 2116975"/>
                <a:gd name="connsiteX29" fmla="*/ 238298 w 1313411"/>
                <a:gd name="connsiteY29" fmla="*/ 1230284 h 2116975"/>
                <a:gd name="connsiteX30" fmla="*/ 249382 w 1313411"/>
                <a:gd name="connsiteY30" fmla="*/ 1318953 h 2116975"/>
                <a:gd name="connsiteX31" fmla="*/ 282633 w 1313411"/>
                <a:gd name="connsiteY31" fmla="*/ 1341120 h 2116975"/>
                <a:gd name="connsiteX32" fmla="*/ 282633 w 1313411"/>
                <a:gd name="connsiteY32" fmla="*/ 1341120 h 2116975"/>
                <a:gd name="connsiteX33" fmla="*/ 304800 w 1313411"/>
                <a:gd name="connsiteY33" fmla="*/ 1390996 h 2116975"/>
                <a:gd name="connsiteX34" fmla="*/ 321425 w 1313411"/>
                <a:gd name="connsiteY34" fmla="*/ 1418705 h 2116975"/>
                <a:gd name="connsiteX35" fmla="*/ 326967 w 1313411"/>
                <a:gd name="connsiteY35" fmla="*/ 1463040 h 2116975"/>
                <a:gd name="connsiteX36" fmla="*/ 299258 w 1313411"/>
                <a:gd name="connsiteY36" fmla="*/ 1507375 h 2116975"/>
                <a:gd name="connsiteX37" fmla="*/ 315883 w 1313411"/>
                <a:gd name="connsiteY37" fmla="*/ 1546167 h 2116975"/>
                <a:gd name="connsiteX38" fmla="*/ 410094 w 1313411"/>
                <a:gd name="connsiteY38" fmla="*/ 1612669 h 2116975"/>
                <a:gd name="connsiteX39" fmla="*/ 459971 w 1313411"/>
                <a:gd name="connsiteY39" fmla="*/ 1623753 h 2116975"/>
                <a:gd name="connsiteX40" fmla="*/ 465513 w 1313411"/>
                <a:gd name="connsiteY40" fmla="*/ 1607127 h 2116975"/>
                <a:gd name="connsiteX41" fmla="*/ 465513 w 1313411"/>
                <a:gd name="connsiteY41" fmla="*/ 1607127 h 2116975"/>
                <a:gd name="connsiteX42" fmla="*/ 543098 w 1313411"/>
                <a:gd name="connsiteY42" fmla="*/ 1712422 h 2116975"/>
                <a:gd name="connsiteX43" fmla="*/ 604058 w 1313411"/>
                <a:gd name="connsiteY43" fmla="*/ 1734589 h 2116975"/>
                <a:gd name="connsiteX44" fmla="*/ 604058 w 1313411"/>
                <a:gd name="connsiteY44" fmla="*/ 1734589 h 2116975"/>
                <a:gd name="connsiteX45" fmla="*/ 642851 w 1313411"/>
                <a:gd name="connsiteY45" fmla="*/ 1795549 h 2116975"/>
                <a:gd name="connsiteX46" fmla="*/ 703811 w 1313411"/>
                <a:gd name="connsiteY46" fmla="*/ 1834342 h 2116975"/>
                <a:gd name="connsiteX47" fmla="*/ 775854 w 1313411"/>
                <a:gd name="connsiteY47" fmla="*/ 1923011 h 2116975"/>
                <a:gd name="connsiteX48" fmla="*/ 786938 w 1313411"/>
                <a:gd name="connsiteY48" fmla="*/ 2017222 h 2116975"/>
                <a:gd name="connsiteX49" fmla="*/ 803563 w 1313411"/>
                <a:gd name="connsiteY49" fmla="*/ 2050473 h 2116975"/>
                <a:gd name="connsiteX50" fmla="*/ 809105 w 1313411"/>
                <a:gd name="connsiteY50" fmla="*/ 2083724 h 2116975"/>
                <a:gd name="connsiteX51" fmla="*/ 1197033 w 1313411"/>
                <a:gd name="connsiteY51" fmla="*/ 2116975 h 2116975"/>
                <a:gd name="connsiteX52" fmla="*/ 1230283 w 1313411"/>
                <a:gd name="connsiteY52" fmla="*/ 2089265 h 2116975"/>
                <a:gd name="connsiteX53" fmla="*/ 1213658 w 1313411"/>
                <a:gd name="connsiteY53" fmla="*/ 2011680 h 2116975"/>
                <a:gd name="connsiteX54" fmla="*/ 1263534 w 1313411"/>
                <a:gd name="connsiteY54" fmla="*/ 1906385 h 2116975"/>
                <a:gd name="connsiteX55" fmla="*/ 1285702 w 1313411"/>
                <a:gd name="connsiteY55" fmla="*/ 1867593 h 2116975"/>
                <a:gd name="connsiteX56" fmla="*/ 1313411 w 1313411"/>
                <a:gd name="connsiteY56" fmla="*/ 1806633 h 2116975"/>
                <a:gd name="connsiteX57" fmla="*/ 1252451 w 1313411"/>
                <a:gd name="connsiteY57" fmla="*/ 1657004 h 2116975"/>
                <a:gd name="connsiteX58" fmla="*/ 576349 w 1313411"/>
                <a:gd name="connsiteY58" fmla="*/ 714895 h 2116975"/>
                <a:gd name="connsiteX59" fmla="*/ 696710 w 1313411"/>
                <a:gd name="connsiteY59" fmla="*/ 160669 h 2116975"/>
                <a:gd name="connsiteX60" fmla="*/ 264016 w 1313411"/>
                <a:gd name="connsiteY60" fmla="*/ 45720 h 2116975"/>
                <a:gd name="connsiteX61" fmla="*/ 99753 w 1313411"/>
                <a:gd name="connsiteY61" fmla="*/ 0 h 2116975"/>
                <a:gd name="connsiteX0" fmla="*/ 99753 w 1313411"/>
                <a:gd name="connsiteY0" fmla="*/ 0 h 2116975"/>
                <a:gd name="connsiteX1" fmla="*/ 99753 w 1313411"/>
                <a:gd name="connsiteY1" fmla="*/ 60960 h 2116975"/>
                <a:gd name="connsiteX2" fmla="*/ 94211 w 1313411"/>
                <a:gd name="connsiteY2" fmla="*/ 99753 h 2116975"/>
                <a:gd name="connsiteX3" fmla="*/ 72043 w 1313411"/>
                <a:gd name="connsiteY3" fmla="*/ 138545 h 2116975"/>
                <a:gd name="connsiteX4" fmla="*/ 83127 w 1313411"/>
                <a:gd name="connsiteY4" fmla="*/ 193964 h 2116975"/>
                <a:gd name="connsiteX5" fmla="*/ 0 w 1313411"/>
                <a:gd name="connsiteY5" fmla="*/ 254924 h 2116975"/>
                <a:gd name="connsiteX6" fmla="*/ 0 w 1313411"/>
                <a:gd name="connsiteY6" fmla="*/ 299258 h 2116975"/>
                <a:gd name="connsiteX7" fmla="*/ 38793 w 1313411"/>
                <a:gd name="connsiteY7" fmla="*/ 387927 h 2116975"/>
                <a:gd name="connsiteX8" fmla="*/ 38793 w 1313411"/>
                <a:gd name="connsiteY8" fmla="*/ 426720 h 2116975"/>
                <a:gd name="connsiteX9" fmla="*/ 22167 w 1313411"/>
                <a:gd name="connsiteY9" fmla="*/ 576349 h 2116975"/>
                <a:gd name="connsiteX10" fmla="*/ 49876 w 1313411"/>
                <a:gd name="connsiteY10" fmla="*/ 670560 h 2116975"/>
                <a:gd name="connsiteX11" fmla="*/ 77585 w 1313411"/>
                <a:gd name="connsiteY11" fmla="*/ 703811 h 2116975"/>
                <a:gd name="connsiteX12" fmla="*/ 83127 w 1313411"/>
                <a:gd name="connsiteY12" fmla="*/ 742604 h 2116975"/>
                <a:gd name="connsiteX13" fmla="*/ 72043 w 1313411"/>
                <a:gd name="connsiteY13" fmla="*/ 814647 h 2116975"/>
                <a:gd name="connsiteX14" fmla="*/ 121920 w 1313411"/>
                <a:gd name="connsiteY14" fmla="*/ 825731 h 2116975"/>
                <a:gd name="connsiteX15" fmla="*/ 144087 w 1313411"/>
                <a:gd name="connsiteY15" fmla="*/ 825731 h 2116975"/>
                <a:gd name="connsiteX16" fmla="*/ 166254 w 1313411"/>
                <a:gd name="connsiteY16" fmla="*/ 792480 h 2116975"/>
                <a:gd name="connsiteX17" fmla="*/ 182880 w 1313411"/>
                <a:gd name="connsiteY17" fmla="*/ 781396 h 2116975"/>
                <a:gd name="connsiteX18" fmla="*/ 193963 w 1313411"/>
                <a:gd name="connsiteY18" fmla="*/ 825731 h 2116975"/>
                <a:gd name="connsiteX19" fmla="*/ 188422 w 1313411"/>
                <a:gd name="connsiteY19" fmla="*/ 875607 h 2116975"/>
                <a:gd name="connsiteX20" fmla="*/ 182880 w 1313411"/>
                <a:gd name="connsiteY20" fmla="*/ 892233 h 2116975"/>
                <a:gd name="connsiteX21" fmla="*/ 149629 w 1313411"/>
                <a:gd name="connsiteY21" fmla="*/ 886691 h 2116975"/>
                <a:gd name="connsiteX22" fmla="*/ 133003 w 1313411"/>
                <a:gd name="connsiteY22" fmla="*/ 942109 h 2116975"/>
                <a:gd name="connsiteX23" fmla="*/ 144087 w 1313411"/>
                <a:gd name="connsiteY23" fmla="*/ 997527 h 2116975"/>
                <a:gd name="connsiteX24" fmla="*/ 171796 w 1313411"/>
                <a:gd name="connsiteY24" fmla="*/ 1025236 h 2116975"/>
                <a:gd name="connsiteX25" fmla="*/ 205047 w 1313411"/>
                <a:gd name="connsiteY25" fmla="*/ 1064029 h 2116975"/>
                <a:gd name="connsiteX26" fmla="*/ 205047 w 1313411"/>
                <a:gd name="connsiteY26" fmla="*/ 1102822 h 2116975"/>
                <a:gd name="connsiteX27" fmla="*/ 182880 w 1313411"/>
                <a:gd name="connsiteY27" fmla="*/ 1119447 h 2116975"/>
                <a:gd name="connsiteX28" fmla="*/ 182880 w 1313411"/>
                <a:gd name="connsiteY28" fmla="*/ 1119447 h 2116975"/>
                <a:gd name="connsiteX29" fmla="*/ 238298 w 1313411"/>
                <a:gd name="connsiteY29" fmla="*/ 1230284 h 2116975"/>
                <a:gd name="connsiteX30" fmla="*/ 249382 w 1313411"/>
                <a:gd name="connsiteY30" fmla="*/ 1318953 h 2116975"/>
                <a:gd name="connsiteX31" fmla="*/ 282633 w 1313411"/>
                <a:gd name="connsiteY31" fmla="*/ 1341120 h 2116975"/>
                <a:gd name="connsiteX32" fmla="*/ 282633 w 1313411"/>
                <a:gd name="connsiteY32" fmla="*/ 1341120 h 2116975"/>
                <a:gd name="connsiteX33" fmla="*/ 304800 w 1313411"/>
                <a:gd name="connsiteY33" fmla="*/ 1390996 h 2116975"/>
                <a:gd name="connsiteX34" fmla="*/ 321425 w 1313411"/>
                <a:gd name="connsiteY34" fmla="*/ 1418705 h 2116975"/>
                <a:gd name="connsiteX35" fmla="*/ 326967 w 1313411"/>
                <a:gd name="connsiteY35" fmla="*/ 1463040 h 2116975"/>
                <a:gd name="connsiteX36" fmla="*/ 299258 w 1313411"/>
                <a:gd name="connsiteY36" fmla="*/ 1507375 h 2116975"/>
                <a:gd name="connsiteX37" fmla="*/ 315883 w 1313411"/>
                <a:gd name="connsiteY37" fmla="*/ 1546167 h 2116975"/>
                <a:gd name="connsiteX38" fmla="*/ 410094 w 1313411"/>
                <a:gd name="connsiteY38" fmla="*/ 1612669 h 2116975"/>
                <a:gd name="connsiteX39" fmla="*/ 459971 w 1313411"/>
                <a:gd name="connsiteY39" fmla="*/ 1623753 h 2116975"/>
                <a:gd name="connsiteX40" fmla="*/ 465513 w 1313411"/>
                <a:gd name="connsiteY40" fmla="*/ 1607127 h 2116975"/>
                <a:gd name="connsiteX41" fmla="*/ 465513 w 1313411"/>
                <a:gd name="connsiteY41" fmla="*/ 1607127 h 2116975"/>
                <a:gd name="connsiteX42" fmla="*/ 543098 w 1313411"/>
                <a:gd name="connsiteY42" fmla="*/ 1712422 h 2116975"/>
                <a:gd name="connsiteX43" fmla="*/ 604058 w 1313411"/>
                <a:gd name="connsiteY43" fmla="*/ 1734589 h 2116975"/>
                <a:gd name="connsiteX44" fmla="*/ 604058 w 1313411"/>
                <a:gd name="connsiteY44" fmla="*/ 1734589 h 2116975"/>
                <a:gd name="connsiteX45" fmla="*/ 642851 w 1313411"/>
                <a:gd name="connsiteY45" fmla="*/ 1795549 h 2116975"/>
                <a:gd name="connsiteX46" fmla="*/ 703811 w 1313411"/>
                <a:gd name="connsiteY46" fmla="*/ 1834342 h 2116975"/>
                <a:gd name="connsiteX47" fmla="*/ 775854 w 1313411"/>
                <a:gd name="connsiteY47" fmla="*/ 1923011 h 2116975"/>
                <a:gd name="connsiteX48" fmla="*/ 786938 w 1313411"/>
                <a:gd name="connsiteY48" fmla="*/ 2017222 h 2116975"/>
                <a:gd name="connsiteX49" fmla="*/ 803563 w 1313411"/>
                <a:gd name="connsiteY49" fmla="*/ 2050473 h 2116975"/>
                <a:gd name="connsiteX50" fmla="*/ 809105 w 1313411"/>
                <a:gd name="connsiteY50" fmla="*/ 2083724 h 2116975"/>
                <a:gd name="connsiteX51" fmla="*/ 1197033 w 1313411"/>
                <a:gd name="connsiteY51" fmla="*/ 2116975 h 2116975"/>
                <a:gd name="connsiteX52" fmla="*/ 1230283 w 1313411"/>
                <a:gd name="connsiteY52" fmla="*/ 2089265 h 2116975"/>
                <a:gd name="connsiteX53" fmla="*/ 1213658 w 1313411"/>
                <a:gd name="connsiteY53" fmla="*/ 2011680 h 2116975"/>
                <a:gd name="connsiteX54" fmla="*/ 1263534 w 1313411"/>
                <a:gd name="connsiteY54" fmla="*/ 1906385 h 2116975"/>
                <a:gd name="connsiteX55" fmla="*/ 1285702 w 1313411"/>
                <a:gd name="connsiteY55" fmla="*/ 1867593 h 2116975"/>
                <a:gd name="connsiteX56" fmla="*/ 1313411 w 1313411"/>
                <a:gd name="connsiteY56" fmla="*/ 1806633 h 2116975"/>
                <a:gd name="connsiteX57" fmla="*/ 1252451 w 1313411"/>
                <a:gd name="connsiteY57" fmla="*/ 1657004 h 2116975"/>
                <a:gd name="connsiteX58" fmla="*/ 576349 w 1313411"/>
                <a:gd name="connsiteY58" fmla="*/ 714895 h 2116975"/>
                <a:gd name="connsiteX59" fmla="*/ 696710 w 1313411"/>
                <a:gd name="connsiteY59" fmla="*/ 160669 h 2116975"/>
                <a:gd name="connsiteX60" fmla="*/ 256872 w 1313411"/>
                <a:gd name="connsiteY60" fmla="*/ 36195 h 2116975"/>
                <a:gd name="connsiteX61" fmla="*/ 99753 w 1313411"/>
                <a:gd name="connsiteY61" fmla="*/ 0 h 2116975"/>
                <a:gd name="connsiteX0" fmla="*/ 106896 w 1313411"/>
                <a:gd name="connsiteY0" fmla="*/ 0 h 2124119"/>
                <a:gd name="connsiteX1" fmla="*/ 99753 w 1313411"/>
                <a:gd name="connsiteY1" fmla="*/ 68104 h 2124119"/>
                <a:gd name="connsiteX2" fmla="*/ 94211 w 1313411"/>
                <a:gd name="connsiteY2" fmla="*/ 106897 h 2124119"/>
                <a:gd name="connsiteX3" fmla="*/ 72043 w 1313411"/>
                <a:gd name="connsiteY3" fmla="*/ 145689 h 2124119"/>
                <a:gd name="connsiteX4" fmla="*/ 83127 w 1313411"/>
                <a:gd name="connsiteY4" fmla="*/ 201108 h 2124119"/>
                <a:gd name="connsiteX5" fmla="*/ 0 w 1313411"/>
                <a:gd name="connsiteY5" fmla="*/ 262068 h 2124119"/>
                <a:gd name="connsiteX6" fmla="*/ 0 w 1313411"/>
                <a:gd name="connsiteY6" fmla="*/ 306402 h 2124119"/>
                <a:gd name="connsiteX7" fmla="*/ 38793 w 1313411"/>
                <a:gd name="connsiteY7" fmla="*/ 395071 h 2124119"/>
                <a:gd name="connsiteX8" fmla="*/ 38793 w 1313411"/>
                <a:gd name="connsiteY8" fmla="*/ 433864 h 2124119"/>
                <a:gd name="connsiteX9" fmla="*/ 22167 w 1313411"/>
                <a:gd name="connsiteY9" fmla="*/ 583493 h 2124119"/>
                <a:gd name="connsiteX10" fmla="*/ 49876 w 1313411"/>
                <a:gd name="connsiteY10" fmla="*/ 677704 h 2124119"/>
                <a:gd name="connsiteX11" fmla="*/ 77585 w 1313411"/>
                <a:gd name="connsiteY11" fmla="*/ 710955 h 2124119"/>
                <a:gd name="connsiteX12" fmla="*/ 83127 w 1313411"/>
                <a:gd name="connsiteY12" fmla="*/ 749748 h 2124119"/>
                <a:gd name="connsiteX13" fmla="*/ 72043 w 1313411"/>
                <a:gd name="connsiteY13" fmla="*/ 821791 h 2124119"/>
                <a:gd name="connsiteX14" fmla="*/ 121920 w 1313411"/>
                <a:gd name="connsiteY14" fmla="*/ 832875 h 2124119"/>
                <a:gd name="connsiteX15" fmla="*/ 144087 w 1313411"/>
                <a:gd name="connsiteY15" fmla="*/ 832875 h 2124119"/>
                <a:gd name="connsiteX16" fmla="*/ 166254 w 1313411"/>
                <a:gd name="connsiteY16" fmla="*/ 799624 h 2124119"/>
                <a:gd name="connsiteX17" fmla="*/ 182880 w 1313411"/>
                <a:gd name="connsiteY17" fmla="*/ 788540 h 2124119"/>
                <a:gd name="connsiteX18" fmla="*/ 193963 w 1313411"/>
                <a:gd name="connsiteY18" fmla="*/ 832875 h 2124119"/>
                <a:gd name="connsiteX19" fmla="*/ 188422 w 1313411"/>
                <a:gd name="connsiteY19" fmla="*/ 882751 h 2124119"/>
                <a:gd name="connsiteX20" fmla="*/ 182880 w 1313411"/>
                <a:gd name="connsiteY20" fmla="*/ 899377 h 2124119"/>
                <a:gd name="connsiteX21" fmla="*/ 149629 w 1313411"/>
                <a:gd name="connsiteY21" fmla="*/ 893835 h 2124119"/>
                <a:gd name="connsiteX22" fmla="*/ 133003 w 1313411"/>
                <a:gd name="connsiteY22" fmla="*/ 949253 h 2124119"/>
                <a:gd name="connsiteX23" fmla="*/ 144087 w 1313411"/>
                <a:gd name="connsiteY23" fmla="*/ 1004671 h 2124119"/>
                <a:gd name="connsiteX24" fmla="*/ 171796 w 1313411"/>
                <a:gd name="connsiteY24" fmla="*/ 1032380 h 2124119"/>
                <a:gd name="connsiteX25" fmla="*/ 205047 w 1313411"/>
                <a:gd name="connsiteY25" fmla="*/ 1071173 h 2124119"/>
                <a:gd name="connsiteX26" fmla="*/ 205047 w 1313411"/>
                <a:gd name="connsiteY26" fmla="*/ 1109966 h 2124119"/>
                <a:gd name="connsiteX27" fmla="*/ 182880 w 1313411"/>
                <a:gd name="connsiteY27" fmla="*/ 1126591 h 2124119"/>
                <a:gd name="connsiteX28" fmla="*/ 182880 w 1313411"/>
                <a:gd name="connsiteY28" fmla="*/ 1126591 h 2124119"/>
                <a:gd name="connsiteX29" fmla="*/ 238298 w 1313411"/>
                <a:gd name="connsiteY29" fmla="*/ 1237428 h 2124119"/>
                <a:gd name="connsiteX30" fmla="*/ 249382 w 1313411"/>
                <a:gd name="connsiteY30" fmla="*/ 1326097 h 2124119"/>
                <a:gd name="connsiteX31" fmla="*/ 282633 w 1313411"/>
                <a:gd name="connsiteY31" fmla="*/ 1348264 h 2124119"/>
                <a:gd name="connsiteX32" fmla="*/ 282633 w 1313411"/>
                <a:gd name="connsiteY32" fmla="*/ 1348264 h 2124119"/>
                <a:gd name="connsiteX33" fmla="*/ 304800 w 1313411"/>
                <a:gd name="connsiteY33" fmla="*/ 1398140 h 2124119"/>
                <a:gd name="connsiteX34" fmla="*/ 321425 w 1313411"/>
                <a:gd name="connsiteY34" fmla="*/ 1425849 h 2124119"/>
                <a:gd name="connsiteX35" fmla="*/ 326967 w 1313411"/>
                <a:gd name="connsiteY35" fmla="*/ 1470184 h 2124119"/>
                <a:gd name="connsiteX36" fmla="*/ 299258 w 1313411"/>
                <a:gd name="connsiteY36" fmla="*/ 1514519 h 2124119"/>
                <a:gd name="connsiteX37" fmla="*/ 315883 w 1313411"/>
                <a:gd name="connsiteY37" fmla="*/ 1553311 h 2124119"/>
                <a:gd name="connsiteX38" fmla="*/ 410094 w 1313411"/>
                <a:gd name="connsiteY38" fmla="*/ 1619813 h 2124119"/>
                <a:gd name="connsiteX39" fmla="*/ 459971 w 1313411"/>
                <a:gd name="connsiteY39" fmla="*/ 1630897 h 2124119"/>
                <a:gd name="connsiteX40" fmla="*/ 465513 w 1313411"/>
                <a:gd name="connsiteY40" fmla="*/ 1614271 h 2124119"/>
                <a:gd name="connsiteX41" fmla="*/ 465513 w 1313411"/>
                <a:gd name="connsiteY41" fmla="*/ 1614271 h 2124119"/>
                <a:gd name="connsiteX42" fmla="*/ 543098 w 1313411"/>
                <a:gd name="connsiteY42" fmla="*/ 1719566 h 2124119"/>
                <a:gd name="connsiteX43" fmla="*/ 604058 w 1313411"/>
                <a:gd name="connsiteY43" fmla="*/ 1741733 h 2124119"/>
                <a:gd name="connsiteX44" fmla="*/ 604058 w 1313411"/>
                <a:gd name="connsiteY44" fmla="*/ 1741733 h 2124119"/>
                <a:gd name="connsiteX45" fmla="*/ 642851 w 1313411"/>
                <a:gd name="connsiteY45" fmla="*/ 1802693 h 2124119"/>
                <a:gd name="connsiteX46" fmla="*/ 703811 w 1313411"/>
                <a:gd name="connsiteY46" fmla="*/ 1841486 h 2124119"/>
                <a:gd name="connsiteX47" fmla="*/ 775854 w 1313411"/>
                <a:gd name="connsiteY47" fmla="*/ 1930155 h 2124119"/>
                <a:gd name="connsiteX48" fmla="*/ 786938 w 1313411"/>
                <a:gd name="connsiteY48" fmla="*/ 2024366 h 2124119"/>
                <a:gd name="connsiteX49" fmla="*/ 803563 w 1313411"/>
                <a:gd name="connsiteY49" fmla="*/ 2057617 h 2124119"/>
                <a:gd name="connsiteX50" fmla="*/ 809105 w 1313411"/>
                <a:gd name="connsiteY50" fmla="*/ 2090868 h 2124119"/>
                <a:gd name="connsiteX51" fmla="*/ 1197033 w 1313411"/>
                <a:gd name="connsiteY51" fmla="*/ 2124119 h 2124119"/>
                <a:gd name="connsiteX52" fmla="*/ 1230283 w 1313411"/>
                <a:gd name="connsiteY52" fmla="*/ 2096409 h 2124119"/>
                <a:gd name="connsiteX53" fmla="*/ 1213658 w 1313411"/>
                <a:gd name="connsiteY53" fmla="*/ 2018824 h 2124119"/>
                <a:gd name="connsiteX54" fmla="*/ 1263534 w 1313411"/>
                <a:gd name="connsiteY54" fmla="*/ 1913529 h 2124119"/>
                <a:gd name="connsiteX55" fmla="*/ 1285702 w 1313411"/>
                <a:gd name="connsiteY55" fmla="*/ 1874737 h 2124119"/>
                <a:gd name="connsiteX56" fmla="*/ 1313411 w 1313411"/>
                <a:gd name="connsiteY56" fmla="*/ 1813777 h 2124119"/>
                <a:gd name="connsiteX57" fmla="*/ 1252451 w 1313411"/>
                <a:gd name="connsiteY57" fmla="*/ 1664148 h 2124119"/>
                <a:gd name="connsiteX58" fmla="*/ 576349 w 1313411"/>
                <a:gd name="connsiteY58" fmla="*/ 722039 h 2124119"/>
                <a:gd name="connsiteX59" fmla="*/ 696710 w 1313411"/>
                <a:gd name="connsiteY59" fmla="*/ 167813 h 2124119"/>
                <a:gd name="connsiteX60" fmla="*/ 256872 w 1313411"/>
                <a:gd name="connsiteY60" fmla="*/ 43339 h 2124119"/>
                <a:gd name="connsiteX61" fmla="*/ 106896 w 1313411"/>
                <a:gd name="connsiteY61" fmla="*/ 0 h 2124119"/>
                <a:gd name="connsiteX0" fmla="*/ 106896 w 1313411"/>
                <a:gd name="connsiteY0" fmla="*/ 0 h 2124119"/>
                <a:gd name="connsiteX1" fmla="*/ 102091 w 1313411"/>
                <a:gd name="connsiteY1" fmla="*/ 29052 h 2124119"/>
                <a:gd name="connsiteX2" fmla="*/ 99753 w 1313411"/>
                <a:gd name="connsiteY2" fmla="*/ 68104 h 2124119"/>
                <a:gd name="connsiteX3" fmla="*/ 94211 w 1313411"/>
                <a:gd name="connsiteY3" fmla="*/ 106897 h 2124119"/>
                <a:gd name="connsiteX4" fmla="*/ 72043 w 1313411"/>
                <a:gd name="connsiteY4" fmla="*/ 145689 h 2124119"/>
                <a:gd name="connsiteX5" fmla="*/ 83127 w 1313411"/>
                <a:gd name="connsiteY5" fmla="*/ 201108 h 2124119"/>
                <a:gd name="connsiteX6" fmla="*/ 0 w 1313411"/>
                <a:gd name="connsiteY6" fmla="*/ 262068 h 2124119"/>
                <a:gd name="connsiteX7" fmla="*/ 0 w 1313411"/>
                <a:gd name="connsiteY7" fmla="*/ 306402 h 2124119"/>
                <a:gd name="connsiteX8" fmla="*/ 38793 w 1313411"/>
                <a:gd name="connsiteY8" fmla="*/ 395071 h 2124119"/>
                <a:gd name="connsiteX9" fmla="*/ 38793 w 1313411"/>
                <a:gd name="connsiteY9" fmla="*/ 433864 h 2124119"/>
                <a:gd name="connsiteX10" fmla="*/ 22167 w 1313411"/>
                <a:gd name="connsiteY10" fmla="*/ 583493 h 2124119"/>
                <a:gd name="connsiteX11" fmla="*/ 49876 w 1313411"/>
                <a:gd name="connsiteY11" fmla="*/ 677704 h 2124119"/>
                <a:gd name="connsiteX12" fmla="*/ 77585 w 1313411"/>
                <a:gd name="connsiteY12" fmla="*/ 710955 h 2124119"/>
                <a:gd name="connsiteX13" fmla="*/ 83127 w 1313411"/>
                <a:gd name="connsiteY13" fmla="*/ 749748 h 2124119"/>
                <a:gd name="connsiteX14" fmla="*/ 72043 w 1313411"/>
                <a:gd name="connsiteY14" fmla="*/ 821791 h 2124119"/>
                <a:gd name="connsiteX15" fmla="*/ 121920 w 1313411"/>
                <a:gd name="connsiteY15" fmla="*/ 832875 h 2124119"/>
                <a:gd name="connsiteX16" fmla="*/ 144087 w 1313411"/>
                <a:gd name="connsiteY16" fmla="*/ 832875 h 2124119"/>
                <a:gd name="connsiteX17" fmla="*/ 166254 w 1313411"/>
                <a:gd name="connsiteY17" fmla="*/ 799624 h 2124119"/>
                <a:gd name="connsiteX18" fmla="*/ 182880 w 1313411"/>
                <a:gd name="connsiteY18" fmla="*/ 788540 h 2124119"/>
                <a:gd name="connsiteX19" fmla="*/ 193963 w 1313411"/>
                <a:gd name="connsiteY19" fmla="*/ 832875 h 2124119"/>
                <a:gd name="connsiteX20" fmla="*/ 188422 w 1313411"/>
                <a:gd name="connsiteY20" fmla="*/ 882751 h 2124119"/>
                <a:gd name="connsiteX21" fmla="*/ 182880 w 1313411"/>
                <a:gd name="connsiteY21" fmla="*/ 899377 h 2124119"/>
                <a:gd name="connsiteX22" fmla="*/ 149629 w 1313411"/>
                <a:gd name="connsiteY22" fmla="*/ 893835 h 2124119"/>
                <a:gd name="connsiteX23" fmla="*/ 133003 w 1313411"/>
                <a:gd name="connsiteY23" fmla="*/ 949253 h 2124119"/>
                <a:gd name="connsiteX24" fmla="*/ 144087 w 1313411"/>
                <a:gd name="connsiteY24" fmla="*/ 1004671 h 2124119"/>
                <a:gd name="connsiteX25" fmla="*/ 171796 w 1313411"/>
                <a:gd name="connsiteY25" fmla="*/ 1032380 h 2124119"/>
                <a:gd name="connsiteX26" fmla="*/ 205047 w 1313411"/>
                <a:gd name="connsiteY26" fmla="*/ 1071173 h 2124119"/>
                <a:gd name="connsiteX27" fmla="*/ 205047 w 1313411"/>
                <a:gd name="connsiteY27" fmla="*/ 1109966 h 2124119"/>
                <a:gd name="connsiteX28" fmla="*/ 182880 w 1313411"/>
                <a:gd name="connsiteY28" fmla="*/ 1126591 h 2124119"/>
                <a:gd name="connsiteX29" fmla="*/ 182880 w 1313411"/>
                <a:gd name="connsiteY29" fmla="*/ 1126591 h 2124119"/>
                <a:gd name="connsiteX30" fmla="*/ 238298 w 1313411"/>
                <a:gd name="connsiteY30" fmla="*/ 1237428 h 2124119"/>
                <a:gd name="connsiteX31" fmla="*/ 249382 w 1313411"/>
                <a:gd name="connsiteY31" fmla="*/ 1326097 h 2124119"/>
                <a:gd name="connsiteX32" fmla="*/ 282633 w 1313411"/>
                <a:gd name="connsiteY32" fmla="*/ 1348264 h 2124119"/>
                <a:gd name="connsiteX33" fmla="*/ 282633 w 1313411"/>
                <a:gd name="connsiteY33" fmla="*/ 1348264 h 2124119"/>
                <a:gd name="connsiteX34" fmla="*/ 304800 w 1313411"/>
                <a:gd name="connsiteY34" fmla="*/ 1398140 h 2124119"/>
                <a:gd name="connsiteX35" fmla="*/ 321425 w 1313411"/>
                <a:gd name="connsiteY35" fmla="*/ 1425849 h 2124119"/>
                <a:gd name="connsiteX36" fmla="*/ 326967 w 1313411"/>
                <a:gd name="connsiteY36" fmla="*/ 1470184 h 2124119"/>
                <a:gd name="connsiteX37" fmla="*/ 299258 w 1313411"/>
                <a:gd name="connsiteY37" fmla="*/ 1514519 h 2124119"/>
                <a:gd name="connsiteX38" fmla="*/ 315883 w 1313411"/>
                <a:gd name="connsiteY38" fmla="*/ 1553311 h 2124119"/>
                <a:gd name="connsiteX39" fmla="*/ 410094 w 1313411"/>
                <a:gd name="connsiteY39" fmla="*/ 1619813 h 2124119"/>
                <a:gd name="connsiteX40" fmla="*/ 459971 w 1313411"/>
                <a:gd name="connsiteY40" fmla="*/ 1630897 h 2124119"/>
                <a:gd name="connsiteX41" fmla="*/ 465513 w 1313411"/>
                <a:gd name="connsiteY41" fmla="*/ 1614271 h 2124119"/>
                <a:gd name="connsiteX42" fmla="*/ 465513 w 1313411"/>
                <a:gd name="connsiteY42" fmla="*/ 1614271 h 2124119"/>
                <a:gd name="connsiteX43" fmla="*/ 543098 w 1313411"/>
                <a:gd name="connsiteY43" fmla="*/ 1719566 h 2124119"/>
                <a:gd name="connsiteX44" fmla="*/ 604058 w 1313411"/>
                <a:gd name="connsiteY44" fmla="*/ 1741733 h 2124119"/>
                <a:gd name="connsiteX45" fmla="*/ 604058 w 1313411"/>
                <a:gd name="connsiteY45" fmla="*/ 1741733 h 2124119"/>
                <a:gd name="connsiteX46" fmla="*/ 642851 w 1313411"/>
                <a:gd name="connsiteY46" fmla="*/ 1802693 h 2124119"/>
                <a:gd name="connsiteX47" fmla="*/ 703811 w 1313411"/>
                <a:gd name="connsiteY47" fmla="*/ 1841486 h 2124119"/>
                <a:gd name="connsiteX48" fmla="*/ 775854 w 1313411"/>
                <a:gd name="connsiteY48" fmla="*/ 1930155 h 2124119"/>
                <a:gd name="connsiteX49" fmla="*/ 786938 w 1313411"/>
                <a:gd name="connsiteY49" fmla="*/ 2024366 h 2124119"/>
                <a:gd name="connsiteX50" fmla="*/ 803563 w 1313411"/>
                <a:gd name="connsiteY50" fmla="*/ 2057617 h 2124119"/>
                <a:gd name="connsiteX51" fmla="*/ 809105 w 1313411"/>
                <a:gd name="connsiteY51" fmla="*/ 2090868 h 2124119"/>
                <a:gd name="connsiteX52" fmla="*/ 1197033 w 1313411"/>
                <a:gd name="connsiteY52" fmla="*/ 2124119 h 2124119"/>
                <a:gd name="connsiteX53" fmla="*/ 1230283 w 1313411"/>
                <a:gd name="connsiteY53" fmla="*/ 2096409 h 2124119"/>
                <a:gd name="connsiteX54" fmla="*/ 1213658 w 1313411"/>
                <a:gd name="connsiteY54" fmla="*/ 2018824 h 2124119"/>
                <a:gd name="connsiteX55" fmla="*/ 1263534 w 1313411"/>
                <a:gd name="connsiteY55" fmla="*/ 1913529 h 2124119"/>
                <a:gd name="connsiteX56" fmla="*/ 1285702 w 1313411"/>
                <a:gd name="connsiteY56" fmla="*/ 1874737 h 2124119"/>
                <a:gd name="connsiteX57" fmla="*/ 1313411 w 1313411"/>
                <a:gd name="connsiteY57" fmla="*/ 1813777 h 2124119"/>
                <a:gd name="connsiteX58" fmla="*/ 1252451 w 1313411"/>
                <a:gd name="connsiteY58" fmla="*/ 1664148 h 2124119"/>
                <a:gd name="connsiteX59" fmla="*/ 576349 w 1313411"/>
                <a:gd name="connsiteY59" fmla="*/ 722039 h 2124119"/>
                <a:gd name="connsiteX60" fmla="*/ 696710 w 1313411"/>
                <a:gd name="connsiteY60" fmla="*/ 167813 h 2124119"/>
                <a:gd name="connsiteX61" fmla="*/ 256872 w 1313411"/>
                <a:gd name="connsiteY61" fmla="*/ 43339 h 2124119"/>
                <a:gd name="connsiteX62" fmla="*/ 106896 w 1313411"/>
                <a:gd name="connsiteY62" fmla="*/ 0 h 2124119"/>
                <a:gd name="connsiteX0" fmla="*/ 106896 w 1313411"/>
                <a:gd name="connsiteY0" fmla="*/ 0 h 2124119"/>
                <a:gd name="connsiteX1" fmla="*/ 83041 w 1313411"/>
                <a:gd name="connsiteY1" fmla="*/ 21908 h 2124119"/>
                <a:gd name="connsiteX2" fmla="*/ 99753 w 1313411"/>
                <a:gd name="connsiteY2" fmla="*/ 68104 h 2124119"/>
                <a:gd name="connsiteX3" fmla="*/ 94211 w 1313411"/>
                <a:gd name="connsiteY3" fmla="*/ 106897 h 2124119"/>
                <a:gd name="connsiteX4" fmla="*/ 72043 w 1313411"/>
                <a:gd name="connsiteY4" fmla="*/ 145689 h 2124119"/>
                <a:gd name="connsiteX5" fmla="*/ 83127 w 1313411"/>
                <a:gd name="connsiteY5" fmla="*/ 201108 h 2124119"/>
                <a:gd name="connsiteX6" fmla="*/ 0 w 1313411"/>
                <a:gd name="connsiteY6" fmla="*/ 262068 h 2124119"/>
                <a:gd name="connsiteX7" fmla="*/ 0 w 1313411"/>
                <a:gd name="connsiteY7" fmla="*/ 306402 h 2124119"/>
                <a:gd name="connsiteX8" fmla="*/ 38793 w 1313411"/>
                <a:gd name="connsiteY8" fmla="*/ 395071 h 2124119"/>
                <a:gd name="connsiteX9" fmla="*/ 38793 w 1313411"/>
                <a:gd name="connsiteY9" fmla="*/ 433864 h 2124119"/>
                <a:gd name="connsiteX10" fmla="*/ 22167 w 1313411"/>
                <a:gd name="connsiteY10" fmla="*/ 583493 h 2124119"/>
                <a:gd name="connsiteX11" fmla="*/ 49876 w 1313411"/>
                <a:gd name="connsiteY11" fmla="*/ 677704 h 2124119"/>
                <a:gd name="connsiteX12" fmla="*/ 77585 w 1313411"/>
                <a:gd name="connsiteY12" fmla="*/ 710955 h 2124119"/>
                <a:gd name="connsiteX13" fmla="*/ 83127 w 1313411"/>
                <a:gd name="connsiteY13" fmla="*/ 749748 h 2124119"/>
                <a:gd name="connsiteX14" fmla="*/ 72043 w 1313411"/>
                <a:gd name="connsiteY14" fmla="*/ 821791 h 2124119"/>
                <a:gd name="connsiteX15" fmla="*/ 121920 w 1313411"/>
                <a:gd name="connsiteY15" fmla="*/ 832875 h 2124119"/>
                <a:gd name="connsiteX16" fmla="*/ 144087 w 1313411"/>
                <a:gd name="connsiteY16" fmla="*/ 832875 h 2124119"/>
                <a:gd name="connsiteX17" fmla="*/ 166254 w 1313411"/>
                <a:gd name="connsiteY17" fmla="*/ 799624 h 2124119"/>
                <a:gd name="connsiteX18" fmla="*/ 182880 w 1313411"/>
                <a:gd name="connsiteY18" fmla="*/ 788540 h 2124119"/>
                <a:gd name="connsiteX19" fmla="*/ 193963 w 1313411"/>
                <a:gd name="connsiteY19" fmla="*/ 832875 h 2124119"/>
                <a:gd name="connsiteX20" fmla="*/ 188422 w 1313411"/>
                <a:gd name="connsiteY20" fmla="*/ 882751 h 2124119"/>
                <a:gd name="connsiteX21" fmla="*/ 182880 w 1313411"/>
                <a:gd name="connsiteY21" fmla="*/ 899377 h 2124119"/>
                <a:gd name="connsiteX22" fmla="*/ 149629 w 1313411"/>
                <a:gd name="connsiteY22" fmla="*/ 893835 h 2124119"/>
                <a:gd name="connsiteX23" fmla="*/ 133003 w 1313411"/>
                <a:gd name="connsiteY23" fmla="*/ 949253 h 2124119"/>
                <a:gd name="connsiteX24" fmla="*/ 144087 w 1313411"/>
                <a:gd name="connsiteY24" fmla="*/ 1004671 h 2124119"/>
                <a:gd name="connsiteX25" fmla="*/ 171796 w 1313411"/>
                <a:gd name="connsiteY25" fmla="*/ 1032380 h 2124119"/>
                <a:gd name="connsiteX26" fmla="*/ 205047 w 1313411"/>
                <a:gd name="connsiteY26" fmla="*/ 1071173 h 2124119"/>
                <a:gd name="connsiteX27" fmla="*/ 205047 w 1313411"/>
                <a:gd name="connsiteY27" fmla="*/ 1109966 h 2124119"/>
                <a:gd name="connsiteX28" fmla="*/ 182880 w 1313411"/>
                <a:gd name="connsiteY28" fmla="*/ 1126591 h 2124119"/>
                <a:gd name="connsiteX29" fmla="*/ 182880 w 1313411"/>
                <a:gd name="connsiteY29" fmla="*/ 1126591 h 2124119"/>
                <a:gd name="connsiteX30" fmla="*/ 238298 w 1313411"/>
                <a:gd name="connsiteY30" fmla="*/ 1237428 h 2124119"/>
                <a:gd name="connsiteX31" fmla="*/ 249382 w 1313411"/>
                <a:gd name="connsiteY31" fmla="*/ 1326097 h 2124119"/>
                <a:gd name="connsiteX32" fmla="*/ 282633 w 1313411"/>
                <a:gd name="connsiteY32" fmla="*/ 1348264 h 2124119"/>
                <a:gd name="connsiteX33" fmla="*/ 282633 w 1313411"/>
                <a:gd name="connsiteY33" fmla="*/ 1348264 h 2124119"/>
                <a:gd name="connsiteX34" fmla="*/ 304800 w 1313411"/>
                <a:gd name="connsiteY34" fmla="*/ 1398140 h 2124119"/>
                <a:gd name="connsiteX35" fmla="*/ 321425 w 1313411"/>
                <a:gd name="connsiteY35" fmla="*/ 1425849 h 2124119"/>
                <a:gd name="connsiteX36" fmla="*/ 326967 w 1313411"/>
                <a:gd name="connsiteY36" fmla="*/ 1470184 h 2124119"/>
                <a:gd name="connsiteX37" fmla="*/ 299258 w 1313411"/>
                <a:gd name="connsiteY37" fmla="*/ 1514519 h 2124119"/>
                <a:gd name="connsiteX38" fmla="*/ 315883 w 1313411"/>
                <a:gd name="connsiteY38" fmla="*/ 1553311 h 2124119"/>
                <a:gd name="connsiteX39" fmla="*/ 410094 w 1313411"/>
                <a:gd name="connsiteY39" fmla="*/ 1619813 h 2124119"/>
                <a:gd name="connsiteX40" fmla="*/ 459971 w 1313411"/>
                <a:gd name="connsiteY40" fmla="*/ 1630897 h 2124119"/>
                <a:gd name="connsiteX41" fmla="*/ 465513 w 1313411"/>
                <a:gd name="connsiteY41" fmla="*/ 1614271 h 2124119"/>
                <a:gd name="connsiteX42" fmla="*/ 465513 w 1313411"/>
                <a:gd name="connsiteY42" fmla="*/ 1614271 h 2124119"/>
                <a:gd name="connsiteX43" fmla="*/ 543098 w 1313411"/>
                <a:gd name="connsiteY43" fmla="*/ 1719566 h 2124119"/>
                <a:gd name="connsiteX44" fmla="*/ 604058 w 1313411"/>
                <a:gd name="connsiteY44" fmla="*/ 1741733 h 2124119"/>
                <a:gd name="connsiteX45" fmla="*/ 604058 w 1313411"/>
                <a:gd name="connsiteY45" fmla="*/ 1741733 h 2124119"/>
                <a:gd name="connsiteX46" fmla="*/ 642851 w 1313411"/>
                <a:gd name="connsiteY46" fmla="*/ 1802693 h 2124119"/>
                <a:gd name="connsiteX47" fmla="*/ 703811 w 1313411"/>
                <a:gd name="connsiteY47" fmla="*/ 1841486 h 2124119"/>
                <a:gd name="connsiteX48" fmla="*/ 775854 w 1313411"/>
                <a:gd name="connsiteY48" fmla="*/ 1930155 h 2124119"/>
                <a:gd name="connsiteX49" fmla="*/ 786938 w 1313411"/>
                <a:gd name="connsiteY49" fmla="*/ 2024366 h 2124119"/>
                <a:gd name="connsiteX50" fmla="*/ 803563 w 1313411"/>
                <a:gd name="connsiteY50" fmla="*/ 2057617 h 2124119"/>
                <a:gd name="connsiteX51" fmla="*/ 809105 w 1313411"/>
                <a:gd name="connsiteY51" fmla="*/ 2090868 h 2124119"/>
                <a:gd name="connsiteX52" fmla="*/ 1197033 w 1313411"/>
                <a:gd name="connsiteY52" fmla="*/ 2124119 h 2124119"/>
                <a:gd name="connsiteX53" fmla="*/ 1230283 w 1313411"/>
                <a:gd name="connsiteY53" fmla="*/ 2096409 h 2124119"/>
                <a:gd name="connsiteX54" fmla="*/ 1213658 w 1313411"/>
                <a:gd name="connsiteY54" fmla="*/ 2018824 h 2124119"/>
                <a:gd name="connsiteX55" fmla="*/ 1263534 w 1313411"/>
                <a:gd name="connsiteY55" fmla="*/ 1913529 h 2124119"/>
                <a:gd name="connsiteX56" fmla="*/ 1285702 w 1313411"/>
                <a:gd name="connsiteY56" fmla="*/ 1874737 h 2124119"/>
                <a:gd name="connsiteX57" fmla="*/ 1313411 w 1313411"/>
                <a:gd name="connsiteY57" fmla="*/ 1813777 h 2124119"/>
                <a:gd name="connsiteX58" fmla="*/ 1252451 w 1313411"/>
                <a:gd name="connsiteY58" fmla="*/ 1664148 h 2124119"/>
                <a:gd name="connsiteX59" fmla="*/ 576349 w 1313411"/>
                <a:gd name="connsiteY59" fmla="*/ 722039 h 2124119"/>
                <a:gd name="connsiteX60" fmla="*/ 696710 w 1313411"/>
                <a:gd name="connsiteY60" fmla="*/ 167813 h 2124119"/>
                <a:gd name="connsiteX61" fmla="*/ 256872 w 1313411"/>
                <a:gd name="connsiteY61" fmla="*/ 43339 h 2124119"/>
                <a:gd name="connsiteX62" fmla="*/ 106896 w 1313411"/>
                <a:gd name="connsiteY62" fmla="*/ 0 h 2124119"/>
                <a:gd name="connsiteX0" fmla="*/ 106896 w 1333018"/>
                <a:gd name="connsiteY0" fmla="*/ 0 h 2124119"/>
                <a:gd name="connsiteX1" fmla="*/ 83041 w 1333018"/>
                <a:gd name="connsiteY1" fmla="*/ 21908 h 2124119"/>
                <a:gd name="connsiteX2" fmla="*/ 99753 w 1333018"/>
                <a:gd name="connsiteY2" fmla="*/ 68104 h 2124119"/>
                <a:gd name="connsiteX3" fmla="*/ 94211 w 1333018"/>
                <a:gd name="connsiteY3" fmla="*/ 106897 h 2124119"/>
                <a:gd name="connsiteX4" fmla="*/ 72043 w 1333018"/>
                <a:gd name="connsiteY4" fmla="*/ 145689 h 2124119"/>
                <a:gd name="connsiteX5" fmla="*/ 83127 w 1333018"/>
                <a:gd name="connsiteY5" fmla="*/ 201108 h 2124119"/>
                <a:gd name="connsiteX6" fmla="*/ 0 w 1333018"/>
                <a:gd name="connsiteY6" fmla="*/ 262068 h 2124119"/>
                <a:gd name="connsiteX7" fmla="*/ 0 w 1333018"/>
                <a:gd name="connsiteY7" fmla="*/ 306402 h 2124119"/>
                <a:gd name="connsiteX8" fmla="*/ 38793 w 1333018"/>
                <a:gd name="connsiteY8" fmla="*/ 395071 h 2124119"/>
                <a:gd name="connsiteX9" fmla="*/ 38793 w 1333018"/>
                <a:gd name="connsiteY9" fmla="*/ 433864 h 2124119"/>
                <a:gd name="connsiteX10" fmla="*/ 22167 w 1333018"/>
                <a:gd name="connsiteY10" fmla="*/ 583493 h 2124119"/>
                <a:gd name="connsiteX11" fmla="*/ 49876 w 1333018"/>
                <a:gd name="connsiteY11" fmla="*/ 677704 h 2124119"/>
                <a:gd name="connsiteX12" fmla="*/ 77585 w 1333018"/>
                <a:gd name="connsiteY12" fmla="*/ 710955 h 2124119"/>
                <a:gd name="connsiteX13" fmla="*/ 83127 w 1333018"/>
                <a:gd name="connsiteY13" fmla="*/ 749748 h 2124119"/>
                <a:gd name="connsiteX14" fmla="*/ 72043 w 1333018"/>
                <a:gd name="connsiteY14" fmla="*/ 821791 h 2124119"/>
                <a:gd name="connsiteX15" fmla="*/ 121920 w 1333018"/>
                <a:gd name="connsiteY15" fmla="*/ 832875 h 2124119"/>
                <a:gd name="connsiteX16" fmla="*/ 144087 w 1333018"/>
                <a:gd name="connsiteY16" fmla="*/ 832875 h 2124119"/>
                <a:gd name="connsiteX17" fmla="*/ 166254 w 1333018"/>
                <a:gd name="connsiteY17" fmla="*/ 799624 h 2124119"/>
                <a:gd name="connsiteX18" fmla="*/ 182880 w 1333018"/>
                <a:gd name="connsiteY18" fmla="*/ 788540 h 2124119"/>
                <a:gd name="connsiteX19" fmla="*/ 193963 w 1333018"/>
                <a:gd name="connsiteY19" fmla="*/ 832875 h 2124119"/>
                <a:gd name="connsiteX20" fmla="*/ 188422 w 1333018"/>
                <a:gd name="connsiteY20" fmla="*/ 882751 h 2124119"/>
                <a:gd name="connsiteX21" fmla="*/ 182880 w 1333018"/>
                <a:gd name="connsiteY21" fmla="*/ 899377 h 2124119"/>
                <a:gd name="connsiteX22" fmla="*/ 149629 w 1333018"/>
                <a:gd name="connsiteY22" fmla="*/ 893835 h 2124119"/>
                <a:gd name="connsiteX23" fmla="*/ 133003 w 1333018"/>
                <a:gd name="connsiteY23" fmla="*/ 949253 h 2124119"/>
                <a:gd name="connsiteX24" fmla="*/ 144087 w 1333018"/>
                <a:gd name="connsiteY24" fmla="*/ 1004671 h 2124119"/>
                <a:gd name="connsiteX25" fmla="*/ 171796 w 1333018"/>
                <a:gd name="connsiteY25" fmla="*/ 1032380 h 2124119"/>
                <a:gd name="connsiteX26" fmla="*/ 205047 w 1333018"/>
                <a:gd name="connsiteY26" fmla="*/ 1071173 h 2124119"/>
                <a:gd name="connsiteX27" fmla="*/ 205047 w 1333018"/>
                <a:gd name="connsiteY27" fmla="*/ 1109966 h 2124119"/>
                <a:gd name="connsiteX28" fmla="*/ 182880 w 1333018"/>
                <a:gd name="connsiteY28" fmla="*/ 1126591 h 2124119"/>
                <a:gd name="connsiteX29" fmla="*/ 182880 w 1333018"/>
                <a:gd name="connsiteY29" fmla="*/ 1126591 h 2124119"/>
                <a:gd name="connsiteX30" fmla="*/ 238298 w 1333018"/>
                <a:gd name="connsiteY30" fmla="*/ 1237428 h 2124119"/>
                <a:gd name="connsiteX31" fmla="*/ 249382 w 1333018"/>
                <a:gd name="connsiteY31" fmla="*/ 1326097 h 2124119"/>
                <a:gd name="connsiteX32" fmla="*/ 282633 w 1333018"/>
                <a:gd name="connsiteY32" fmla="*/ 1348264 h 2124119"/>
                <a:gd name="connsiteX33" fmla="*/ 282633 w 1333018"/>
                <a:gd name="connsiteY33" fmla="*/ 1348264 h 2124119"/>
                <a:gd name="connsiteX34" fmla="*/ 304800 w 1333018"/>
                <a:gd name="connsiteY34" fmla="*/ 1398140 h 2124119"/>
                <a:gd name="connsiteX35" fmla="*/ 321425 w 1333018"/>
                <a:gd name="connsiteY35" fmla="*/ 1425849 h 2124119"/>
                <a:gd name="connsiteX36" fmla="*/ 326967 w 1333018"/>
                <a:gd name="connsiteY36" fmla="*/ 1470184 h 2124119"/>
                <a:gd name="connsiteX37" fmla="*/ 299258 w 1333018"/>
                <a:gd name="connsiteY37" fmla="*/ 1514519 h 2124119"/>
                <a:gd name="connsiteX38" fmla="*/ 315883 w 1333018"/>
                <a:gd name="connsiteY38" fmla="*/ 1553311 h 2124119"/>
                <a:gd name="connsiteX39" fmla="*/ 410094 w 1333018"/>
                <a:gd name="connsiteY39" fmla="*/ 1619813 h 2124119"/>
                <a:gd name="connsiteX40" fmla="*/ 459971 w 1333018"/>
                <a:gd name="connsiteY40" fmla="*/ 1630897 h 2124119"/>
                <a:gd name="connsiteX41" fmla="*/ 465513 w 1333018"/>
                <a:gd name="connsiteY41" fmla="*/ 1614271 h 2124119"/>
                <a:gd name="connsiteX42" fmla="*/ 465513 w 1333018"/>
                <a:gd name="connsiteY42" fmla="*/ 1614271 h 2124119"/>
                <a:gd name="connsiteX43" fmla="*/ 543098 w 1333018"/>
                <a:gd name="connsiteY43" fmla="*/ 1719566 h 2124119"/>
                <a:gd name="connsiteX44" fmla="*/ 604058 w 1333018"/>
                <a:gd name="connsiteY44" fmla="*/ 1741733 h 2124119"/>
                <a:gd name="connsiteX45" fmla="*/ 604058 w 1333018"/>
                <a:gd name="connsiteY45" fmla="*/ 1741733 h 2124119"/>
                <a:gd name="connsiteX46" fmla="*/ 642851 w 1333018"/>
                <a:gd name="connsiteY46" fmla="*/ 1802693 h 2124119"/>
                <a:gd name="connsiteX47" fmla="*/ 703811 w 1333018"/>
                <a:gd name="connsiteY47" fmla="*/ 1841486 h 2124119"/>
                <a:gd name="connsiteX48" fmla="*/ 775854 w 1333018"/>
                <a:gd name="connsiteY48" fmla="*/ 1930155 h 2124119"/>
                <a:gd name="connsiteX49" fmla="*/ 786938 w 1333018"/>
                <a:gd name="connsiteY49" fmla="*/ 2024366 h 2124119"/>
                <a:gd name="connsiteX50" fmla="*/ 803563 w 1333018"/>
                <a:gd name="connsiteY50" fmla="*/ 2057617 h 2124119"/>
                <a:gd name="connsiteX51" fmla="*/ 809105 w 1333018"/>
                <a:gd name="connsiteY51" fmla="*/ 2090868 h 2124119"/>
                <a:gd name="connsiteX52" fmla="*/ 1197033 w 1333018"/>
                <a:gd name="connsiteY52" fmla="*/ 2124119 h 2124119"/>
                <a:gd name="connsiteX53" fmla="*/ 1230283 w 1333018"/>
                <a:gd name="connsiteY53" fmla="*/ 2096409 h 2124119"/>
                <a:gd name="connsiteX54" fmla="*/ 1213658 w 1333018"/>
                <a:gd name="connsiteY54" fmla="*/ 2018824 h 2124119"/>
                <a:gd name="connsiteX55" fmla="*/ 1263534 w 1333018"/>
                <a:gd name="connsiteY55" fmla="*/ 1913529 h 2124119"/>
                <a:gd name="connsiteX56" fmla="*/ 1285702 w 1333018"/>
                <a:gd name="connsiteY56" fmla="*/ 1874737 h 2124119"/>
                <a:gd name="connsiteX57" fmla="*/ 1333018 w 1333018"/>
                <a:gd name="connsiteY57" fmla="*/ 1835246 h 2124119"/>
                <a:gd name="connsiteX58" fmla="*/ 1252451 w 1333018"/>
                <a:gd name="connsiteY58" fmla="*/ 1664148 h 2124119"/>
                <a:gd name="connsiteX59" fmla="*/ 576349 w 1333018"/>
                <a:gd name="connsiteY59" fmla="*/ 722039 h 2124119"/>
                <a:gd name="connsiteX60" fmla="*/ 696710 w 1333018"/>
                <a:gd name="connsiteY60" fmla="*/ 167813 h 2124119"/>
                <a:gd name="connsiteX61" fmla="*/ 256872 w 1333018"/>
                <a:gd name="connsiteY61" fmla="*/ 43339 h 2124119"/>
                <a:gd name="connsiteX62" fmla="*/ 106896 w 1333018"/>
                <a:gd name="connsiteY62" fmla="*/ 0 h 2124119"/>
                <a:gd name="connsiteX0" fmla="*/ 106896 w 1333018"/>
                <a:gd name="connsiteY0" fmla="*/ 0 h 2124119"/>
                <a:gd name="connsiteX1" fmla="*/ 83041 w 1333018"/>
                <a:gd name="connsiteY1" fmla="*/ 21908 h 2124119"/>
                <a:gd name="connsiteX2" fmla="*/ 99753 w 1333018"/>
                <a:gd name="connsiteY2" fmla="*/ 68104 h 2124119"/>
                <a:gd name="connsiteX3" fmla="*/ 94211 w 1333018"/>
                <a:gd name="connsiteY3" fmla="*/ 106897 h 2124119"/>
                <a:gd name="connsiteX4" fmla="*/ 72043 w 1333018"/>
                <a:gd name="connsiteY4" fmla="*/ 145689 h 2124119"/>
                <a:gd name="connsiteX5" fmla="*/ 83127 w 1333018"/>
                <a:gd name="connsiteY5" fmla="*/ 201108 h 2124119"/>
                <a:gd name="connsiteX6" fmla="*/ 0 w 1333018"/>
                <a:gd name="connsiteY6" fmla="*/ 262068 h 2124119"/>
                <a:gd name="connsiteX7" fmla="*/ 0 w 1333018"/>
                <a:gd name="connsiteY7" fmla="*/ 306402 h 2124119"/>
                <a:gd name="connsiteX8" fmla="*/ 38793 w 1333018"/>
                <a:gd name="connsiteY8" fmla="*/ 395071 h 2124119"/>
                <a:gd name="connsiteX9" fmla="*/ 38793 w 1333018"/>
                <a:gd name="connsiteY9" fmla="*/ 433864 h 2124119"/>
                <a:gd name="connsiteX10" fmla="*/ 22167 w 1333018"/>
                <a:gd name="connsiteY10" fmla="*/ 583493 h 2124119"/>
                <a:gd name="connsiteX11" fmla="*/ 49876 w 1333018"/>
                <a:gd name="connsiteY11" fmla="*/ 677704 h 2124119"/>
                <a:gd name="connsiteX12" fmla="*/ 77585 w 1333018"/>
                <a:gd name="connsiteY12" fmla="*/ 710955 h 2124119"/>
                <a:gd name="connsiteX13" fmla="*/ 83127 w 1333018"/>
                <a:gd name="connsiteY13" fmla="*/ 749748 h 2124119"/>
                <a:gd name="connsiteX14" fmla="*/ 72043 w 1333018"/>
                <a:gd name="connsiteY14" fmla="*/ 821791 h 2124119"/>
                <a:gd name="connsiteX15" fmla="*/ 121920 w 1333018"/>
                <a:gd name="connsiteY15" fmla="*/ 832875 h 2124119"/>
                <a:gd name="connsiteX16" fmla="*/ 144087 w 1333018"/>
                <a:gd name="connsiteY16" fmla="*/ 832875 h 2124119"/>
                <a:gd name="connsiteX17" fmla="*/ 166254 w 1333018"/>
                <a:gd name="connsiteY17" fmla="*/ 799624 h 2124119"/>
                <a:gd name="connsiteX18" fmla="*/ 182880 w 1333018"/>
                <a:gd name="connsiteY18" fmla="*/ 788540 h 2124119"/>
                <a:gd name="connsiteX19" fmla="*/ 193963 w 1333018"/>
                <a:gd name="connsiteY19" fmla="*/ 832875 h 2124119"/>
                <a:gd name="connsiteX20" fmla="*/ 188422 w 1333018"/>
                <a:gd name="connsiteY20" fmla="*/ 882751 h 2124119"/>
                <a:gd name="connsiteX21" fmla="*/ 182880 w 1333018"/>
                <a:gd name="connsiteY21" fmla="*/ 899377 h 2124119"/>
                <a:gd name="connsiteX22" fmla="*/ 149629 w 1333018"/>
                <a:gd name="connsiteY22" fmla="*/ 893835 h 2124119"/>
                <a:gd name="connsiteX23" fmla="*/ 133003 w 1333018"/>
                <a:gd name="connsiteY23" fmla="*/ 949253 h 2124119"/>
                <a:gd name="connsiteX24" fmla="*/ 144087 w 1333018"/>
                <a:gd name="connsiteY24" fmla="*/ 1004671 h 2124119"/>
                <a:gd name="connsiteX25" fmla="*/ 171796 w 1333018"/>
                <a:gd name="connsiteY25" fmla="*/ 1032380 h 2124119"/>
                <a:gd name="connsiteX26" fmla="*/ 205047 w 1333018"/>
                <a:gd name="connsiteY26" fmla="*/ 1071173 h 2124119"/>
                <a:gd name="connsiteX27" fmla="*/ 205047 w 1333018"/>
                <a:gd name="connsiteY27" fmla="*/ 1109966 h 2124119"/>
                <a:gd name="connsiteX28" fmla="*/ 182880 w 1333018"/>
                <a:gd name="connsiteY28" fmla="*/ 1126591 h 2124119"/>
                <a:gd name="connsiteX29" fmla="*/ 182880 w 1333018"/>
                <a:gd name="connsiteY29" fmla="*/ 1126591 h 2124119"/>
                <a:gd name="connsiteX30" fmla="*/ 238298 w 1333018"/>
                <a:gd name="connsiteY30" fmla="*/ 1237428 h 2124119"/>
                <a:gd name="connsiteX31" fmla="*/ 249382 w 1333018"/>
                <a:gd name="connsiteY31" fmla="*/ 1326097 h 2124119"/>
                <a:gd name="connsiteX32" fmla="*/ 282633 w 1333018"/>
                <a:gd name="connsiteY32" fmla="*/ 1348264 h 2124119"/>
                <a:gd name="connsiteX33" fmla="*/ 282633 w 1333018"/>
                <a:gd name="connsiteY33" fmla="*/ 1348264 h 2124119"/>
                <a:gd name="connsiteX34" fmla="*/ 304800 w 1333018"/>
                <a:gd name="connsiteY34" fmla="*/ 1398140 h 2124119"/>
                <a:gd name="connsiteX35" fmla="*/ 321425 w 1333018"/>
                <a:gd name="connsiteY35" fmla="*/ 1425849 h 2124119"/>
                <a:gd name="connsiteX36" fmla="*/ 326967 w 1333018"/>
                <a:gd name="connsiteY36" fmla="*/ 1470184 h 2124119"/>
                <a:gd name="connsiteX37" fmla="*/ 299258 w 1333018"/>
                <a:gd name="connsiteY37" fmla="*/ 1514519 h 2124119"/>
                <a:gd name="connsiteX38" fmla="*/ 315883 w 1333018"/>
                <a:gd name="connsiteY38" fmla="*/ 1553311 h 2124119"/>
                <a:gd name="connsiteX39" fmla="*/ 410094 w 1333018"/>
                <a:gd name="connsiteY39" fmla="*/ 1619813 h 2124119"/>
                <a:gd name="connsiteX40" fmla="*/ 459971 w 1333018"/>
                <a:gd name="connsiteY40" fmla="*/ 1630897 h 2124119"/>
                <a:gd name="connsiteX41" fmla="*/ 465513 w 1333018"/>
                <a:gd name="connsiteY41" fmla="*/ 1614271 h 2124119"/>
                <a:gd name="connsiteX42" fmla="*/ 465513 w 1333018"/>
                <a:gd name="connsiteY42" fmla="*/ 1614271 h 2124119"/>
                <a:gd name="connsiteX43" fmla="*/ 543098 w 1333018"/>
                <a:gd name="connsiteY43" fmla="*/ 1719566 h 2124119"/>
                <a:gd name="connsiteX44" fmla="*/ 604058 w 1333018"/>
                <a:gd name="connsiteY44" fmla="*/ 1741733 h 2124119"/>
                <a:gd name="connsiteX45" fmla="*/ 604058 w 1333018"/>
                <a:gd name="connsiteY45" fmla="*/ 1741733 h 2124119"/>
                <a:gd name="connsiteX46" fmla="*/ 642851 w 1333018"/>
                <a:gd name="connsiteY46" fmla="*/ 1802693 h 2124119"/>
                <a:gd name="connsiteX47" fmla="*/ 703811 w 1333018"/>
                <a:gd name="connsiteY47" fmla="*/ 1841486 h 2124119"/>
                <a:gd name="connsiteX48" fmla="*/ 775854 w 1333018"/>
                <a:gd name="connsiteY48" fmla="*/ 1930155 h 2124119"/>
                <a:gd name="connsiteX49" fmla="*/ 786938 w 1333018"/>
                <a:gd name="connsiteY49" fmla="*/ 2024366 h 2124119"/>
                <a:gd name="connsiteX50" fmla="*/ 803563 w 1333018"/>
                <a:gd name="connsiteY50" fmla="*/ 2057617 h 2124119"/>
                <a:gd name="connsiteX51" fmla="*/ 809105 w 1333018"/>
                <a:gd name="connsiteY51" fmla="*/ 2090868 h 2124119"/>
                <a:gd name="connsiteX52" fmla="*/ 1197033 w 1333018"/>
                <a:gd name="connsiteY52" fmla="*/ 2124119 h 2124119"/>
                <a:gd name="connsiteX53" fmla="*/ 1230283 w 1333018"/>
                <a:gd name="connsiteY53" fmla="*/ 2096409 h 2124119"/>
                <a:gd name="connsiteX54" fmla="*/ 1213658 w 1333018"/>
                <a:gd name="connsiteY54" fmla="*/ 2018824 h 2124119"/>
                <a:gd name="connsiteX55" fmla="*/ 1263534 w 1333018"/>
                <a:gd name="connsiteY55" fmla="*/ 1913529 h 2124119"/>
                <a:gd name="connsiteX56" fmla="*/ 1285702 w 1333018"/>
                <a:gd name="connsiteY56" fmla="*/ 1874737 h 2124119"/>
                <a:gd name="connsiteX57" fmla="*/ 1333018 w 1333018"/>
                <a:gd name="connsiteY57" fmla="*/ 1835246 h 2124119"/>
                <a:gd name="connsiteX58" fmla="*/ 1262504 w 1333018"/>
                <a:gd name="connsiteY58" fmla="*/ 1661801 h 2124119"/>
                <a:gd name="connsiteX59" fmla="*/ 576349 w 1333018"/>
                <a:gd name="connsiteY59" fmla="*/ 722039 h 2124119"/>
                <a:gd name="connsiteX60" fmla="*/ 696710 w 1333018"/>
                <a:gd name="connsiteY60" fmla="*/ 167813 h 2124119"/>
                <a:gd name="connsiteX61" fmla="*/ 256872 w 1333018"/>
                <a:gd name="connsiteY61" fmla="*/ 43339 h 2124119"/>
                <a:gd name="connsiteX62" fmla="*/ 106896 w 1333018"/>
                <a:gd name="connsiteY62" fmla="*/ 0 h 2124119"/>
                <a:gd name="connsiteX0" fmla="*/ 106896 w 1333018"/>
                <a:gd name="connsiteY0" fmla="*/ 0 h 2124119"/>
                <a:gd name="connsiteX1" fmla="*/ 83041 w 1333018"/>
                <a:gd name="connsiteY1" fmla="*/ 21908 h 2124119"/>
                <a:gd name="connsiteX2" fmla="*/ 99753 w 1333018"/>
                <a:gd name="connsiteY2" fmla="*/ 68104 h 2124119"/>
                <a:gd name="connsiteX3" fmla="*/ 94211 w 1333018"/>
                <a:gd name="connsiteY3" fmla="*/ 106897 h 2124119"/>
                <a:gd name="connsiteX4" fmla="*/ 72043 w 1333018"/>
                <a:gd name="connsiteY4" fmla="*/ 145689 h 2124119"/>
                <a:gd name="connsiteX5" fmla="*/ 83127 w 1333018"/>
                <a:gd name="connsiteY5" fmla="*/ 201108 h 2124119"/>
                <a:gd name="connsiteX6" fmla="*/ 0 w 1333018"/>
                <a:gd name="connsiteY6" fmla="*/ 262068 h 2124119"/>
                <a:gd name="connsiteX7" fmla="*/ 0 w 1333018"/>
                <a:gd name="connsiteY7" fmla="*/ 306402 h 2124119"/>
                <a:gd name="connsiteX8" fmla="*/ 38793 w 1333018"/>
                <a:gd name="connsiteY8" fmla="*/ 395071 h 2124119"/>
                <a:gd name="connsiteX9" fmla="*/ 38793 w 1333018"/>
                <a:gd name="connsiteY9" fmla="*/ 433864 h 2124119"/>
                <a:gd name="connsiteX10" fmla="*/ 22167 w 1333018"/>
                <a:gd name="connsiteY10" fmla="*/ 583493 h 2124119"/>
                <a:gd name="connsiteX11" fmla="*/ 49876 w 1333018"/>
                <a:gd name="connsiteY11" fmla="*/ 677704 h 2124119"/>
                <a:gd name="connsiteX12" fmla="*/ 77585 w 1333018"/>
                <a:gd name="connsiteY12" fmla="*/ 710955 h 2124119"/>
                <a:gd name="connsiteX13" fmla="*/ 83127 w 1333018"/>
                <a:gd name="connsiteY13" fmla="*/ 749748 h 2124119"/>
                <a:gd name="connsiteX14" fmla="*/ 72043 w 1333018"/>
                <a:gd name="connsiteY14" fmla="*/ 821791 h 2124119"/>
                <a:gd name="connsiteX15" fmla="*/ 121920 w 1333018"/>
                <a:gd name="connsiteY15" fmla="*/ 832875 h 2124119"/>
                <a:gd name="connsiteX16" fmla="*/ 144087 w 1333018"/>
                <a:gd name="connsiteY16" fmla="*/ 832875 h 2124119"/>
                <a:gd name="connsiteX17" fmla="*/ 166254 w 1333018"/>
                <a:gd name="connsiteY17" fmla="*/ 799624 h 2124119"/>
                <a:gd name="connsiteX18" fmla="*/ 182880 w 1333018"/>
                <a:gd name="connsiteY18" fmla="*/ 788540 h 2124119"/>
                <a:gd name="connsiteX19" fmla="*/ 193963 w 1333018"/>
                <a:gd name="connsiteY19" fmla="*/ 832875 h 2124119"/>
                <a:gd name="connsiteX20" fmla="*/ 188422 w 1333018"/>
                <a:gd name="connsiteY20" fmla="*/ 882751 h 2124119"/>
                <a:gd name="connsiteX21" fmla="*/ 182880 w 1333018"/>
                <a:gd name="connsiteY21" fmla="*/ 899377 h 2124119"/>
                <a:gd name="connsiteX22" fmla="*/ 149629 w 1333018"/>
                <a:gd name="connsiteY22" fmla="*/ 893835 h 2124119"/>
                <a:gd name="connsiteX23" fmla="*/ 133003 w 1333018"/>
                <a:gd name="connsiteY23" fmla="*/ 949253 h 2124119"/>
                <a:gd name="connsiteX24" fmla="*/ 144087 w 1333018"/>
                <a:gd name="connsiteY24" fmla="*/ 1004671 h 2124119"/>
                <a:gd name="connsiteX25" fmla="*/ 171796 w 1333018"/>
                <a:gd name="connsiteY25" fmla="*/ 1032380 h 2124119"/>
                <a:gd name="connsiteX26" fmla="*/ 205047 w 1333018"/>
                <a:gd name="connsiteY26" fmla="*/ 1071173 h 2124119"/>
                <a:gd name="connsiteX27" fmla="*/ 205047 w 1333018"/>
                <a:gd name="connsiteY27" fmla="*/ 1109966 h 2124119"/>
                <a:gd name="connsiteX28" fmla="*/ 182880 w 1333018"/>
                <a:gd name="connsiteY28" fmla="*/ 1126591 h 2124119"/>
                <a:gd name="connsiteX29" fmla="*/ 182880 w 1333018"/>
                <a:gd name="connsiteY29" fmla="*/ 1126591 h 2124119"/>
                <a:gd name="connsiteX30" fmla="*/ 238298 w 1333018"/>
                <a:gd name="connsiteY30" fmla="*/ 1237428 h 2124119"/>
                <a:gd name="connsiteX31" fmla="*/ 249382 w 1333018"/>
                <a:gd name="connsiteY31" fmla="*/ 1326097 h 2124119"/>
                <a:gd name="connsiteX32" fmla="*/ 282633 w 1333018"/>
                <a:gd name="connsiteY32" fmla="*/ 1348264 h 2124119"/>
                <a:gd name="connsiteX33" fmla="*/ 282633 w 1333018"/>
                <a:gd name="connsiteY33" fmla="*/ 1348264 h 2124119"/>
                <a:gd name="connsiteX34" fmla="*/ 304800 w 1333018"/>
                <a:gd name="connsiteY34" fmla="*/ 1398140 h 2124119"/>
                <a:gd name="connsiteX35" fmla="*/ 321425 w 1333018"/>
                <a:gd name="connsiteY35" fmla="*/ 1425849 h 2124119"/>
                <a:gd name="connsiteX36" fmla="*/ 326967 w 1333018"/>
                <a:gd name="connsiteY36" fmla="*/ 1470184 h 2124119"/>
                <a:gd name="connsiteX37" fmla="*/ 299258 w 1333018"/>
                <a:gd name="connsiteY37" fmla="*/ 1514519 h 2124119"/>
                <a:gd name="connsiteX38" fmla="*/ 315883 w 1333018"/>
                <a:gd name="connsiteY38" fmla="*/ 1553311 h 2124119"/>
                <a:gd name="connsiteX39" fmla="*/ 410094 w 1333018"/>
                <a:gd name="connsiteY39" fmla="*/ 1619813 h 2124119"/>
                <a:gd name="connsiteX40" fmla="*/ 459971 w 1333018"/>
                <a:gd name="connsiteY40" fmla="*/ 1630897 h 2124119"/>
                <a:gd name="connsiteX41" fmla="*/ 465513 w 1333018"/>
                <a:gd name="connsiteY41" fmla="*/ 1614271 h 2124119"/>
                <a:gd name="connsiteX42" fmla="*/ 465513 w 1333018"/>
                <a:gd name="connsiteY42" fmla="*/ 1614271 h 2124119"/>
                <a:gd name="connsiteX43" fmla="*/ 543098 w 1333018"/>
                <a:gd name="connsiteY43" fmla="*/ 1719566 h 2124119"/>
                <a:gd name="connsiteX44" fmla="*/ 604058 w 1333018"/>
                <a:gd name="connsiteY44" fmla="*/ 1741733 h 2124119"/>
                <a:gd name="connsiteX45" fmla="*/ 604058 w 1333018"/>
                <a:gd name="connsiteY45" fmla="*/ 1741733 h 2124119"/>
                <a:gd name="connsiteX46" fmla="*/ 642851 w 1333018"/>
                <a:gd name="connsiteY46" fmla="*/ 1802693 h 2124119"/>
                <a:gd name="connsiteX47" fmla="*/ 703811 w 1333018"/>
                <a:gd name="connsiteY47" fmla="*/ 1841486 h 2124119"/>
                <a:gd name="connsiteX48" fmla="*/ 775854 w 1333018"/>
                <a:gd name="connsiteY48" fmla="*/ 1930155 h 2124119"/>
                <a:gd name="connsiteX49" fmla="*/ 786938 w 1333018"/>
                <a:gd name="connsiteY49" fmla="*/ 2024366 h 2124119"/>
                <a:gd name="connsiteX50" fmla="*/ 803563 w 1333018"/>
                <a:gd name="connsiteY50" fmla="*/ 2057617 h 2124119"/>
                <a:gd name="connsiteX51" fmla="*/ 809105 w 1333018"/>
                <a:gd name="connsiteY51" fmla="*/ 2090868 h 2124119"/>
                <a:gd name="connsiteX52" fmla="*/ 1197033 w 1333018"/>
                <a:gd name="connsiteY52" fmla="*/ 2124119 h 2124119"/>
                <a:gd name="connsiteX53" fmla="*/ 1230283 w 1333018"/>
                <a:gd name="connsiteY53" fmla="*/ 2096409 h 2124119"/>
                <a:gd name="connsiteX54" fmla="*/ 1213658 w 1333018"/>
                <a:gd name="connsiteY54" fmla="*/ 2018824 h 2124119"/>
                <a:gd name="connsiteX55" fmla="*/ 1264062 w 1333018"/>
                <a:gd name="connsiteY55" fmla="*/ 1946907 h 2124119"/>
                <a:gd name="connsiteX56" fmla="*/ 1285702 w 1333018"/>
                <a:gd name="connsiteY56" fmla="*/ 1874737 h 2124119"/>
                <a:gd name="connsiteX57" fmla="*/ 1333018 w 1333018"/>
                <a:gd name="connsiteY57" fmla="*/ 1835246 h 2124119"/>
                <a:gd name="connsiteX58" fmla="*/ 1262504 w 1333018"/>
                <a:gd name="connsiteY58" fmla="*/ 1661801 h 2124119"/>
                <a:gd name="connsiteX59" fmla="*/ 576349 w 1333018"/>
                <a:gd name="connsiteY59" fmla="*/ 722039 h 2124119"/>
                <a:gd name="connsiteX60" fmla="*/ 696710 w 1333018"/>
                <a:gd name="connsiteY60" fmla="*/ 167813 h 2124119"/>
                <a:gd name="connsiteX61" fmla="*/ 256872 w 1333018"/>
                <a:gd name="connsiteY61" fmla="*/ 43339 h 2124119"/>
                <a:gd name="connsiteX62" fmla="*/ 106896 w 1333018"/>
                <a:gd name="connsiteY62" fmla="*/ 0 h 212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33018" h="2124119">
                  <a:moveTo>
                    <a:pt x="106896" y="0"/>
                  </a:moveTo>
                  <a:lnTo>
                    <a:pt x="83041" y="21908"/>
                  </a:lnTo>
                  <a:lnTo>
                    <a:pt x="99753" y="68104"/>
                  </a:lnTo>
                  <a:lnTo>
                    <a:pt x="94211" y="106897"/>
                  </a:lnTo>
                  <a:lnTo>
                    <a:pt x="72043" y="145689"/>
                  </a:lnTo>
                  <a:lnTo>
                    <a:pt x="83127" y="201108"/>
                  </a:lnTo>
                  <a:lnTo>
                    <a:pt x="0" y="262068"/>
                  </a:lnTo>
                  <a:lnTo>
                    <a:pt x="0" y="306402"/>
                  </a:lnTo>
                  <a:lnTo>
                    <a:pt x="38793" y="395071"/>
                  </a:lnTo>
                  <a:lnTo>
                    <a:pt x="38793" y="433864"/>
                  </a:lnTo>
                  <a:lnTo>
                    <a:pt x="22167" y="583493"/>
                  </a:lnTo>
                  <a:lnTo>
                    <a:pt x="49876" y="677704"/>
                  </a:lnTo>
                  <a:lnTo>
                    <a:pt x="77585" y="710955"/>
                  </a:lnTo>
                  <a:lnTo>
                    <a:pt x="83127" y="749748"/>
                  </a:lnTo>
                  <a:lnTo>
                    <a:pt x="72043" y="821791"/>
                  </a:lnTo>
                  <a:lnTo>
                    <a:pt x="121920" y="832875"/>
                  </a:lnTo>
                  <a:lnTo>
                    <a:pt x="144087" y="832875"/>
                  </a:lnTo>
                  <a:lnTo>
                    <a:pt x="166254" y="799624"/>
                  </a:lnTo>
                  <a:lnTo>
                    <a:pt x="182880" y="788540"/>
                  </a:lnTo>
                  <a:lnTo>
                    <a:pt x="193963" y="832875"/>
                  </a:lnTo>
                  <a:lnTo>
                    <a:pt x="188422" y="882751"/>
                  </a:lnTo>
                  <a:lnTo>
                    <a:pt x="182880" y="899377"/>
                  </a:lnTo>
                  <a:lnTo>
                    <a:pt x="149629" y="893835"/>
                  </a:lnTo>
                  <a:lnTo>
                    <a:pt x="133003" y="949253"/>
                  </a:lnTo>
                  <a:lnTo>
                    <a:pt x="144087" y="1004671"/>
                  </a:lnTo>
                  <a:lnTo>
                    <a:pt x="171796" y="1032380"/>
                  </a:lnTo>
                  <a:lnTo>
                    <a:pt x="205047" y="1071173"/>
                  </a:lnTo>
                  <a:lnTo>
                    <a:pt x="205047" y="1109966"/>
                  </a:lnTo>
                  <a:lnTo>
                    <a:pt x="182880" y="1126591"/>
                  </a:lnTo>
                  <a:lnTo>
                    <a:pt x="182880" y="1126591"/>
                  </a:lnTo>
                  <a:lnTo>
                    <a:pt x="238298" y="1237428"/>
                  </a:lnTo>
                  <a:lnTo>
                    <a:pt x="249382" y="1326097"/>
                  </a:lnTo>
                  <a:lnTo>
                    <a:pt x="282633" y="1348264"/>
                  </a:lnTo>
                  <a:lnTo>
                    <a:pt x="282633" y="1348264"/>
                  </a:lnTo>
                  <a:lnTo>
                    <a:pt x="304800" y="1398140"/>
                  </a:lnTo>
                  <a:lnTo>
                    <a:pt x="321425" y="1425849"/>
                  </a:lnTo>
                  <a:lnTo>
                    <a:pt x="326967" y="1470184"/>
                  </a:lnTo>
                  <a:lnTo>
                    <a:pt x="299258" y="1514519"/>
                  </a:lnTo>
                  <a:lnTo>
                    <a:pt x="315883" y="1553311"/>
                  </a:lnTo>
                  <a:lnTo>
                    <a:pt x="410094" y="1619813"/>
                  </a:lnTo>
                  <a:lnTo>
                    <a:pt x="459971" y="1630897"/>
                  </a:lnTo>
                  <a:lnTo>
                    <a:pt x="465513" y="1614271"/>
                  </a:lnTo>
                  <a:lnTo>
                    <a:pt x="465513" y="1614271"/>
                  </a:lnTo>
                  <a:lnTo>
                    <a:pt x="543098" y="1719566"/>
                  </a:lnTo>
                  <a:lnTo>
                    <a:pt x="604058" y="1741733"/>
                  </a:lnTo>
                  <a:lnTo>
                    <a:pt x="604058" y="1741733"/>
                  </a:lnTo>
                  <a:lnTo>
                    <a:pt x="642851" y="1802693"/>
                  </a:lnTo>
                  <a:lnTo>
                    <a:pt x="703811" y="1841486"/>
                  </a:lnTo>
                  <a:lnTo>
                    <a:pt x="775854" y="1930155"/>
                  </a:lnTo>
                  <a:lnTo>
                    <a:pt x="786938" y="2024366"/>
                  </a:lnTo>
                  <a:lnTo>
                    <a:pt x="803563" y="2057617"/>
                  </a:lnTo>
                  <a:lnTo>
                    <a:pt x="809105" y="2090868"/>
                  </a:lnTo>
                  <a:lnTo>
                    <a:pt x="1197033" y="2124119"/>
                  </a:lnTo>
                  <a:lnTo>
                    <a:pt x="1230283" y="2096409"/>
                  </a:lnTo>
                  <a:lnTo>
                    <a:pt x="1213658" y="2018824"/>
                  </a:lnTo>
                  <a:lnTo>
                    <a:pt x="1264062" y="1946907"/>
                  </a:lnTo>
                  <a:lnTo>
                    <a:pt x="1285702" y="1874737"/>
                  </a:lnTo>
                  <a:lnTo>
                    <a:pt x="1333018" y="1835246"/>
                  </a:lnTo>
                  <a:lnTo>
                    <a:pt x="1262504" y="1661801"/>
                  </a:lnTo>
                  <a:lnTo>
                    <a:pt x="576349" y="722039"/>
                  </a:lnTo>
                  <a:lnTo>
                    <a:pt x="696710" y="167813"/>
                  </a:lnTo>
                  <a:lnTo>
                    <a:pt x="256872" y="43339"/>
                  </a:lnTo>
                  <a:lnTo>
                    <a:pt x="10689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9" name="west south central">
            <a:extLst>
              <a:ext uri="{FF2B5EF4-FFF2-40B4-BE49-F238E27FC236}">
                <a16:creationId xmlns:a16="http://schemas.microsoft.com/office/drawing/2014/main" id="{F28FC7F0-0E87-4438-9636-C9D5EFACD77F}"/>
              </a:ext>
            </a:extLst>
          </p:cNvPr>
          <p:cNvGrpSpPr/>
          <p:nvPr/>
        </p:nvGrpSpPr>
        <p:grpSpPr>
          <a:xfrm>
            <a:off x="8080164" y="4133760"/>
            <a:ext cx="1667680" cy="1216422"/>
            <a:chOff x="8080164" y="4133760"/>
            <a:chExt cx="1667680" cy="1216422"/>
          </a:xfrm>
          <a:solidFill>
            <a:schemeClr val="bg1"/>
          </a:solidFill>
        </p:grpSpPr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ECBB4257-0CBE-41E3-9922-CD72F321A179}"/>
                </a:ext>
              </a:extLst>
            </p:cNvPr>
            <p:cNvSpPr/>
            <p:nvPr/>
          </p:nvSpPr>
          <p:spPr>
            <a:xfrm>
              <a:off x="8422850" y="4133760"/>
              <a:ext cx="785847" cy="376932"/>
            </a:xfrm>
            <a:custGeom>
              <a:avLst/>
              <a:gdLst>
                <a:gd name="connsiteX0" fmla="*/ 0 w 1376126"/>
                <a:gd name="connsiteY0" fmla="*/ 51303 h 663920"/>
                <a:gd name="connsiteX1" fmla="*/ 3017 w 1376126"/>
                <a:gd name="connsiteY1" fmla="*/ 147873 h 663920"/>
                <a:gd name="connsiteX2" fmla="*/ 464744 w 1376126"/>
                <a:gd name="connsiteY2" fmla="*/ 156926 h 663920"/>
                <a:gd name="connsiteX3" fmla="*/ 461726 w 1376126"/>
                <a:gd name="connsiteY3" fmla="*/ 513029 h 663920"/>
                <a:gd name="connsiteX4" fmla="*/ 482851 w 1376126"/>
                <a:gd name="connsiteY4" fmla="*/ 525101 h 663920"/>
                <a:gd name="connsiteX5" fmla="*/ 525101 w 1376126"/>
                <a:gd name="connsiteY5" fmla="*/ 528118 h 663920"/>
                <a:gd name="connsiteX6" fmla="*/ 549243 w 1376126"/>
                <a:gd name="connsiteY6" fmla="*/ 534154 h 663920"/>
                <a:gd name="connsiteX7" fmla="*/ 564332 w 1376126"/>
                <a:gd name="connsiteY7" fmla="*/ 546225 h 663920"/>
                <a:gd name="connsiteX8" fmla="*/ 609600 w 1376126"/>
                <a:gd name="connsiteY8" fmla="*/ 540190 h 663920"/>
                <a:gd name="connsiteX9" fmla="*/ 633742 w 1376126"/>
                <a:gd name="connsiteY9" fmla="*/ 585457 h 663920"/>
                <a:gd name="connsiteX10" fmla="*/ 663920 w 1376126"/>
                <a:gd name="connsiteY10" fmla="*/ 579421 h 663920"/>
                <a:gd name="connsiteX11" fmla="*/ 691081 w 1376126"/>
                <a:gd name="connsiteY11" fmla="*/ 597528 h 663920"/>
                <a:gd name="connsiteX12" fmla="*/ 757473 w 1376126"/>
                <a:gd name="connsiteY12" fmla="*/ 585457 h 663920"/>
                <a:gd name="connsiteX13" fmla="*/ 841972 w 1376126"/>
                <a:gd name="connsiteY13" fmla="*/ 630724 h 663920"/>
                <a:gd name="connsiteX14" fmla="*/ 884221 w 1376126"/>
                <a:gd name="connsiteY14" fmla="*/ 615635 h 663920"/>
                <a:gd name="connsiteX15" fmla="*/ 920435 w 1376126"/>
                <a:gd name="connsiteY15" fmla="*/ 642796 h 663920"/>
                <a:gd name="connsiteX16" fmla="*/ 962685 w 1376126"/>
                <a:gd name="connsiteY16" fmla="*/ 636760 h 663920"/>
                <a:gd name="connsiteX17" fmla="*/ 1001917 w 1376126"/>
                <a:gd name="connsiteY17" fmla="*/ 648831 h 663920"/>
                <a:gd name="connsiteX18" fmla="*/ 1038130 w 1376126"/>
                <a:gd name="connsiteY18" fmla="*/ 645813 h 663920"/>
                <a:gd name="connsiteX19" fmla="*/ 1074344 w 1376126"/>
                <a:gd name="connsiteY19" fmla="*/ 663920 h 663920"/>
                <a:gd name="connsiteX20" fmla="*/ 1095469 w 1376126"/>
                <a:gd name="connsiteY20" fmla="*/ 660903 h 663920"/>
                <a:gd name="connsiteX21" fmla="*/ 1146772 w 1376126"/>
                <a:gd name="connsiteY21" fmla="*/ 624689 h 663920"/>
                <a:gd name="connsiteX22" fmla="*/ 1186004 w 1376126"/>
                <a:gd name="connsiteY22" fmla="*/ 615635 h 663920"/>
                <a:gd name="connsiteX23" fmla="*/ 1237307 w 1376126"/>
                <a:gd name="connsiteY23" fmla="*/ 621671 h 663920"/>
                <a:gd name="connsiteX24" fmla="*/ 1270503 w 1376126"/>
                <a:gd name="connsiteY24" fmla="*/ 609600 h 663920"/>
                <a:gd name="connsiteX25" fmla="*/ 1376126 w 1376126"/>
                <a:gd name="connsiteY25" fmla="*/ 657885 h 663920"/>
                <a:gd name="connsiteX26" fmla="*/ 1370091 w 1376126"/>
                <a:gd name="connsiteY26" fmla="*/ 353085 h 663920"/>
                <a:gd name="connsiteX27" fmla="*/ 1345948 w 1376126"/>
                <a:gd name="connsiteY27" fmla="*/ 196158 h 663920"/>
                <a:gd name="connsiteX28" fmla="*/ 1333877 w 1376126"/>
                <a:gd name="connsiteY28" fmla="*/ 90534 h 663920"/>
                <a:gd name="connsiteX29" fmla="*/ 1312752 w 1376126"/>
                <a:gd name="connsiteY29" fmla="*/ 0 h 663920"/>
                <a:gd name="connsiteX30" fmla="*/ 742384 w 1376126"/>
                <a:gd name="connsiteY30" fmla="*/ 45267 h 663920"/>
                <a:gd name="connsiteX31" fmla="*/ 0 w 1376126"/>
                <a:gd name="connsiteY31" fmla="*/ 51303 h 663920"/>
                <a:gd name="connsiteX0" fmla="*/ 0 w 1376126"/>
                <a:gd name="connsiteY0" fmla="*/ 51303 h 663920"/>
                <a:gd name="connsiteX1" fmla="*/ 3017 w 1376126"/>
                <a:gd name="connsiteY1" fmla="*/ 147873 h 663920"/>
                <a:gd name="connsiteX2" fmla="*/ 464744 w 1376126"/>
                <a:gd name="connsiteY2" fmla="*/ 156926 h 663920"/>
                <a:gd name="connsiteX3" fmla="*/ 461726 w 1376126"/>
                <a:gd name="connsiteY3" fmla="*/ 513029 h 663920"/>
                <a:gd name="connsiteX4" fmla="*/ 482851 w 1376126"/>
                <a:gd name="connsiteY4" fmla="*/ 525101 h 663920"/>
                <a:gd name="connsiteX5" fmla="*/ 525101 w 1376126"/>
                <a:gd name="connsiteY5" fmla="*/ 528118 h 663920"/>
                <a:gd name="connsiteX6" fmla="*/ 549243 w 1376126"/>
                <a:gd name="connsiteY6" fmla="*/ 534154 h 663920"/>
                <a:gd name="connsiteX7" fmla="*/ 564332 w 1376126"/>
                <a:gd name="connsiteY7" fmla="*/ 546225 h 663920"/>
                <a:gd name="connsiteX8" fmla="*/ 607114 w 1376126"/>
                <a:gd name="connsiteY8" fmla="*/ 550001 h 663920"/>
                <a:gd name="connsiteX9" fmla="*/ 633742 w 1376126"/>
                <a:gd name="connsiteY9" fmla="*/ 585457 h 663920"/>
                <a:gd name="connsiteX10" fmla="*/ 663920 w 1376126"/>
                <a:gd name="connsiteY10" fmla="*/ 579421 h 663920"/>
                <a:gd name="connsiteX11" fmla="*/ 691081 w 1376126"/>
                <a:gd name="connsiteY11" fmla="*/ 597528 h 663920"/>
                <a:gd name="connsiteX12" fmla="*/ 757473 w 1376126"/>
                <a:gd name="connsiteY12" fmla="*/ 585457 h 663920"/>
                <a:gd name="connsiteX13" fmla="*/ 841972 w 1376126"/>
                <a:gd name="connsiteY13" fmla="*/ 630724 h 663920"/>
                <a:gd name="connsiteX14" fmla="*/ 884221 w 1376126"/>
                <a:gd name="connsiteY14" fmla="*/ 615635 h 663920"/>
                <a:gd name="connsiteX15" fmla="*/ 920435 w 1376126"/>
                <a:gd name="connsiteY15" fmla="*/ 642796 h 663920"/>
                <a:gd name="connsiteX16" fmla="*/ 962685 w 1376126"/>
                <a:gd name="connsiteY16" fmla="*/ 636760 h 663920"/>
                <a:gd name="connsiteX17" fmla="*/ 1001917 w 1376126"/>
                <a:gd name="connsiteY17" fmla="*/ 648831 h 663920"/>
                <a:gd name="connsiteX18" fmla="*/ 1038130 w 1376126"/>
                <a:gd name="connsiteY18" fmla="*/ 645813 h 663920"/>
                <a:gd name="connsiteX19" fmla="*/ 1074344 w 1376126"/>
                <a:gd name="connsiteY19" fmla="*/ 663920 h 663920"/>
                <a:gd name="connsiteX20" fmla="*/ 1095469 w 1376126"/>
                <a:gd name="connsiteY20" fmla="*/ 660903 h 663920"/>
                <a:gd name="connsiteX21" fmla="*/ 1146772 w 1376126"/>
                <a:gd name="connsiteY21" fmla="*/ 624689 h 663920"/>
                <a:gd name="connsiteX22" fmla="*/ 1186004 w 1376126"/>
                <a:gd name="connsiteY22" fmla="*/ 615635 h 663920"/>
                <a:gd name="connsiteX23" fmla="*/ 1237307 w 1376126"/>
                <a:gd name="connsiteY23" fmla="*/ 621671 h 663920"/>
                <a:gd name="connsiteX24" fmla="*/ 1270503 w 1376126"/>
                <a:gd name="connsiteY24" fmla="*/ 609600 h 663920"/>
                <a:gd name="connsiteX25" fmla="*/ 1376126 w 1376126"/>
                <a:gd name="connsiteY25" fmla="*/ 657885 h 663920"/>
                <a:gd name="connsiteX26" fmla="*/ 1370091 w 1376126"/>
                <a:gd name="connsiteY26" fmla="*/ 353085 h 663920"/>
                <a:gd name="connsiteX27" fmla="*/ 1345948 w 1376126"/>
                <a:gd name="connsiteY27" fmla="*/ 196158 h 663920"/>
                <a:gd name="connsiteX28" fmla="*/ 1333877 w 1376126"/>
                <a:gd name="connsiteY28" fmla="*/ 90534 h 663920"/>
                <a:gd name="connsiteX29" fmla="*/ 1312752 w 1376126"/>
                <a:gd name="connsiteY29" fmla="*/ 0 h 663920"/>
                <a:gd name="connsiteX30" fmla="*/ 742384 w 1376126"/>
                <a:gd name="connsiteY30" fmla="*/ 45267 h 663920"/>
                <a:gd name="connsiteX31" fmla="*/ 0 w 1376126"/>
                <a:gd name="connsiteY31" fmla="*/ 51303 h 663920"/>
                <a:gd name="connsiteX0" fmla="*/ 0 w 1376126"/>
                <a:gd name="connsiteY0" fmla="*/ 51303 h 663920"/>
                <a:gd name="connsiteX1" fmla="*/ 3017 w 1376126"/>
                <a:gd name="connsiteY1" fmla="*/ 147873 h 663920"/>
                <a:gd name="connsiteX2" fmla="*/ 464744 w 1376126"/>
                <a:gd name="connsiteY2" fmla="*/ 156926 h 663920"/>
                <a:gd name="connsiteX3" fmla="*/ 461726 w 1376126"/>
                <a:gd name="connsiteY3" fmla="*/ 513029 h 663920"/>
                <a:gd name="connsiteX4" fmla="*/ 482851 w 1376126"/>
                <a:gd name="connsiteY4" fmla="*/ 525101 h 663920"/>
                <a:gd name="connsiteX5" fmla="*/ 525101 w 1376126"/>
                <a:gd name="connsiteY5" fmla="*/ 528118 h 663920"/>
                <a:gd name="connsiteX6" fmla="*/ 549243 w 1376126"/>
                <a:gd name="connsiteY6" fmla="*/ 534154 h 663920"/>
                <a:gd name="connsiteX7" fmla="*/ 564332 w 1376126"/>
                <a:gd name="connsiteY7" fmla="*/ 546225 h 663920"/>
                <a:gd name="connsiteX8" fmla="*/ 607114 w 1376126"/>
                <a:gd name="connsiteY8" fmla="*/ 550001 h 663920"/>
                <a:gd name="connsiteX9" fmla="*/ 633742 w 1376126"/>
                <a:gd name="connsiteY9" fmla="*/ 585457 h 663920"/>
                <a:gd name="connsiteX10" fmla="*/ 666187 w 1376126"/>
                <a:gd name="connsiteY10" fmla="*/ 589252 h 663920"/>
                <a:gd name="connsiteX11" fmla="*/ 691081 w 1376126"/>
                <a:gd name="connsiteY11" fmla="*/ 597528 h 663920"/>
                <a:gd name="connsiteX12" fmla="*/ 757473 w 1376126"/>
                <a:gd name="connsiteY12" fmla="*/ 585457 h 663920"/>
                <a:gd name="connsiteX13" fmla="*/ 841972 w 1376126"/>
                <a:gd name="connsiteY13" fmla="*/ 630724 h 663920"/>
                <a:gd name="connsiteX14" fmla="*/ 884221 w 1376126"/>
                <a:gd name="connsiteY14" fmla="*/ 615635 h 663920"/>
                <a:gd name="connsiteX15" fmla="*/ 920435 w 1376126"/>
                <a:gd name="connsiteY15" fmla="*/ 642796 h 663920"/>
                <a:gd name="connsiteX16" fmla="*/ 962685 w 1376126"/>
                <a:gd name="connsiteY16" fmla="*/ 636760 h 663920"/>
                <a:gd name="connsiteX17" fmla="*/ 1001917 w 1376126"/>
                <a:gd name="connsiteY17" fmla="*/ 648831 h 663920"/>
                <a:gd name="connsiteX18" fmla="*/ 1038130 w 1376126"/>
                <a:gd name="connsiteY18" fmla="*/ 645813 h 663920"/>
                <a:gd name="connsiteX19" fmla="*/ 1074344 w 1376126"/>
                <a:gd name="connsiteY19" fmla="*/ 663920 h 663920"/>
                <a:gd name="connsiteX20" fmla="*/ 1095469 w 1376126"/>
                <a:gd name="connsiteY20" fmla="*/ 660903 h 663920"/>
                <a:gd name="connsiteX21" fmla="*/ 1146772 w 1376126"/>
                <a:gd name="connsiteY21" fmla="*/ 624689 h 663920"/>
                <a:gd name="connsiteX22" fmla="*/ 1186004 w 1376126"/>
                <a:gd name="connsiteY22" fmla="*/ 615635 h 663920"/>
                <a:gd name="connsiteX23" fmla="*/ 1237307 w 1376126"/>
                <a:gd name="connsiteY23" fmla="*/ 621671 h 663920"/>
                <a:gd name="connsiteX24" fmla="*/ 1270503 w 1376126"/>
                <a:gd name="connsiteY24" fmla="*/ 609600 h 663920"/>
                <a:gd name="connsiteX25" fmla="*/ 1376126 w 1376126"/>
                <a:gd name="connsiteY25" fmla="*/ 657885 h 663920"/>
                <a:gd name="connsiteX26" fmla="*/ 1370091 w 1376126"/>
                <a:gd name="connsiteY26" fmla="*/ 353085 h 663920"/>
                <a:gd name="connsiteX27" fmla="*/ 1345948 w 1376126"/>
                <a:gd name="connsiteY27" fmla="*/ 196158 h 663920"/>
                <a:gd name="connsiteX28" fmla="*/ 1333877 w 1376126"/>
                <a:gd name="connsiteY28" fmla="*/ 90534 h 663920"/>
                <a:gd name="connsiteX29" fmla="*/ 1312752 w 1376126"/>
                <a:gd name="connsiteY29" fmla="*/ 0 h 663920"/>
                <a:gd name="connsiteX30" fmla="*/ 742384 w 1376126"/>
                <a:gd name="connsiteY30" fmla="*/ 45267 h 663920"/>
                <a:gd name="connsiteX31" fmla="*/ 0 w 1376126"/>
                <a:gd name="connsiteY31" fmla="*/ 51303 h 663920"/>
                <a:gd name="connsiteX0" fmla="*/ 0 w 1390176"/>
                <a:gd name="connsiteY0" fmla="*/ 51303 h 677287"/>
                <a:gd name="connsiteX1" fmla="*/ 3017 w 1390176"/>
                <a:gd name="connsiteY1" fmla="*/ 147873 h 677287"/>
                <a:gd name="connsiteX2" fmla="*/ 464744 w 1390176"/>
                <a:gd name="connsiteY2" fmla="*/ 156926 h 677287"/>
                <a:gd name="connsiteX3" fmla="*/ 461726 w 1390176"/>
                <a:gd name="connsiteY3" fmla="*/ 513029 h 677287"/>
                <a:gd name="connsiteX4" fmla="*/ 482851 w 1390176"/>
                <a:gd name="connsiteY4" fmla="*/ 525101 h 677287"/>
                <a:gd name="connsiteX5" fmla="*/ 525101 w 1390176"/>
                <a:gd name="connsiteY5" fmla="*/ 528118 h 677287"/>
                <a:gd name="connsiteX6" fmla="*/ 549243 w 1390176"/>
                <a:gd name="connsiteY6" fmla="*/ 534154 h 677287"/>
                <a:gd name="connsiteX7" fmla="*/ 564332 w 1390176"/>
                <a:gd name="connsiteY7" fmla="*/ 546225 h 677287"/>
                <a:gd name="connsiteX8" fmla="*/ 607114 w 1390176"/>
                <a:gd name="connsiteY8" fmla="*/ 550001 h 677287"/>
                <a:gd name="connsiteX9" fmla="*/ 633742 w 1390176"/>
                <a:gd name="connsiteY9" fmla="*/ 585457 h 677287"/>
                <a:gd name="connsiteX10" fmla="*/ 666187 w 1390176"/>
                <a:gd name="connsiteY10" fmla="*/ 589252 h 677287"/>
                <a:gd name="connsiteX11" fmla="*/ 691081 w 1390176"/>
                <a:gd name="connsiteY11" fmla="*/ 597528 h 677287"/>
                <a:gd name="connsiteX12" fmla="*/ 757473 w 1390176"/>
                <a:gd name="connsiteY12" fmla="*/ 585457 h 677287"/>
                <a:gd name="connsiteX13" fmla="*/ 841972 w 1390176"/>
                <a:gd name="connsiteY13" fmla="*/ 630724 h 677287"/>
                <a:gd name="connsiteX14" fmla="*/ 884221 w 1390176"/>
                <a:gd name="connsiteY14" fmla="*/ 615635 h 677287"/>
                <a:gd name="connsiteX15" fmla="*/ 920435 w 1390176"/>
                <a:gd name="connsiteY15" fmla="*/ 642796 h 677287"/>
                <a:gd name="connsiteX16" fmla="*/ 962685 w 1390176"/>
                <a:gd name="connsiteY16" fmla="*/ 636760 h 677287"/>
                <a:gd name="connsiteX17" fmla="*/ 1001917 w 1390176"/>
                <a:gd name="connsiteY17" fmla="*/ 648831 h 677287"/>
                <a:gd name="connsiteX18" fmla="*/ 1038130 w 1390176"/>
                <a:gd name="connsiteY18" fmla="*/ 645813 h 677287"/>
                <a:gd name="connsiteX19" fmla="*/ 1074344 w 1390176"/>
                <a:gd name="connsiteY19" fmla="*/ 663920 h 677287"/>
                <a:gd name="connsiteX20" fmla="*/ 1095469 w 1390176"/>
                <a:gd name="connsiteY20" fmla="*/ 660903 h 677287"/>
                <a:gd name="connsiteX21" fmla="*/ 1146772 w 1390176"/>
                <a:gd name="connsiteY21" fmla="*/ 624689 h 677287"/>
                <a:gd name="connsiteX22" fmla="*/ 1186004 w 1390176"/>
                <a:gd name="connsiteY22" fmla="*/ 615635 h 677287"/>
                <a:gd name="connsiteX23" fmla="*/ 1237307 w 1390176"/>
                <a:gd name="connsiteY23" fmla="*/ 621671 h 677287"/>
                <a:gd name="connsiteX24" fmla="*/ 1270503 w 1390176"/>
                <a:gd name="connsiteY24" fmla="*/ 609600 h 677287"/>
                <a:gd name="connsiteX25" fmla="*/ 1390176 w 1390176"/>
                <a:gd name="connsiteY25" fmla="*/ 677287 h 677287"/>
                <a:gd name="connsiteX26" fmla="*/ 1370091 w 1390176"/>
                <a:gd name="connsiteY26" fmla="*/ 353085 h 677287"/>
                <a:gd name="connsiteX27" fmla="*/ 1345948 w 1390176"/>
                <a:gd name="connsiteY27" fmla="*/ 196158 h 677287"/>
                <a:gd name="connsiteX28" fmla="*/ 1333877 w 1390176"/>
                <a:gd name="connsiteY28" fmla="*/ 90534 h 677287"/>
                <a:gd name="connsiteX29" fmla="*/ 1312752 w 1390176"/>
                <a:gd name="connsiteY29" fmla="*/ 0 h 677287"/>
                <a:gd name="connsiteX30" fmla="*/ 742384 w 1390176"/>
                <a:gd name="connsiteY30" fmla="*/ 45267 h 677287"/>
                <a:gd name="connsiteX31" fmla="*/ 0 w 1390176"/>
                <a:gd name="connsiteY31" fmla="*/ 51303 h 677287"/>
                <a:gd name="connsiteX0" fmla="*/ 0 w 1390176"/>
                <a:gd name="connsiteY0" fmla="*/ 51303 h 677287"/>
                <a:gd name="connsiteX1" fmla="*/ 3017 w 1390176"/>
                <a:gd name="connsiteY1" fmla="*/ 147873 h 677287"/>
                <a:gd name="connsiteX2" fmla="*/ 464744 w 1390176"/>
                <a:gd name="connsiteY2" fmla="*/ 156926 h 677287"/>
                <a:gd name="connsiteX3" fmla="*/ 461726 w 1390176"/>
                <a:gd name="connsiteY3" fmla="*/ 513029 h 677287"/>
                <a:gd name="connsiteX4" fmla="*/ 482851 w 1390176"/>
                <a:gd name="connsiteY4" fmla="*/ 525101 h 677287"/>
                <a:gd name="connsiteX5" fmla="*/ 525101 w 1390176"/>
                <a:gd name="connsiteY5" fmla="*/ 528118 h 677287"/>
                <a:gd name="connsiteX6" fmla="*/ 549243 w 1390176"/>
                <a:gd name="connsiteY6" fmla="*/ 534154 h 677287"/>
                <a:gd name="connsiteX7" fmla="*/ 564332 w 1390176"/>
                <a:gd name="connsiteY7" fmla="*/ 546225 h 677287"/>
                <a:gd name="connsiteX8" fmla="*/ 607114 w 1390176"/>
                <a:gd name="connsiteY8" fmla="*/ 550001 h 677287"/>
                <a:gd name="connsiteX9" fmla="*/ 633742 w 1390176"/>
                <a:gd name="connsiteY9" fmla="*/ 585457 h 677287"/>
                <a:gd name="connsiteX10" fmla="*/ 666187 w 1390176"/>
                <a:gd name="connsiteY10" fmla="*/ 589252 h 677287"/>
                <a:gd name="connsiteX11" fmla="*/ 691081 w 1390176"/>
                <a:gd name="connsiteY11" fmla="*/ 597528 h 677287"/>
                <a:gd name="connsiteX12" fmla="*/ 757473 w 1390176"/>
                <a:gd name="connsiteY12" fmla="*/ 585457 h 677287"/>
                <a:gd name="connsiteX13" fmla="*/ 841972 w 1390176"/>
                <a:gd name="connsiteY13" fmla="*/ 630724 h 677287"/>
                <a:gd name="connsiteX14" fmla="*/ 884221 w 1390176"/>
                <a:gd name="connsiteY14" fmla="*/ 615635 h 677287"/>
                <a:gd name="connsiteX15" fmla="*/ 920435 w 1390176"/>
                <a:gd name="connsiteY15" fmla="*/ 642796 h 677287"/>
                <a:gd name="connsiteX16" fmla="*/ 962685 w 1390176"/>
                <a:gd name="connsiteY16" fmla="*/ 636760 h 677287"/>
                <a:gd name="connsiteX17" fmla="*/ 1001917 w 1390176"/>
                <a:gd name="connsiteY17" fmla="*/ 648831 h 677287"/>
                <a:gd name="connsiteX18" fmla="*/ 1038130 w 1390176"/>
                <a:gd name="connsiteY18" fmla="*/ 645813 h 677287"/>
                <a:gd name="connsiteX19" fmla="*/ 1074344 w 1390176"/>
                <a:gd name="connsiteY19" fmla="*/ 663920 h 677287"/>
                <a:gd name="connsiteX20" fmla="*/ 1095469 w 1390176"/>
                <a:gd name="connsiteY20" fmla="*/ 660903 h 677287"/>
                <a:gd name="connsiteX21" fmla="*/ 1146772 w 1390176"/>
                <a:gd name="connsiteY21" fmla="*/ 624689 h 677287"/>
                <a:gd name="connsiteX22" fmla="*/ 1186004 w 1390176"/>
                <a:gd name="connsiteY22" fmla="*/ 615635 h 677287"/>
                <a:gd name="connsiteX23" fmla="*/ 1237307 w 1390176"/>
                <a:gd name="connsiteY23" fmla="*/ 621671 h 677287"/>
                <a:gd name="connsiteX24" fmla="*/ 1270503 w 1390176"/>
                <a:gd name="connsiteY24" fmla="*/ 609600 h 677287"/>
                <a:gd name="connsiteX25" fmla="*/ 1390176 w 1390176"/>
                <a:gd name="connsiteY25" fmla="*/ 677287 h 677287"/>
                <a:gd name="connsiteX26" fmla="*/ 1381761 w 1390176"/>
                <a:gd name="connsiteY26" fmla="*/ 353269 h 677287"/>
                <a:gd name="connsiteX27" fmla="*/ 1345948 w 1390176"/>
                <a:gd name="connsiteY27" fmla="*/ 196158 h 677287"/>
                <a:gd name="connsiteX28" fmla="*/ 1333877 w 1390176"/>
                <a:gd name="connsiteY28" fmla="*/ 90534 h 677287"/>
                <a:gd name="connsiteX29" fmla="*/ 1312752 w 1390176"/>
                <a:gd name="connsiteY29" fmla="*/ 0 h 677287"/>
                <a:gd name="connsiteX30" fmla="*/ 742384 w 1390176"/>
                <a:gd name="connsiteY30" fmla="*/ 45267 h 677287"/>
                <a:gd name="connsiteX31" fmla="*/ 0 w 1390176"/>
                <a:gd name="connsiteY31" fmla="*/ 51303 h 677287"/>
                <a:gd name="connsiteX0" fmla="*/ 0 w 1390176"/>
                <a:gd name="connsiteY0" fmla="*/ 51303 h 677287"/>
                <a:gd name="connsiteX1" fmla="*/ 3017 w 1390176"/>
                <a:gd name="connsiteY1" fmla="*/ 147873 h 677287"/>
                <a:gd name="connsiteX2" fmla="*/ 464744 w 1390176"/>
                <a:gd name="connsiteY2" fmla="*/ 156926 h 677287"/>
                <a:gd name="connsiteX3" fmla="*/ 461726 w 1390176"/>
                <a:gd name="connsiteY3" fmla="*/ 513029 h 677287"/>
                <a:gd name="connsiteX4" fmla="*/ 482851 w 1390176"/>
                <a:gd name="connsiteY4" fmla="*/ 525101 h 677287"/>
                <a:gd name="connsiteX5" fmla="*/ 525101 w 1390176"/>
                <a:gd name="connsiteY5" fmla="*/ 528118 h 677287"/>
                <a:gd name="connsiteX6" fmla="*/ 549243 w 1390176"/>
                <a:gd name="connsiteY6" fmla="*/ 534154 h 677287"/>
                <a:gd name="connsiteX7" fmla="*/ 564332 w 1390176"/>
                <a:gd name="connsiteY7" fmla="*/ 546225 h 677287"/>
                <a:gd name="connsiteX8" fmla="*/ 607114 w 1390176"/>
                <a:gd name="connsiteY8" fmla="*/ 550001 h 677287"/>
                <a:gd name="connsiteX9" fmla="*/ 633742 w 1390176"/>
                <a:gd name="connsiteY9" fmla="*/ 585457 h 677287"/>
                <a:gd name="connsiteX10" fmla="*/ 666187 w 1390176"/>
                <a:gd name="connsiteY10" fmla="*/ 589252 h 677287"/>
                <a:gd name="connsiteX11" fmla="*/ 691081 w 1390176"/>
                <a:gd name="connsiteY11" fmla="*/ 597528 h 677287"/>
                <a:gd name="connsiteX12" fmla="*/ 757473 w 1390176"/>
                <a:gd name="connsiteY12" fmla="*/ 585457 h 677287"/>
                <a:gd name="connsiteX13" fmla="*/ 841972 w 1390176"/>
                <a:gd name="connsiteY13" fmla="*/ 630724 h 677287"/>
                <a:gd name="connsiteX14" fmla="*/ 884221 w 1390176"/>
                <a:gd name="connsiteY14" fmla="*/ 615635 h 677287"/>
                <a:gd name="connsiteX15" fmla="*/ 920435 w 1390176"/>
                <a:gd name="connsiteY15" fmla="*/ 642796 h 677287"/>
                <a:gd name="connsiteX16" fmla="*/ 962685 w 1390176"/>
                <a:gd name="connsiteY16" fmla="*/ 636760 h 677287"/>
                <a:gd name="connsiteX17" fmla="*/ 1001917 w 1390176"/>
                <a:gd name="connsiteY17" fmla="*/ 648831 h 677287"/>
                <a:gd name="connsiteX18" fmla="*/ 1038130 w 1390176"/>
                <a:gd name="connsiteY18" fmla="*/ 645813 h 677287"/>
                <a:gd name="connsiteX19" fmla="*/ 1074344 w 1390176"/>
                <a:gd name="connsiteY19" fmla="*/ 663920 h 677287"/>
                <a:gd name="connsiteX20" fmla="*/ 1095469 w 1390176"/>
                <a:gd name="connsiteY20" fmla="*/ 660903 h 677287"/>
                <a:gd name="connsiteX21" fmla="*/ 1146772 w 1390176"/>
                <a:gd name="connsiteY21" fmla="*/ 624689 h 677287"/>
                <a:gd name="connsiteX22" fmla="*/ 1186004 w 1390176"/>
                <a:gd name="connsiteY22" fmla="*/ 615635 h 677287"/>
                <a:gd name="connsiteX23" fmla="*/ 1237307 w 1390176"/>
                <a:gd name="connsiteY23" fmla="*/ 621671 h 677287"/>
                <a:gd name="connsiteX24" fmla="*/ 1270503 w 1390176"/>
                <a:gd name="connsiteY24" fmla="*/ 609600 h 677287"/>
                <a:gd name="connsiteX25" fmla="*/ 1390176 w 1390176"/>
                <a:gd name="connsiteY25" fmla="*/ 677287 h 677287"/>
                <a:gd name="connsiteX26" fmla="*/ 1381761 w 1390176"/>
                <a:gd name="connsiteY26" fmla="*/ 353269 h 677287"/>
                <a:gd name="connsiteX27" fmla="*/ 1362384 w 1390176"/>
                <a:gd name="connsiteY27" fmla="*/ 196260 h 677287"/>
                <a:gd name="connsiteX28" fmla="*/ 1333877 w 1390176"/>
                <a:gd name="connsiteY28" fmla="*/ 90534 h 677287"/>
                <a:gd name="connsiteX29" fmla="*/ 1312752 w 1390176"/>
                <a:gd name="connsiteY29" fmla="*/ 0 h 677287"/>
                <a:gd name="connsiteX30" fmla="*/ 742384 w 1390176"/>
                <a:gd name="connsiteY30" fmla="*/ 45267 h 677287"/>
                <a:gd name="connsiteX31" fmla="*/ 0 w 1390176"/>
                <a:gd name="connsiteY31" fmla="*/ 51303 h 677287"/>
                <a:gd name="connsiteX0" fmla="*/ 0 w 1390176"/>
                <a:gd name="connsiteY0" fmla="*/ 51303 h 677924"/>
                <a:gd name="connsiteX1" fmla="*/ 3017 w 1390176"/>
                <a:gd name="connsiteY1" fmla="*/ 147873 h 677924"/>
                <a:gd name="connsiteX2" fmla="*/ 464744 w 1390176"/>
                <a:gd name="connsiteY2" fmla="*/ 156926 h 677924"/>
                <a:gd name="connsiteX3" fmla="*/ 461726 w 1390176"/>
                <a:gd name="connsiteY3" fmla="*/ 513029 h 677924"/>
                <a:gd name="connsiteX4" fmla="*/ 482851 w 1390176"/>
                <a:gd name="connsiteY4" fmla="*/ 525101 h 677924"/>
                <a:gd name="connsiteX5" fmla="*/ 525101 w 1390176"/>
                <a:gd name="connsiteY5" fmla="*/ 528118 h 677924"/>
                <a:gd name="connsiteX6" fmla="*/ 549243 w 1390176"/>
                <a:gd name="connsiteY6" fmla="*/ 534154 h 677924"/>
                <a:gd name="connsiteX7" fmla="*/ 564332 w 1390176"/>
                <a:gd name="connsiteY7" fmla="*/ 546225 h 677924"/>
                <a:gd name="connsiteX8" fmla="*/ 607114 w 1390176"/>
                <a:gd name="connsiteY8" fmla="*/ 550001 h 677924"/>
                <a:gd name="connsiteX9" fmla="*/ 633742 w 1390176"/>
                <a:gd name="connsiteY9" fmla="*/ 585457 h 677924"/>
                <a:gd name="connsiteX10" fmla="*/ 666187 w 1390176"/>
                <a:gd name="connsiteY10" fmla="*/ 589252 h 677924"/>
                <a:gd name="connsiteX11" fmla="*/ 691081 w 1390176"/>
                <a:gd name="connsiteY11" fmla="*/ 597528 h 677924"/>
                <a:gd name="connsiteX12" fmla="*/ 757473 w 1390176"/>
                <a:gd name="connsiteY12" fmla="*/ 585457 h 677924"/>
                <a:gd name="connsiteX13" fmla="*/ 841972 w 1390176"/>
                <a:gd name="connsiteY13" fmla="*/ 630724 h 677924"/>
                <a:gd name="connsiteX14" fmla="*/ 884221 w 1390176"/>
                <a:gd name="connsiteY14" fmla="*/ 615635 h 677924"/>
                <a:gd name="connsiteX15" fmla="*/ 920435 w 1390176"/>
                <a:gd name="connsiteY15" fmla="*/ 642796 h 677924"/>
                <a:gd name="connsiteX16" fmla="*/ 962685 w 1390176"/>
                <a:gd name="connsiteY16" fmla="*/ 636760 h 677924"/>
                <a:gd name="connsiteX17" fmla="*/ 1001917 w 1390176"/>
                <a:gd name="connsiteY17" fmla="*/ 648831 h 677924"/>
                <a:gd name="connsiteX18" fmla="*/ 1038130 w 1390176"/>
                <a:gd name="connsiteY18" fmla="*/ 645813 h 677924"/>
                <a:gd name="connsiteX19" fmla="*/ 1074344 w 1390176"/>
                <a:gd name="connsiteY19" fmla="*/ 663920 h 677924"/>
                <a:gd name="connsiteX20" fmla="*/ 1100043 w 1390176"/>
                <a:gd name="connsiteY20" fmla="*/ 677924 h 677924"/>
                <a:gd name="connsiteX21" fmla="*/ 1146772 w 1390176"/>
                <a:gd name="connsiteY21" fmla="*/ 624689 h 677924"/>
                <a:gd name="connsiteX22" fmla="*/ 1186004 w 1390176"/>
                <a:gd name="connsiteY22" fmla="*/ 615635 h 677924"/>
                <a:gd name="connsiteX23" fmla="*/ 1237307 w 1390176"/>
                <a:gd name="connsiteY23" fmla="*/ 621671 h 677924"/>
                <a:gd name="connsiteX24" fmla="*/ 1270503 w 1390176"/>
                <a:gd name="connsiteY24" fmla="*/ 609600 h 677924"/>
                <a:gd name="connsiteX25" fmla="*/ 1390176 w 1390176"/>
                <a:gd name="connsiteY25" fmla="*/ 677287 h 677924"/>
                <a:gd name="connsiteX26" fmla="*/ 1381761 w 1390176"/>
                <a:gd name="connsiteY26" fmla="*/ 353269 h 677924"/>
                <a:gd name="connsiteX27" fmla="*/ 1362384 w 1390176"/>
                <a:gd name="connsiteY27" fmla="*/ 196260 h 677924"/>
                <a:gd name="connsiteX28" fmla="*/ 1333877 w 1390176"/>
                <a:gd name="connsiteY28" fmla="*/ 90534 h 677924"/>
                <a:gd name="connsiteX29" fmla="*/ 1312752 w 1390176"/>
                <a:gd name="connsiteY29" fmla="*/ 0 h 677924"/>
                <a:gd name="connsiteX30" fmla="*/ 742384 w 1390176"/>
                <a:gd name="connsiteY30" fmla="*/ 45267 h 677924"/>
                <a:gd name="connsiteX31" fmla="*/ 0 w 1390176"/>
                <a:gd name="connsiteY31" fmla="*/ 51303 h 67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90176" h="677924">
                  <a:moveTo>
                    <a:pt x="0" y="51303"/>
                  </a:moveTo>
                  <a:cubicBezTo>
                    <a:pt x="1006" y="83493"/>
                    <a:pt x="2011" y="115683"/>
                    <a:pt x="3017" y="147873"/>
                  </a:cubicBezTo>
                  <a:lnTo>
                    <a:pt x="464744" y="156926"/>
                  </a:lnTo>
                  <a:lnTo>
                    <a:pt x="461726" y="513029"/>
                  </a:lnTo>
                  <a:lnTo>
                    <a:pt x="482851" y="525101"/>
                  </a:lnTo>
                  <a:lnTo>
                    <a:pt x="525101" y="528118"/>
                  </a:lnTo>
                  <a:lnTo>
                    <a:pt x="549243" y="534154"/>
                  </a:lnTo>
                  <a:lnTo>
                    <a:pt x="564332" y="546225"/>
                  </a:lnTo>
                  <a:lnTo>
                    <a:pt x="607114" y="550001"/>
                  </a:lnTo>
                  <a:lnTo>
                    <a:pt x="633742" y="585457"/>
                  </a:lnTo>
                  <a:lnTo>
                    <a:pt x="666187" y="589252"/>
                  </a:lnTo>
                  <a:lnTo>
                    <a:pt x="691081" y="597528"/>
                  </a:lnTo>
                  <a:lnTo>
                    <a:pt x="757473" y="585457"/>
                  </a:lnTo>
                  <a:lnTo>
                    <a:pt x="841972" y="630724"/>
                  </a:lnTo>
                  <a:lnTo>
                    <a:pt x="884221" y="615635"/>
                  </a:lnTo>
                  <a:lnTo>
                    <a:pt x="920435" y="642796"/>
                  </a:lnTo>
                  <a:lnTo>
                    <a:pt x="962685" y="636760"/>
                  </a:lnTo>
                  <a:lnTo>
                    <a:pt x="1001917" y="648831"/>
                  </a:lnTo>
                  <a:lnTo>
                    <a:pt x="1038130" y="645813"/>
                  </a:lnTo>
                  <a:lnTo>
                    <a:pt x="1074344" y="663920"/>
                  </a:lnTo>
                  <a:lnTo>
                    <a:pt x="1100043" y="677924"/>
                  </a:lnTo>
                  <a:lnTo>
                    <a:pt x="1146772" y="624689"/>
                  </a:lnTo>
                  <a:lnTo>
                    <a:pt x="1186004" y="615635"/>
                  </a:lnTo>
                  <a:lnTo>
                    <a:pt x="1237307" y="621671"/>
                  </a:lnTo>
                  <a:lnTo>
                    <a:pt x="1270503" y="609600"/>
                  </a:lnTo>
                  <a:lnTo>
                    <a:pt x="1390176" y="677287"/>
                  </a:lnTo>
                  <a:lnTo>
                    <a:pt x="1381761" y="353269"/>
                  </a:lnTo>
                  <a:lnTo>
                    <a:pt x="1362384" y="196260"/>
                  </a:lnTo>
                  <a:lnTo>
                    <a:pt x="1333877" y="90534"/>
                  </a:lnTo>
                  <a:lnTo>
                    <a:pt x="1312752" y="0"/>
                  </a:lnTo>
                  <a:lnTo>
                    <a:pt x="742384" y="45267"/>
                  </a:lnTo>
                  <a:lnTo>
                    <a:pt x="0" y="5130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05096ACE-A626-44E6-B433-8633289CC51A}"/>
                </a:ext>
              </a:extLst>
            </p:cNvPr>
            <p:cNvSpPr/>
            <p:nvPr/>
          </p:nvSpPr>
          <p:spPr>
            <a:xfrm>
              <a:off x="9180886" y="4150533"/>
              <a:ext cx="424321" cy="412241"/>
            </a:xfrm>
            <a:custGeom>
              <a:avLst/>
              <a:gdLst>
                <a:gd name="connsiteX0" fmla="*/ 0 w 751437"/>
                <a:gd name="connsiteY0" fmla="*/ 75445 h 742384"/>
                <a:gd name="connsiteX1" fmla="*/ 36213 w 751437"/>
                <a:gd name="connsiteY1" fmla="*/ 347049 h 742384"/>
                <a:gd name="connsiteX2" fmla="*/ 42249 w 751437"/>
                <a:gd name="connsiteY2" fmla="*/ 633742 h 742384"/>
                <a:gd name="connsiteX3" fmla="*/ 96570 w 751437"/>
                <a:gd name="connsiteY3" fmla="*/ 618653 h 742384"/>
                <a:gd name="connsiteX4" fmla="*/ 114677 w 751437"/>
                <a:gd name="connsiteY4" fmla="*/ 636760 h 742384"/>
                <a:gd name="connsiteX5" fmla="*/ 123730 w 751437"/>
                <a:gd name="connsiteY5" fmla="*/ 742384 h 742384"/>
                <a:gd name="connsiteX6" fmla="*/ 407405 w 751437"/>
                <a:gd name="connsiteY6" fmla="*/ 712206 h 742384"/>
                <a:gd name="connsiteX7" fmla="*/ 579421 w 751437"/>
                <a:gd name="connsiteY7" fmla="*/ 685045 h 742384"/>
                <a:gd name="connsiteX8" fmla="*/ 588475 w 751437"/>
                <a:gd name="connsiteY8" fmla="*/ 700134 h 742384"/>
                <a:gd name="connsiteX9" fmla="*/ 597528 w 751437"/>
                <a:gd name="connsiteY9" fmla="*/ 597528 h 742384"/>
                <a:gd name="connsiteX10" fmla="*/ 573386 w 751437"/>
                <a:gd name="connsiteY10" fmla="*/ 537172 h 742384"/>
                <a:gd name="connsiteX11" fmla="*/ 594510 w 751437"/>
                <a:gd name="connsiteY11" fmla="*/ 473798 h 742384"/>
                <a:gd name="connsiteX12" fmla="*/ 642796 w 751437"/>
                <a:gd name="connsiteY12" fmla="*/ 395334 h 742384"/>
                <a:gd name="connsiteX13" fmla="*/ 651849 w 751437"/>
                <a:gd name="connsiteY13" fmla="*/ 365156 h 742384"/>
                <a:gd name="connsiteX14" fmla="*/ 648831 w 751437"/>
                <a:gd name="connsiteY14" fmla="*/ 341014 h 742384"/>
                <a:gd name="connsiteX15" fmla="*/ 691081 w 751437"/>
                <a:gd name="connsiteY15" fmla="*/ 274622 h 742384"/>
                <a:gd name="connsiteX16" fmla="*/ 700134 w 751437"/>
                <a:gd name="connsiteY16" fmla="*/ 223319 h 742384"/>
                <a:gd name="connsiteX17" fmla="*/ 694099 w 751437"/>
                <a:gd name="connsiteY17" fmla="*/ 205212 h 742384"/>
                <a:gd name="connsiteX18" fmla="*/ 727295 w 751437"/>
                <a:gd name="connsiteY18" fmla="*/ 172016 h 742384"/>
                <a:gd name="connsiteX19" fmla="*/ 718241 w 751437"/>
                <a:gd name="connsiteY19" fmla="*/ 141837 h 742384"/>
                <a:gd name="connsiteX20" fmla="*/ 751437 w 751437"/>
                <a:gd name="connsiteY20" fmla="*/ 72427 h 742384"/>
                <a:gd name="connsiteX21" fmla="*/ 685045 w 751437"/>
                <a:gd name="connsiteY21" fmla="*/ 72427 h 742384"/>
                <a:gd name="connsiteX22" fmla="*/ 660903 w 751437"/>
                <a:gd name="connsiteY22" fmla="*/ 57338 h 742384"/>
                <a:gd name="connsiteX23" fmla="*/ 669956 w 751437"/>
                <a:gd name="connsiteY23" fmla="*/ 0 h 742384"/>
                <a:gd name="connsiteX24" fmla="*/ 669956 w 751437"/>
                <a:gd name="connsiteY24" fmla="*/ 0 h 742384"/>
                <a:gd name="connsiteX25" fmla="*/ 322906 w 751437"/>
                <a:gd name="connsiteY25" fmla="*/ 30178 h 742384"/>
                <a:gd name="connsiteX26" fmla="*/ 162962 w 751437"/>
                <a:gd name="connsiteY26" fmla="*/ 48285 h 742384"/>
                <a:gd name="connsiteX27" fmla="*/ 0 w 751437"/>
                <a:gd name="connsiteY27" fmla="*/ 75445 h 742384"/>
                <a:gd name="connsiteX0" fmla="*/ 0 w 751437"/>
                <a:gd name="connsiteY0" fmla="*/ 75445 h 742384"/>
                <a:gd name="connsiteX1" fmla="*/ 36213 w 751437"/>
                <a:gd name="connsiteY1" fmla="*/ 347049 h 742384"/>
                <a:gd name="connsiteX2" fmla="*/ 42249 w 751437"/>
                <a:gd name="connsiteY2" fmla="*/ 633742 h 742384"/>
                <a:gd name="connsiteX3" fmla="*/ 54809 w 751437"/>
                <a:gd name="connsiteY3" fmla="*/ 644618 h 742384"/>
                <a:gd name="connsiteX4" fmla="*/ 96570 w 751437"/>
                <a:gd name="connsiteY4" fmla="*/ 618653 h 742384"/>
                <a:gd name="connsiteX5" fmla="*/ 114677 w 751437"/>
                <a:gd name="connsiteY5" fmla="*/ 636760 h 742384"/>
                <a:gd name="connsiteX6" fmla="*/ 123730 w 751437"/>
                <a:gd name="connsiteY6" fmla="*/ 742384 h 742384"/>
                <a:gd name="connsiteX7" fmla="*/ 407405 w 751437"/>
                <a:gd name="connsiteY7" fmla="*/ 712206 h 742384"/>
                <a:gd name="connsiteX8" fmla="*/ 579421 w 751437"/>
                <a:gd name="connsiteY8" fmla="*/ 685045 h 742384"/>
                <a:gd name="connsiteX9" fmla="*/ 588475 w 751437"/>
                <a:gd name="connsiteY9" fmla="*/ 700134 h 742384"/>
                <a:gd name="connsiteX10" fmla="*/ 597528 w 751437"/>
                <a:gd name="connsiteY10" fmla="*/ 597528 h 742384"/>
                <a:gd name="connsiteX11" fmla="*/ 573386 w 751437"/>
                <a:gd name="connsiteY11" fmla="*/ 537172 h 742384"/>
                <a:gd name="connsiteX12" fmla="*/ 594510 w 751437"/>
                <a:gd name="connsiteY12" fmla="*/ 473798 h 742384"/>
                <a:gd name="connsiteX13" fmla="*/ 642796 w 751437"/>
                <a:gd name="connsiteY13" fmla="*/ 395334 h 742384"/>
                <a:gd name="connsiteX14" fmla="*/ 651849 w 751437"/>
                <a:gd name="connsiteY14" fmla="*/ 365156 h 742384"/>
                <a:gd name="connsiteX15" fmla="*/ 648831 w 751437"/>
                <a:gd name="connsiteY15" fmla="*/ 341014 h 742384"/>
                <a:gd name="connsiteX16" fmla="*/ 691081 w 751437"/>
                <a:gd name="connsiteY16" fmla="*/ 274622 h 742384"/>
                <a:gd name="connsiteX17" fmla="*/ 700134 w 751437"/>
                <a:gd name="connsiteY17" fmla="*/ 223319 h 742384"/>
                <a:gd name="connsiteX18" fmla="*/ 694099 w 751437"/>
                <a:gd name="connsiteY18" fmla="*/ 205212 h 742384"/>
                <a:gd name="connsiteX19" fmla="*/ 727295 w 751437"/>
                <a:gd name="connsiteY19" fmla="*/ 172016 h 742384"/>
                <a:gd name="connsiteX20" fmla="*/ 718241 w 751437"/>
                <a:gd name="connsiteY20" fmla="*/ 141837 h 742384"/>
                <a:gd name="connsiteX21" fmla="*/ 751437 w 751437"/>
                <a:gd name="connsiteY21" fmla="*/ 72427 h 742384"/>
                <a:gd name="connsiteX22" fmla="*/ 685045 w 751437"/>
                <a:gd name="connsiteY22" fmla="*/ 72427 h 742384"/>
                <a:gd name="connsiteX23" fmla="*/ 660903 w 751437"/>
                <a:gd name="connsiteY23" fmla="*/ 57338 h 742384"/>
                <a:gd name="connsiteX24" fmla="*/ 669956 w 751437"/>
                <a:gd name="connsiteY24" fmla="*/ 0 h 742384"/>
                <a:gd name="connsiteX25" fmla="*/ 669956 w 751437"/>
                <a:gd name="connsiteY25" fmla="*/ 0 h 742384"/>
                <a:gd name="connsiteX26" fmla="*/ 322906 w 751437"/>
                <a:gd name="connsiteY26" fmla="*/ 30178 h 742384"/>
                <a:gd name="connsiteX27" fmla="*/ 162962 w 751437"/>
                <a:gd name="connsiteY27" fmla="*/ 48285 h 742384"/>
                <a:gd name="connsiteX28" fmla="*/ 0 w 751437"/>
                <a:gd name="connsiteY28" fmla="*/ 75445 h 742384"/>
                <a:gd name="connsiteX0" fmla="*/ 0 w 751437"/>
                <a:gd name="connsiteY0" fmla="*/ 75445 h 742384"/>
                <a:gd name="connsiteX1" fmla="*/ 36213 w 751437"/>
                <a:gd name="connsiteY1" fmla="*/ 347049 h 742384"/>
                <a:gd name="connsiteX2" fmla="*/ 42249 w 751437"/>
                <a:gd name="connsiteY2" fmla="*/ 633742 h 742384"/>
                <a:gd name="connsiteX3" fmla="*/ 54809 w 751437"/>
                <a:gd name="connsiteY3" fmla="*/ 644618 h 742384"/>
                <a:gd name="connsiteX4" fmla="*/ 91803 w 751437"/>
                <a:gd name="connsiteY4" fmla="*/ 628191 h 742384"/>
                <a:gd name="connsiteX5" fmla="*/ 114677 w 751437"/>
                <a:gd name="connsiteY5" fmla="*/ 636760 h 742384"/>
                <a:gd name="connsiteX6" fmla="*/ 123730 w 751437"/>
                <a:gd name="connsiteY6" fmla="*/ 742384 h 742384"/>
                <a:gd name="connsiteX7" fmla="*/ 407405 w 751437"/>
                <a:gd name="connsiteY7" fmla="*/ 712206 h 742384"/>
                <a:gd name="connsiteX8" fmla="*/ 579421 w 751437"/>
                <a:gd name="connsiteY8" fmla="*/ 685045 h 742384"/>
                <a:gd name="connsiteX9" fmla="*/ 588475 w 751437"/>
                <a:gd name="connsiteY9" fmla="*/ 700134 h 742384"/>
                <a:gd name="connsiteX10" fmla="*/ 597528 w 751437"/>
                <a:gd name="connsiteY10" fmla="*/ 597528 h 742384"/>
                <a:gd name="connsiteX11" fmla="*/ 573386 w 751437"/>
                <a:gd name="connsiteY11" fmla="*/ 537172 h 742384"/>
                <a:gd name="connsiteX12" fmla="*/ 594510 w 751437"/>
                <a:gd name="connsiteY12" fmla="*/ 473798 h 742384"/>
                <a:gd name="connsiteX13" fmla="*/ 642796 w 751437"/>
                <a:gd name="connsiteY13" fmla="*/ 395334 h 742384"/>
                <a:gd name="connsiteX14" fmla="*/ 651849 w 751437"/>
                <a:gd name="connsiteY14" fmla="*/ 365156 h 742384"/>
                <a:gd name="connsiteX15" fmla="*/ 648831 w 751437"/>
                <a:gd name="connsiteY15" fmla="*/ 341014 h 742384"/>
                <a:gd name="connsiteX16" fmla="*/ 691081 w 751437"/>
                <a:gd name="connsiteY16" fmla="*/ 274622 h 742384"/>
                <a:gd name="connsiteX17" fmla="*/ 700134 w 751437"/>
                <a:gd name="connsiteY17" fmla="*/ 223319 h 742384"/>
                <a:gd name="connsiteX18" fmla="*/ 694099 w 751437"/>
                <a:gd name="connsiteY18" fmla="*/ 205212 h 742384"/>
                <a:gd name="connsiteX19" fmla="*/ 727295 w 751437"/>
                <a:gd name="connsiteY19" fmla="*/ 172016 h 742384"/>
                <a:gd name="connsiteX20" fmla="*/ 718241 w 751437"/>
                <a:gd name="connsiteY20" fmla="*/ 141837 h 742384"/>
                <a:gd name="connsiteX21" fmla="*/ 751437 w 751437"/>
                <a:gd name="connsiteY21" fmla="*/ 72427 h 742384"/>
                <a:gd name="connsiteX22" fmla="*/ 685045 w 751437"/>
                <a:gd name="connsiteY22" fmla="*/ 72427 h 742384"/>
                <a:gd name="connsiteX23" fmla="*/ 660903 w 751437"/>
                <a:gd name="connsiteY23" fmla="*/ 57338 h 742384"/>
                <a:gd name="connsiteX24" fmla="*/ 669956 w 751437"/>
                <a:gd name="connsiteY24" fmla="*/ 0 h 742384"/>
                <a:gd name="connsiteX25" fmla="*/ 669956 w 751437"/>
                <a:gd name="connsiteY25" fmla="*/ 0 h 742384"/>
                <a:gd name="connsiteX26" fmla="*/ 322906 w 751437"/>
                <a:gd name="connsiteY26" fmla="*/ 30178 h 742384"/>
                <a:gd name="connsiteX27" fmla="*/ 162962 w 751437"/>
                <a:gd name="connsiteY27" fmla="*/ 48285 h 742384"/>
                <a:gd name="connsiteX28" fmla="*/ 0 w 751437"/>
                <a:gd name="connsiteY28" fmla="*/ 75445 h 7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1437" h="742384">
                  <a:moveTo>
                    <a:pt x="0" y="75445"/>
                  </a:moveTo>
                  <a:lnTo>
                    <a:pt x="36213" y="347049"/>
                  </a:lnTo>
                  <a:lnTo>
                    <a:pt x="42249" y="633742"/>
                  </a:lnTo>
                  <a:cubicBezTo>
                    <a:pt x="44847" y="632598"/>
                    <a:pt x="52211" y="645762"/>
                    <a:pt x="54809" y="644618"/>
                  </a:cubicBezTo>
                  <a:lnTo>
                    <a:pt x="91803" y="628191"/>
                  </a:lnTo>
                  <a:lnTo>
                    <a:pt x="114677" y="636760"/>
                  </a:lnTo>
                  <a:lnTo>
                    <a:pt x="123730" y="742384"/>
                  </a:lnTo>
                  <a:lnTo>
                    <a:pt x="407405" y="712206"/>
                  </a:lnTo>
                  <a:lnTo>
                    <a:pt x="579421" y="685045"/>
                  </a:lnTo>
                  <a:lnTo>
                    <a:pt x="588475" y="700134"/>
                  </a:lnTo>
                  <a:lnTo>
                    <a:pt x="597528" y="597528"/>
                  </a:lnTo>
                  <a:lnTo>
                    <a:pt x="573386" y="537172"/>
                  </a:lnTo>
                  <a:lnTo>
                    <a:pt x="594510" y="473798"/>
                  </a:lnTo>
                  <a:lnTo>
                    <a:pt x="642796" y="395334"/>
                  </a:lnTo>
                  <a:lnTo>
                    <a:pt x="651849" y="365156"/>
                  </a:lnTo>
                  <a:lnTo>
                    <a:pt x="648831" y="341014"/>
                  </a:lnTo>
                  <a:lnTo>
                    <a:pt x="691081" y="274622"/>
                  </a:lnTo>
                  <a:lnTo>
                    <a:pt x="700134" y="223319"/>
                  </a:lnTo>
                  <a:lnTo>
                    <a:pt x="694099" y="205212"/>
                  </a:lnTo>
                  <a:lnTo>
                    <a:pt x="727295" y="172016"/>
                  </a:lnTo>
                  <a:lnTo>
                    <a:pt x="718241" y="141837"/>
                  </a:lnTo>
                  <a:lnTo>
                    <a:pt x="751437" y="72427"/>
                  </a:lnTo>
                  <a:lnTo>
                    <a:pt x="685045" y="72427"/>
                  </a:lnTo>
                  <a:lnTo>
                    <a:pt x="660903" y="57338"/>
                  </a:lnTo>
                  <a:lnTo>
                    <a:pt x="669956" y="0"/>
                  </a:lnTo>
                  <a:lnTo>
                    <a:pt x="669956" y="0"/>
                  </a:lnTo>
                  <a:lnTo>
                    <a:pt x="322906" y="30178"/>
                  </a:lnTo>
                  <a:lnTo>
                    <a:pt x="162962" y="48285"/>
                  </a:lnTo>
                  <a:lnTo>
                    <a:pt x="0" y="7544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48" name="Freeform 3076">
              <a:extLst>
                <a:ext uri="{FF2B5EF4-FFF2-40B4-BE49-F238E27FC236}">
                  <a16:creationId xmlns:a16="http://schemas.microsoft.com/office/drawing/2014/main" id="{47709E55-280B-4EB1-87C7-87390D40C088}"/>
                </a:ext>
              </a:extLst>
            </p:cNvPr>
            <p:cNvSpPr/>
            <p:nvPr/>
          </p:nvSpPr>
          <p:spPr>
            <a:xfrm>
              <a:off x="8080164" y="4215856"/>
              <a:ext cx="1230801" cy="1134326"/>
            </a:xfrm>
            <a:custGeom>
              <a:avLst/>
              <a:gdLst>
                <a:gd name="connsiteX0" fmla="*/ 586946 w 2168610"/>
                <a:gd name="connsiteY0" fmla="*/ 0 h 2032687"/>
                <a:gd name="connsiteX1" fmla="*/ 580767 w 2168610"/>
                <a:gd name="connsiteY1" fmla="*/ 864973 h 2032687"/>
                <a:gd name="connsiteX2" fmla="*/ 6178 w 2168610"/>
                <a:gd name="connsiteY2" fmla="*/ 846438 h 2032687"/>
                <a:gd name="connsiteX3" fmla="*/ 0 w 2168610"/>
                <a:gd name="connsiteY3" fmla="*/ 883509 h 2032687"/>
                <a:gd name="connsiteX4" fmla="*/ 49427 w 2168610"/>
                <a:gd name="connsiteY4" fmla="*/ 914400 h 2032687"/>
                <a:gd name="connsiteX5" fmla="*/ 105032 w 2168610"/>
                <a:gd name="connsiteY5" fmla="*/ 982363 h 2032687"/>
                <a:gd name="connsiteX6" fmla="*/ 154459 w 2168610"/>
                <a:gd name="connsiteY6" fmla="*/ 1056503 h 2032687"/>
                <a:gd name="connsiteX7" fmla="*/ 203886 w 2168610"/>
                <a:gd name="connsiteY7" fmla="*/ 1068860 h 2032687"/>
                <a:gd name="connsiteX8" fmla="*/ 240956 w 2168610"/>
                <a:gd name="connsiteY8" fmla="*/ 1118287 h 2032687"/>
                <a:gd name="connsiteX9" fmla="*/ 271848 w 2168610"/>
                <a:gd name="connsiteY9" fmla="*/ 1167714 h 2032687"/>
                <a:gd name="connsiteX10" fmla="*/ 296562 w 2168610"/>
                <a:gd name="connsiteY10" fmla="*/ 1223319 h 2032687"/>
                <a:gd name="connsiteX11" fmla="*/ 308919 w 2168610"/>
                <a:gd name="connsiteY11" fmla="*/ 1297460 h 2032687"/>
                <a:gd name="connsiteX12" fmla="*/ 327454 w 2168610"/>
                <a:gd name="connsiteY12" fmla="*/ 1322173 h 2032687"/>
                <a:gd name="connsiteX13" fmla="*/ 432486 w 2168610"/>
                <a:gd name="connsiteY13" fmla="*/ 1402492 h 2032687"/>
                <a:gd name="connsiteX14" fmla="*/ 438665 w 2168610"/>
                <a:gd name="connsiteY14" fmla="*/ 1377779 h 2032687"/>
                <a:gd name="connsiteX15" fmla="*/ 574589 w 2168610"/>
                <a:gd name="connsiteY15" fmla="*/ 1445741 h 2032687"/>
                <a:gd name="connsiteX16" fmla="*/ 574589 w 2168610"/>
                <a:gd name="connsiteY16" fmla="*/ 1445741 h 2032687"/>
                <a:gd name="connsiteX17" fmla="*/ 605481 w 2168610"/>
                <a:gd name="connsiteY17" fmla="*/ 1390136 h 2032687"/>
                <a:gd name="connsiteX18" fmla="*/ 661086 w 2168610"/>
                <a:gd name="connsiteY18" fmla="*/ 1322173 h 2032687"/>
                <a:gd name="connsiteX19" fmla="*/ 729048 w 2168610"/>
                <a:gd name="connsiteY19" fmla="*/ 1303638 h 2032687"/>
                <a:gd name="connsiteX20" fmla="*/ 821724 w 2168610"/>
                <a:gd name="connsiteY20" fmla="*/ 1315995 h 2032687"/>
                <a:gd name="connsiteX21" fmla="*/ 902043 w 2168610"/>
                <a:gd name="connsiteY21" fmla="*/ 1377779 h 2032687"/>
                <a:gd name="connsiteX22" fmla="*/ 957648 w 2168610"/>
                <a:gd name="connsiteY22" fmla="*/ 1458098 h 2032687"/>
                <a:gd name="connsiteX23" fmla="*/ 1013254 w 2168610"/>
                <a:gd name="connsiteY23" fmla="*/ 1538417 h 2032687"/>
                <a:gd name="connsiteX24" fmla="*/ 1062681 w 2168610"/>
                <a:gd name="connsiteY24" fmla="*/ 1624914 h 2032687"/>
                <a:gd name="connsiteX25" fmla="*/ 1118286 w 2168610"/>
                <a:gd name="connsiteY25" fmla="*/ 1692876 h 2032687"/>
                <a:gd name="connsiteX26" fmla="*/ 1167713 w 2168610"/>
                <a:gd name="connsiteY26" fmla="*/ 1729946 h 2032687"/>
                <a:gd name="connsiteX27" fmla="*/ 1198605 w 2168610"/>
                <a:gd name="connsiteY27" fmla="*/ 1810265 h 2032687"/>
                <a:gd name="connsiteX28" fmla="*/ 1223319 w 2168610"/>
                <a:gd name="connsiteY28" fmla="*/ 1872049 h 2032687"/>
                <a:gd name="connsiteX29" fmla="*/ 1248032 w 2168610"/>
                <a:gd name="connsiteY29" fmla="*/ 1933833 h 2032687"/>
                <a:gd name="connsiteX30" fmla="*/ 1278924 w 2168610"/>
                <a:gd name="connsiteY30" fmla="*/ 1977082 h 2032687"/>
                <a:gd name="connsiteX31" fmla="*/ 1340708 w 2168610"/>
                <a:gd name="connsiteY31" fmla="*/ 2001795 h 2032687"/>
                <a:gd name="connsiteX32" fmla="*/ 1439562 w 2168610"/>
                <a:gd name="connsiteY32" fmla="*/ 2020330 h 2032687"/>
                <a:gd name="connsiteX33" fmla="*/ 1513702 w 2168610"/>
                <a:gd name="connsiteY33" fmla="*/ 2032687 h 2032687"/>
                <a:gd name="connsiteX34" fmla="*/ 1606378 w 2168610"/>
                <a:gd name="connsiteY34" fmla="*/ 2032687 h 2032687"/>
                <a:gd name="connsiteX35" fmla="*/ 1587843 w 2168610"/>
                <a:gd name="connsiteY35" fmla="*/ 2020330 h 2032687"/>
                <a:gd name="connsiteX36" fmla="*/ 1587843 w 2168610"/>
                <a:gd name="connsiteY36" fmla="*/ 2020330 h 2032687"/>
                <a:gd name="connsiteX37" fmla="*/ 1575486 w 2168610"/>
                <a:gd name="connsiteY37" fmla="*/ 1952368 h 2032687"/>
                <a:gd name="connsiteX38" fmla="*/ 1550773 w 2168610"/>
                <a:gd name="connsiteY38" fmla="*/ 1921476 h 2032687"/>
                <a:gd name="connsiteX39" fmla="*/ 1544594 w 2168610"/>
                <a:gd name="connsiteY39" fmla="*/ 1884406 h 2032687"/>
                <a:gd name="connsiteX40" fmla="*/ 1526059 w 2168610"/>
                <a:gd name="connsiteY40" fmla="*/ 1841157 h 2032687"/>
                <a:gd name="connsiteX41" fmla="*/ 1538416 w 2168610"/>
                <a:gd name="connsiteY41" fmla="*/ 1810265 h 2032687"/>
                <a:gd name="connsiteX42" fmla="*/ 1532237 w 2168610"/>
                <a:gd name="connsiteY42" fmla="*/ 1791730 h 2032687"/>
                <a:gd name="connsiteX43" fmla="*/ 1488989 w 2168610"/>
                <a:gd name="connsiteY43" fmla="*/ 1767017 h 2032687"/>
                <a:gd name="connsiteX44" fmla="*/ 1538416 w 2168610"/>
                <a:gd name="connsiteY44" fmla="*/ 1736125 h 2032687"/>
                <a:gd name="connsiteX45" fmla="*/ 1544594 w 2168610"/>
                <a:gd name="connsiteY45" fmla="*/ 1723768 h 2032687"/>
                <a:gd name="connsiteX46" fmla="*/ 1550773 w 2168610"/>
                <a:gd name="connsiteY46" fmla="*/ 1692876 h 2032687"/>
                <a:gd name="connsiteX47" fmla="*/ 1526059 w 2168610"/>
                <a:gd name="connsiteY47" fmla="*/ 1661984 h 2032687"/>
                <a:gd name="connsiteX48" fmla="*/ 1550773 w 2168610"/>
                <a:gd name="connsiteY48" fmla="*/ 1661984 h 2032687"/>
                <a:gd name="connsiteX49" fmla="*/ 1575486 w 2168610"/>
                <a:gd name="connsiteY49" fmla="*/ 1643449 h 2032687"/>
                <a:gd name="connsiteX50" fmla="*/ 1550773 w 2168610"/>
                <a:gd name="connsiteY50" fmla="*/ 1587844 h 2032687"/>
                <a:gd name="connsiteX51" fmla="*/ 1550773 w 2168610"/>
                <a:gd name="connsiteY51" fmla="*/ 1587844 h 2032687"/>
                <a:gd name="connsiteX52" fmla="*/ 1618735 w 2168610"/>
                <a:gd name="connsiteY52" fmla="*/ 1587844 h 2032687"/>
                <a:gd name="connsiteX53" fmla="*/ 1631092 w 2168610"/>
                <a:gd name="connsiteY53" fmla="*/ 1575487 h 2032687"/>
                <a:gd name="connsiteX54" fmla="*/ 1649627 w 2168610"/>
                <a:gd name="connsiteY54" fmla="*/ 1526060 h 2032687"/>
                <a:gd name="connsiteX55" fmla="*/ 1686697 w 2168610"/>
                <a:gd name="connsiteY55" fmla="*/ 1526060 h 2032687"/>
                <a:gd name="connsiteX56" fmla="*/ 1705232 w 2168610"/>
                <a:gd name="connsiteY56" fmla="*/ 1526060 h 2032687"/>
                <a:gd name="connsiteX57" fmla="*/ 1705232 w 2168610"/>
                <a:gd name="connsiteY57" fmla="*/ 1495168 h 2032687"/>
                <a:gd name="connsiteX58" fmla="*/ 1699054 w 2168610"/>
                <a:gd name="connsiteY58" fmla="*/ 1476633 h 2032687"/>
                <a:gd name="connsiteX59" fmla="*/ 1699054 w 2168610"/>
                <a:gd name="connsiteY59" fmla="*/ 1476633 h 2032687"/>
                <a:gd name="connsiteX60" fmla="*/ 1773194 w 2168610"/>
                <a:gd name="connsiteY60" fmla="*/ 1482811 h 2032687"/>
                <a:gd name="connsiteX61" fmla="*/ 1834978 w 2168610"/>
                <a:gd name="connsiteY61" fmla="*/ 1470455 h 2032687"/>
                <a:gd name="connsiteX62" fmla="*/ 1896762 w 2168610"/>
                <a:gd name="connsiteY62" fmla="*/ 1414849 h 2032687"/>
                <a:gd name="connsiteX63" fmla="*/ 1896762 w 2168610"/>
                <a:gd name="connsiteY63" fmla="*/ 1371600 h 2032687"/>
                <a:gd name="connsiteX64" fmla="*/ 1946189 w 2168610"/>
                <a:gd name="connsiteY64" fmla="*/ 1340709 h 2032687"/>
                <a:gd name="connsiteX65" fmla="*/ 1940010 w 2168610"/>
                <a:gd name="connsiteY65" fmla="*/ 1278925 h 2032687"/>
                <a:gd name="connsiteX66" fmla="*/ 1983259 w 2168610"/>
                <a:gd name="connsiteY66" fmla="*/ 1260390 h 2032687"/>
                <a:gd name="connsiteX67" fmla="*/ 2007973 w 2168610"/>
                <a:gd name="connsiteY67" fmla="*/ 1322173 h 2032687"/>
                <a:gd name="connsiteX68" fmla="*/ 2143897 w 2168610"/>
                <a:gd name="connsiteY68" fmla="*/ 1248033 h 2032687"/>
                <a:gd name="connsiteX69" fmla="*/ 2156254 w 2168610"/>
                <a:gd name="connsiteY69" fmla="*/ 1161536 h 2032687"/>
                <a:gd name="connsiteX70" fmla="*/ 2143897 w 2168610"/>
                <a:gd name="connsiteY70" fmla="*/ 1124465 h 2032687"/>
                <a:gd name="connsiteX71" fmla="*/ 2137719 w 2168610"/>
                <a:gd name="connsiteY71" fmla="*/ 1087395 h 2032687"/>
                <a:gd name="connsiteX72" fmla="*/ 2150075 w 2168610"/>
                <a:gd name="connsiteY72" fmla="*/ 1044146 h 2032687"/>
                <a:gd name="connsiteX73" fmla="*/ 2168610 w 2168610"/>
                <a:gd name="connsiteY73" fmla="*/ 1007076 h 2032687"/>
                <a:gd name="connsiteX74" fmla="*/ 2131540 w 2168610"/>
                <a:gd name="connsiteY74" fmla="*/ 895865 h 2032687"/>
                <a:gd name="connsiteX75" fmla="*/ 2100648 w 2168610"/>
                <a:gd name="connsiteY75" fmla="*/ 864973 h 2032687"/>
                <a:gd name="connsiteX76" fmla="*/ 2075935 w 2168610"/>
                <a:gd name="connsiteY76" fmla="*/ 784655 h 2032687"/>
                <a:gd name="connsiteX77" fmla="*/ 2063578 w 2168610"/>
                <a:gd name="connsiteY77" fmla="*/ 611660 h 2032687"/>
                <a:gd name="connsiteX78" fmla="*/ 2051221 w 2168610"/>
                <a:gd name="connsiteY78" fmla="*/ 512806 h 2032687"/>
                <a:gd name="connsiteX79" fmla="*/ 2032686 w 2168610"/>
                <a:gd name="connsiteY79" fmla="*/ 494271 h 2032687"/>
                <a:gd name="connsiteX80" fmla="*/ 1983259 w 2168610"/>
                <a:gd name="connsiteY80" fmla="*/ 518984 h 2032687"/>
                <a:gd name="connsiteX81" fmla="*/ 1872048 w 2168610"/>
                <a:gd name="connsiteY81" fmla="*/ 463379 h 2032687"/>
                <a:gd name="connsiteX82" fmla="*/ 1834978 w 2168610"/>
                <a:gd name="connsiteY82" fmla="*/ 463379 h 2032687"/>
                <a:gd name="connsiteX83" fmla="*/ 1767016 w 2168610"/>
                <a:gd name="connsiteY83" fmla="*/ 457200 h 2032687"/>
                <a:gd name="connsiteX84" fmla="*/ 1692875 w 2168610"/>
                <a:gd name="connsiteY84" fmla="*/ 512806 h 2032687"/>
                <a:gd name="connsiteX85" fmla="*/ 1631092 w 2168610"/>
                <a:gd name="connsiteY85" fmla="*/ 481914 h 2032687"/>
                <a:gd name="connsiteX86" fmla="*/ 1594021 w 2168610"/>
                <a:gd name="connsiteY86" fmla="*/ 494271 h 2032687"/>
                <a:gd name="connsiteX87" fmla="*/ 1594021 w 2168610"/>
                <a:gd name="connsiteY87" fmla="*/ 494271 h 2032687"/>
                <a:gd name="connsiteX88" fmla="*/ 1519881 w 2168610"/>
                <a:gd name="connsiteY88" fmla="*/ 488092 h 2032687"/>
                <a:gd name="connsiteX89" fmla="*/ 1488989 w 2168610"/>
                <a:gd name="connsiteY89" fmla="*/ 463379 h 2032687"/>
                <a:gd name="connsiteX90" fmla="*/ 1439562 w 2168610"/>
                <a:gd name="connsiteY90" fmla="*/ 481914 h 2032687"/>
                <a:gd name="connsiteX91" fmla="*/ 1353065 w 2168610"/>
                <a:gd name="connsiteY91" fmla="*/ 438665 h 2032687"/>
                <a:gd name="connsiteX92" fmla="*/ 1291281 w 2168610"/>
                <a:gd name="connsiteY92" fmla="*/ 444844 h 2032687"/>
                <a:gd name="connsiteX93" fmla="*/ 1260389 w 2168610"/>
                <a:gd name="connsiteY93" fmla="*/ 432487 h 2032687"/>
                <a:gd name="connsiteX94" fmla="*/ 1235675 w 2168610"/>
                <a:gd name="connsiteY94" fmla="*/ 432487 h 2032687"/>
                <a:gd name="connsiteX95" fmla="*/ 1210962 w 2168610"/>
                <a:gd name="connsiteY95" fmla="*/ 389238 h 2032687"/>
                <a:gd name="connsiteX96" fmla="*/ 1136821 w 2168610"/>
                <a:gd name="connsiteY96" fmla="*/ 395417 h 2032687"/>
                <a:gd name="connsiteX97" fmla="*/ 1105929 w 2168610"/>
                <a:gd name="connsiteY97" fmla="*/ 364525 h 2032687"/>
                <a:gd name="connsiteX98" fmla="*/ 1087394 w 2168610"/>
                <a:gd name="connsiteY98" fmla="*/ 364525 h 2032687"/>
                <a:gd name="connsiteX99" fmla="*/ 1075037 w 2168610"/>
                <a:gd name="connsiteY99" fmla="*/ 352168 h 2032687"/>
                <a:gd name="connsiteX100" fmla="*/ 1062681 w 2168610"/>
                <a:gd name="connsiteY100" fmla="*/ 345990 h 2032687"/>
                <a:gd name="connsiteX101" fmla="*/ 1056502 w 2168610"/>
                <a:gd name="connsiteY101" fmla="*/ 6179 h 2032687"/>
                <a:gd name="connsiteX102" fmla="*/ 586946 w 2168610"/>
                <a:gd name="connsiteY102" fmla="*/ 0 h 2032687"/>
                <a:gd name="connsiteX0" fmla="*/ 586946 w 2168610"/>
                <a:gd name="connsiteY0" fmla="*/ 0 h 2032687"/>
                <a:gd name="connsiteX1" fmla="*/ 580767 w 2168610"/>
                <a:gd name="connsiteY1" fmla="*/ 864973 h 2032687"/>
                <a:gd name="connsiteX2" fmla="*/ 6178 w 2168610"/>
                <a:gd name="connsiteY2" fmla="*/ 846438 h 2032687"/>
                <a:gd name="connsiteX3" fmla="*/ 0 w 2168610"/>
                <a:gd name="connsiteY3" fmla="*/ 883509 h 2032687"/>
                <a:gd name="connsiteX4" fmla="*/ 49427 w 2168610"/>
                <a:gd name="connsiteY4" fmla="*/ 914400 h 2032687"/>
                <a:gd name="connsiteX5" fmla="*/ 105032 w 2168610"/>
                <a:gd name="connsiteY5" fmla="*/ 982363 h 2032687"/>
                <a:gd name="connsiteX6" fmla="*/ 154459 w 2168610"/>
                <a:gd name="connsiteY6" fmla="*/ 1056503 h 2032687"/>
                <a:gd name="connsiteX7" fmla="*/ 203886 w 2168610"/>
                <a:gd name="connsiteY7" fmla="*/ 1068860 h 2032687"/>
                <a:gd name="connsiteX8" fmla="*/ 240956 w 2168610"/>
                <a:gd name="connsiteY8" fmla="*/ 1118287 h 2032687"/>
                <a:gd name="connsiteX9" fmla="*/ 271848 w 2168610"/>
                <a:gd name="connsiteY9" fmla="*/ 1167714 h 2032687"/>
                <a:gd name="connsiteX10" fmla="*/ 296562 w 2168610"/>
                <a:gd name="connsiteY10" fmla="*/ 1223319 h 2032687"/>
                <a:gd name="connsiteX11" fmla="*/ 308919 w 2168610"/>
                <a:gd name="connsiteY11" fmla="*/ 1297460 h 2032687"/>
                <a:gd name="connsiteX12" fmla="*/ 327454 w 2168610"/>
                <a:gd name="connsiteY12" fmla="*/ 1322173 h 2032687"/>
                <a:gd name="connsiteX13" fmla="*/ 432486 w 2168610"/>
                <a:gd name="connsiteY13" fmla="*/ 1402492 h 2032687"/>
                <a:gd name="connsiteX14" fmla="*/ 438665 w 2168610"/>
                <a:gd name="connsiteY14" fmla="*/ 1377779 h 2032687"/>
                <a:gd name="connsiteX15" fmla="*/ 574589 w 2168610"/>
                <a:gd name="connsiteY15" fmla="*/ 1445741 h 2032687"/>
                <a:gd name="connsiteX16" fmla="*/ 574589 w 2168610"/>
                <a:gd name="connsiteY16" fmla="*/ 1445741 h 2032687"/>
                <a:gd name="connsiteX17" fmla="*/ 605481 w 2168610"/>
                <a:gd name="connsiteY17" fmla="*/ 1390136 h 2032687"/>
                <a:gd name="connsiteX18" fmla="*/ 661086 w 2168610"/>
                <a:gd name="connsiteY18" fmla="*/ 1322173 h 2032687"/>
                <a:gd name="connsiteX19" fmla="*/ 729048 w 2168610"/>
                <a:gd name="connsiteY19" fmla="*/ 1303638 h 2032687"/>
                <a:gd name="connsiteX20" fmla="*/ 821724 w 2168610"/>
                <a:gd name="connsiteY20" fmla="*/ 1315995 h 2032687"/>
                <a:gd name="connsiteX21" fmla="*/ 902043 w 2168610"/>
                <a:gd name="connsiteY21" fmla="*/ 1377779 h 2032687"/>
                <a:gd name="connsiteX22" fmla="*/ 957648 w 2168610"/>
                <a:gd name="connsiteY22" fmla="*/ 1458098 h 2032687"/>
                <a:gd name="connsiteX23" fmla="*/ 1013254 w 2168610"/>
                <a:gd name="connsiteY23" fmla="*/ 1538417 h 2032687"/>
                <a:gd name="connsiteX24" fmla="*/ 1062681 w 2168610"/>
                <a:gd name="connsiteY24" fmla="*/ 1624914 h 2032687"/>
                <a:gd name="connsiteX25" fmla="*/ 1118286 w 2168610"/>
                <a:gd name="connsiteY25" fmla="*/ 1692876 h 2032687"/>
                <a:gd name="connsiteX26" fmla="*/ 1167713 w 2168610"/>
                <a:gd name="connsiteY26" fmla="*/ 1729946 h 2032687"/>
                <a:gd name="connsiteX27" fmla="*/ 1198605 w 2168610"/>
                <a:gd name="connsiteY27" fmla="*/ 1810265 h 2032687"/>
                <a:gd name="connsiteX28" fmla="*/ 1223319 w 2168610"/>
                <a:gd name="connsiteY28" fmla="*/ 1872049 h 2032687"/>
                <a:gd name="connsiteX29" fmla="*/ 1248032 w 2168610"/>
                <a:gd name="connsiteY29" fmla="*/ 1933833 h 2032687"/>
                <a:gd name="connsiteX30" fmla="*/ 1278924 w 2168610"/>
                <a:gd name="connsiteY30" fmla="*/ 1977082 h 2032687"/>
                <a:gd name="connsiteX31" fmla="*/ 1340708 w 2168610"/>
                <a:gd name="connsiteY31" fmla="*/ 2001795 h 2032687"/>
                <a:gd name="connsiteX32" fmla="*/ 1439562 w 2168610"/>
                <a:gd name="connsiteY32" fmla="*/ 2020330 h 2032687"/>
                <a:gd name="connsiteX33" fmla="*/ 1513702 w 2168610"/>
                <a:gd name="connsiteY33" fmla="*/ 2032687 h 2032687"/>
                <a:gd name="connsiteX34" fmla="*/ 1606378 w 2168610"/>
                <a:gd name="connsiteY34" fmla="*/ 2032687 h 2032687"/>
                <a:gd name="connsiteX35" fmla="*/ 1587843 w 2168610"/>
                <a:gd name="connsiteY35" fmla="*/ 2020330 h 2032687"/>
                <a:gd name="connsiteX36" fmla="*/ 1587843 w 2168610"/>
                <a:gd name="connsiteY36" fmla="*/ 2020330 h 2032687"/>
                <a:gd name="connsiteX37" fmla="*/ 1575486 w 2168610"/>
                <a:gd name="connsiteY37" fmla="*/ 1952368 h 2032687"/>
                <a:gd name="connsiteX38" fmla="*/ 1550773 w 2168610"/>
                <a:gd name="connsiteY38" fmla="*/ 1921476 h 2032687"/>
                <a:gd name="connsiteX39" fmla="*/ 1544594 w 2168610"/>
                <a:gd name="connsiteY39" fmla="*/ 1884406 h 2032687"/>
                <a:gd name="connsiteX40" fmla="*/ 1526059 w 2168610"/>
                <a:gd name="connsiteY40" fmla="*/ 1841157 h 2032687"/>
                <a:gd name="connsiteX41" fmla="*/ 1538416 w 2168610"/>
                <a:gd name="connsiteY41" fmla="*/ 1810265 h 2032687"/>
                <a:gd name="connsiteX42" fmla="*/ 1532237 w 2168610"/>
                <a:gd name="connsiteY42" fmla="*/ 1791730 h 2032687"/>
                <a:gd name="connsiteX43" fmla="*/ 1488989 w 2168610"/>
                <a:gd name="connsiteY43" fmla="*/ 1767017 h 2032687"/>
                <a:gd name="connsiteX44" fmla="*/ 1538416 w 2168610"/>
                <a:gd name="connsiteY44" fmla="*/ 1736125 h 2032687"/>
                <a:gd name="connsiteX45" fmla="*/ 1544594 w 2168610"/>
                <a:gd name="connsiteY45" fmla="*/ 1723768 h 2032687"/>
                <a:gd name="connsiteX46" fmla="*/ 1550773 w 2168610"/>
                <a:gd name="connsiteY46" fmla="*/ 1692876 h 2032687"/>
                <a:gd name="connsiteX47" fmla="*/ 1526059 w 2168610"/>
                <a:gd name="connsiteY47" fmla="*/ 1661984 h 2032687"/>
                <a:gd name="connsiteX48" fmla="*/ 1550773 w 2168610"/>
                <a:gd name="connsiteY48" fmla="*/ 1661984 h 2032687"/>
                <a:gd name="connsiteX49" fmla="*/ 1575486 w 2168610"/>
                <a:gd name="connsiteY49" fmla="*/ 1643449 h 2032687"/>
                <a:gd name="connsiteX50" fmla="*/ 1550773 w 2168610"/>
                <a:gd name="connsiteY50" fmla="*/ 1587844 h 2032687"/>
                <a:gd name="connsiteX51" fmla="*/ 1550773 w 2168610"/>
                <a:gd name="connsiteY51" fmla="*/ 1587844 h 2032687"/>
                <a:gd name="connsiteX52" fmla="*/ 1618735 w 2168610"/>
                <a:gd name="connsiteY52" fmla="*/ 1587844 h 2032687"/>
                <a:gd name="connsiteX53" fmla="*/ 1631092 w 2168610"/>
                <a:gd name="connsiteY53" fmla="*/ 1575487 h 2032687"/>
                <a:gd name="connsiteX54" fmla="*/ 1649627 w 2168610"/>
                <a:gd name="connsiteY54" fmla="*/ 1526060 h 2032687"/>
                <a:gd name="connsiteX55" fmla="*/ 1686697 w 2168610"/>
                <a:gd name="connsiteY55" fmla="*/ 1526060 h 2032687"/>
                <a:gd name="connsiteX56" fmla="*/ 1705232 w 2168610"/>
                <a:gd name="connsiteY56" fmla="*/ 1526060 h 2032687"/>
                <a:gd name="connsiteX57" fmla="*/ 1705232 w 2168610"/>
                <a:gd name="connsiteY57" fmla="*/ 1495168 h 2032687"/>
                <a:gd name="connsiteX58" fmla="*/ 1699054 w 2168610"/>
                <a:gd name="connsiteY58" fmla="*/ 1476633 h 2032687"/>
                <a:gd name="connsiteX59" fmla="*/ 1699054 w 2168610"/>
                <a:gd name="connsiteY59" fmla="*/ 1476633 h 2032687"/>
                <a:gd name="connsiteX60" fmla="*/ 1773194 w 2168610"/>
                <a:gd name="connsiteY60" fmla="*/ 1482811 h 2032687"/>
                <a:gd name="connsiteX61" fmla="*/ 1834978 w 2168610"/>
                <a:gd name="connsiteY61" fmla="*/ 1470455 h 2032687"/>
                <a:gd name="connsiteX62" fmla="*/ 1896762 w 2168610"/>
                <a:gd name="connsiteY62" fmla="*/ 1414849 h 2032687"/>
                <a:gd name="connsiteX63" fmla="*/ 1896762 w 2168610"/>
                <a:gd name="connsiteY63" fmla="*/ 1371600 h 2032687"/>
                <a:gd name="connsiteX64" fmla="*/ 1946189 w 2168610"/>
                <a:gd name="connsiteY64" fmla="*/ 1340709 h 2032687"/>
                <a:gd name="connsiteX65" fmla="*/ 1940010 w 2168610"/>
                <a:gd name="connsiteY65" fmla="*/ 1278925 h 2032687"/>
                <a:gd name="connsiteX66" fmla="*/ 1983259 w 2168610"/>
                <a:gd name="connsiteY66" fmla="*/ 1260390 h 2032687"/>
                <a:gd name="connsiteX67" fmla="*/ 2007973 w 2168610"/>
                <a:gd name="connsiteY67" fmla="*/ 1322173 h 2032687"/>
                <a:gd name="connsiteX68" fmla="*/ 2143897 w 2168610"/>
                <a:gd name="connsiteY68" fmla="*/ 1248033 h 2032687"/>
                <a:gd name="connsiteX69" fmla="*/ 2156254 w 2168610"/>
                <a:gd name="connsiteY69" fmla="*/ 1161536 h 2032687"/>
                <a:gd name="connsiteX70" fmla="*/ 2143897 w 2168610"/>
                <a:gd name="connsiteY70" fmla="*/ 1124465 h 2032687"/>
                <a:gd name="connsiteX71" fmla="*/ 2137719 w 2168610"/>
                <a:gd name="connsiteY71" fmla="*/ 1087395 h 2032687"/>
                <a:gd name="connsiteX72" fmla="*/ 2150075 w 2168610"/>
                <a:gd name="connsiteY72" fmla="*/ 1044146 h 2032687"/>
                <a:gd name="connsiteX73" fmla="*/ 2168610 w 2168610"/>
                <a:gd name="connsiteY73" fmla="*/ 1007076 h 2032687"/>
                <a:gd name="connsiteX74" fmla="*/ 2131540 w 2168610"/>
                <a:gd name="connsiteY74" fmla="*/ 895865 h 2032687"/>
                <a:gd name="connsiteX75" fmla="*/ 2100648 w 2168610"/>
                <a:gd name="connsiteY75" fmla="*/ 864973 h 2032687"/>
                <a:gd name="connsiteX76" fmla="*/ 2075935 w 2168610"/>
                <a:gd name="connsiteY76" fmla="*/ 784655 h 2032687"/>
                <a:gd name="connsiteX77" fmla="*/ 2063578 w 2168610"/>
                <a:gd name="connsiteY77" fmla="*/ 611660 h 2032687"/>
                <a:gd name="connsiteX78" fmla="*/ 2051221 w 2168610"/>
                <a:gd name="connsiteY78" fmla="*/ 512806 h 2032687"/>
                <a:gd name="connsiteX79" fmla="*/ 2032686 w 2168610"/>
                <a:gd name="connsiteY79" fmla="*/ 494271 h 2032687"/>
                <a:gd name="connsiteX80" fmla="*/ 1983259 w 2168610"/>
                <a:gd name="connsiteY80" fmla="*/ 518984 h 2032687"/>
                <a:gd name="connsiteX81" fmla="*/ 1872048 w 2168610"/>
                <a:gd name="connsiteY81" fmla="*/ 463379 h 2032687"/>
                <a:gd name="connsiteX82" fmla="*/ 1834978 w 2168610"/>
                <a:gd name="connsiteY82" fmla="*/ 463379 h 2032687"/>
                <a:gd name="connsiteX83" fmla="*/ 1767016 w 2168610"/>
                <a:gd name="connsiteY83" fmla="*/ 457200 h 2032687"/>
                <a:gd name="connsiteX84" fmla="*/ 1692875 w 2168610"/>
                <a:gd name="connsiteY84" fmla="*/ 512806 h 2032687"/>
                <a:gd name="connsiteX85" fmla="*/ 1631092 w 2168610"/>
                <a:gd name="connsiteY85" fmla="*/ 481914 h 2032687"/>
                <a:gd name="connsiteX86" fmla="*/ 1594021 w 2168610"/>
                <a:gd name="connsiteY86" fmla="*/ 494271 h 2032687"/>
                <a:gd name="connsiteX87" fmla="*/ 1594021 w 2168610"/>
                <a:gd name="connsiteY87" fmla="*/ 494271 h 2032687"/>
                <a:gd name="connsiteX88" fmla="*/ 1519881 w 2168610"/>
                <a:gd name="connsiteY88" fmla="*/ 488092 h 2032687"/>
                <a:gd name="connsiteX89" fmla="*/ 1488989 w 2168610"/>
                <a:gd name="connsiteY89" fmla="*/ 463379 h 2032687"/>
                <a:gd name="connsiteX90" fmla="*/ 1439562 w 2168610"/>
                <a:gd name="connsiteY90" fmla="*/ 481914 h 2032687"/>
                <a:gd name="connsiteX91" fmla="*/ 1353065 w 2168610"/>
                <a:gd name="connsiteY91" fmla="*/ 438665 h 2032687"/>
                <a:gd name="connsiteX92" fmla="*/ 1291281 w 2168610"/>
                <a:gd name="connsiteY92" fmla="*/ 444844 h 2032687"/>
                <a:gd name="connsiteX93" fmla="*/ 1260389 w 2168610"/>
                <a:gd name="connsiteY93" fmla="*/ 432487 h 2032687"/>
                <a:gd name="connsiteX94" fmla="*/ 1235675 w 2168610"/>
                <a:gd name="connsiteY94" fmla="*/ 432487 h 2032687"/>
                <a:gd name="connsiteX95" fmla="*/ 1210962 w 2168610"/>
                <a:gd name="connsiteY95" fmla="*/ 389238 h 2032687"/>
                <a:gd name="connsiteX96" fmla="*/ 1136821 w 2168610"/>
                <a:gd name="connsiteY96" fmla="*/ 395417 h 2032687"/>
                <a:gd name="connsiteX97" fmla="*/ 1105929 w 2168610"/>
                <a:gd name="connsiteY97" fmla="*/ 364525 h 2032687"/>
                <a:gd name="connsiteX98" fmla="*/ 1087394 w 2168610"/>
                <a:gd name="connsiteY98" fmla="*/ 364525 h 2032687"/>
                <a:gd name="connsiteX99" fmla="*/ 1075037 w 2168610"/>
                <a:gd name="connsiteY99" fmla="*/ 352168 h 2032687"/>
                <a:gd name="connsiteX100" fmla="*/ 1062681 w 2168610"/>
                <a:gd name="connsiteY100" fmla="*/ 345990 h 2032687"/>
                <a:gd name="connsiteX101" fmla="*/ 1068450 w 2168610"/>
                <a:gd name="connsiteY101" fmla="*/ 3796 h 2032687"/>
                <a:gd name="connsiteX102" fmla="*/ 586946 w 2168610"/>
                <a:gd name="connsiteY102" fmla="*/ 0 h 2032687"/>
                <a:gd name="connsiteX0" fmla="*/ 598875 w 2168610"/>
                <a:gd name="connsiteY0" fmla="*/ 0 h 2032687"/>
                <a:gd name="connsiteX1" fmla="*/ 580767 w 2168610"/>
                <a:gd name="connsiteY1" fmla="*/ 864973 h 2032687"/>
                <a:gd name="connsiteX2" fmla="*/ 6178 w 2168610"/>
                <a:gd name="connsiteY2" fmla="*/ 846438 h 2032687"/>
                <a:gd name="connsiteX3" fmla="*/ 0 w 2168610"/>
                <a:gd name="connsiteY3" fmla="*/ 883509 h 2032687"/>
                <a:gd name="connsiteX4" fmla="*/ 49427 w 2168610"/>
                <a:gd name="connsiteY4" fmla="*/ 914400 h 2032687"/>
                <a:gd name="connsiteX5" fmla="*/ 105032 w 2168610"/>
                <a:gd name="connsiteY5" fmla="*/ 982363 h 2032687"/>
                <a:gd name="connsiteX6" fmla="*/ 154459 w 2168610"/>
                <a:gd name="connsiteY6" fmla="*/ 1056503 h 2032687"/>
                <a:gd name="connsiteX7" fmla="*/ 203886 w 2168610"/>
                <a:gd name="connsiteY7" fmla="*/ 1068860 h 2032687"/>
                <a:gd name="connsiteX8" fmla="*/ 240956 w 2168610"/>
                <a:gd name="connsiteY8" fmla="*/ 1118287 h 2032687"/>
                <a:gd name="connsiteX9" fmla="*/ 271848 w 2168610"/>
                <a:gd name="connsiteY9" fmla="*/ 1167714 h 2032687"/>
                <a:gd name="connsiteX10" fmla="*/ 296562 w 2168610"/>
                <a:gd name="connsiteY10" fmla="*/ 1223319 h 2032687"/>
                <a:gd name="connsiteX11" fmla="*/ 308919 w 2168610"/>
                <a:gd name="connsiteY11" fmla="*/ 1297460 h 2032687"/>
                <a:gd name="connsiteX12" fmla="*/ 327454 w 2168610"/>
                <a:gd name="connsiteY12" fmla="*/ 1322173 h 2032687"/>
                <a:gd name="connsiteX13" fmla="*/ 432486 w 2168610"/>
                <a:gd name="connsiteY13" fmla="*/ 1402492 h 2032687"/>
                <a:gd name="connsiteX14" fmla="*/ 438665 w 2168610"/>
                <a:gd name="connsiteY14" fmla="*/ 1377779 h 2032687"/>
                <a:gd name="connsiteX15" fmla="*/ 574589 w 2168610"/>
                <a:gd name="connsiteY15" fmla="*/ 1445741 h 2032687"/>
                <a:gd name="connsiteX16" fmla="*/ 574589 w 2168610"/>
                <a:gd name="connsiteY16" fmla="*/ 1445741 h 2032687"/>
                <a:gd name="connsiteX17" fmla="*/ 605481 w 2168610"/>
                <a:gd name="connsiteY17" fmla="*/ 1390136 h 2032687"/>
                <a:gd name="connsiteX18" fmla="*/ 661086 w 2168610"/>
                <a:gd name="connsiteY18" fmla="*/ 1322173 h 2032687"/>
                <a:gd name="connsiteX19" fmla="*/ 729048 w 2168610"/>
                <a:gd name="connsiteY19" fmla="*/ 1303638 h 2032687"/>
                <a:gd name="connsiteX20" fmla="*/ 821724 w 2168610"/>
                <a:gd name="connsiteY20" fmla="*/ 1315995 h 2032687"/>
                <a:gd name="connsiteX21" fmla="*/ 902043 w 2168610"/>
                <a:gd name="connsiteY21" fmla="*/ 1377779 h 2032687"/>
                <a:gd name="connsiteX22" fmla="*/ 957648 w 2168610"/>
                <a:gd name="connsiteY22" fmla="*/ 1458098 h 2032687"/>
                <a:gd name="connsiteX23" fmla="*/ 1013254 w 2168610"/>
                <a:gd name="connsiteY23" fmla="*/ 1538417 h 2032687"/>
                <a:gd name="connsiteX24" fmla="*/ 1062681 w 2168610"/>
                <a:gd name="connsiteY24" fmla="*/ 1624914 h 2032687"/>
                <a:gd name="connsiteX25" fmla="*/ 1118286 w 2168610"/>
                <a:gd name="connsiteY25" fmla="*/ 1692876 h 2032687"/>
                <a:gd name="connsiteX26" fmla="*/ 1167713 w 2168610"/>
                <a:gd name="connsiteY26" fmla="*/ 1729946 h 2032687"/>
                <a:gd name="connsiteX27" fmla="*/ 1198605 w 2168610"/>
                <a:gd name="connsiteY27" fmla="*/ 1810265 h 2032687"/>
                <a:gd name="connsiteX28" fmla="*/ 1223319 w 2168610"/>
                <a:gd name="connsiteY28" fmla="*/ 1872049 h 2032687"/>
                <a:gd name="connsiteX29" fmla="*/ 1248032 w 2168610"/>
                <a:gd name="connsiteY29" fmla="*/ 1933833 h 2032687"/>
                <a:gd name="connsiteX30" fmla="*/ 1278924 w 2168610"/>
                <a:gd name="connsiteY30" fmla="*/ 1977082 h 2032687"/>
                <a:gd name="connsiteX31" fmla="*/ 1340708 w 2168610"/>
                <a:gd name="connsiteY31" fmla="*/ 2001795 h 2032687"/>
                <a:gd name="connsiteX32" fmla="*/ 1439562 w 2168610"/>
                <a:gd name="connsiteY32" fmla="*/ 2020330 h 2032687"/>
                <a:gd name="connsiteX33" fmla="*/ 1513702 w 2168610"/>
                <a:gd name="connsiteY33" fmla="*/ 2032687 h 2032687"/>
                <a:gd name="connsiteX34" fmla="*/ 1606378 w 2168610"/>
                <a:gd name="connsiteY34" fmla="*/ 2032687 h 2032687"/>
                <a:gd name="connsiteX35" fmla="*/ 1587843 w 2168610"/>
                <a:gd name="connsiteY35" fmla="*/ 2020330 h 2032687"/>
                <a:gd name="connsiteX36" fmla="*/ 1587843 w 2168610"/>
                <a:gd name="connsiteY36" fmla="*/ 2020330 h 2032687"/>
                <a:gd name="connsiteX37" fmla="*/ 1575486 w 2168610"/>
                <a:gd name="connsiteY37" fmla="*/ 1952368 h 2032687"/>
                <a:gd name="connsiteX38" fmla="*/ 1550773 w 2168610"/>
                <a:gd name="connsiteY38" fmla="*/ 1921476 h 2032687"/>
                <a:gd name="connsiteX39" fmla="*/ 1544594 w 2168610"/>
                <a:gd name="connsiteY39" fmla="*/ 1884406 h 2032687"/>
                <a:gd name="connsiteX40" fmla="*/ 1526059 w 2168610"/>
                <a:gd name="connsiteY40" fmla="*/ 1841157 h 2032687"/>
                <a:gd name="connsiteX41" fmla="*/ 1538416 w 2168610"/>
                <a:gd name="connsiteY41" fmla="*/ 1810265 h 2032687"/>
                <a:gd name="connsiteX42" fmla="*/ 1532237 w 2168610"/>
                <a:gd name="connsiteY42" fmla="*/ 1791730 h 2032687"/>
                <a:gd name="connsiteX43" fmla="*/ 1488989 w 2168610"/>
                <a:gd name="connsiteY43" fmla="*/ 1767017 h 2032687"/>
                <a:gd name="connsiteX44" fmla="*/ 1538416 w 2168610"/>
                <a:gd name="connsiteY44" fmla="*/ 1736125 h 2032687"/>
                <a:gd name="connsiteX45" fmla="*/ 1544594 w 2168610"/>
                <a:gd name="connsiteY45" fmla="*/ 1723768 h 2032687"/>
                <a:gd name="connsiteX46" fmla="*/ 1550773 w 2168610"/>
                <a:gd name="connsiteY46" fmla="*/ 1692876 h 2032687"/>
                <a:gd name="connsiteX47" fmla="*/ 1526059 w 2168610"/>
                <a:gd name="connsiteY47" fmla="*/ 1661984 h 2032687"/>
                <a:gd name="connsiteX48" fmla="*/ 1550773 w 2168610"/>
                <a:gd name="connsiteY48" fmla="*/ 1661984 h 2032687"/>
                <a:gd name="connsiteX49" fmla="*/ 1575486 w 2168610"/>
                <a:gd name="connsiteY49" fmla="*/ 1643449 h 2032687"/>
                <a:gd name="connsiteX50" fmla="*/ 1550773 w 2168610"/>
                <a:gd name="connsiteY50" fmla="*/ 1587844 h 2032687"/>
                <a:gd name="connsiteX51" fmla="*/ 1550773 w 2168610"/>
                <a:gd name="connsiteY51" fmla="*/ 1587844 h 2032687"/>
                <a:gd name="connsiteX52" fmla="*/ 1618735 w 2168610"/>
                <a:gd name="connsiteY52" fmla="*/ 1587844 h 2032687"/>
                <a:gd name="connsiteX53" fmla="*/ 1631092 w 2168610"/>
                <a:gd name="connsiteY53" fmla="*/ 1575487 h 2032687"/>
                <a:gd name="connsiteX54" fmla="*/ 1649627 w 2168610"/>
                <a:gd name="connsiteY54" fmla="*/ 1526060 h 2032687"/>
                <a:gd name="connsiteX55" fmla="*/ 1686697 w 2168610"/>
                <a:gd name="connsiteY55" fmla="*/ 1526060 h 2032687"/>
                <a:gd name="connsiteX56" fmla="*/ 1705232 w 2168610"/>
                <a:gd name="connsiteY56" fmla="*/ 1526060 h 2032687"/>
                <a:gd name="connsiteX57" fmla="*/ 1705232 w 2168610"/>
                <a:gd name="connsiteY57" fmla="*/ 1495168 h 2032687"/>
                <a:gd name="connsiteX58" fmla="*/ 1699054 w 2168610"/>
                <a:gd name="connsiteY58" fmla="*/ 1476633 h 2032687"/>
                <a:gd name="connsiteX59" fmla="*/ 1699054 w 2168610"/>
                <a:gd name="connsiteY59" fmla="*/ 1476633 h 2032687"/>
                <a:gd name="connsiteX60" fmla="*/ 1773194 w 2168610"/>
                <a:gd name="connsiteY60" fmla="*/ 1482811 h 2032687"/>
                <a:gd name="connsiteX61" fmla="*/ 1834978 w 2168610"/>
                <a:gd name="connsiteY61" fmla="*/ 1470455 h 2032687"/>
                <a:gd name="connsiteX62" fmla="*/ 1896762 w 2168610"/>
                <a:gd name="connsiteY62" fmla="*/ 1414849 h 2032687"/>
                <a:gd name="connsiteX63" fmla="*/ 1896762 w 2168610"/>
                <a:gd name="connsiteY63" fmla="*/ 1371600 h 2032687"/>
                <a:gd name="connsiteX64" fmla="*/ 1946189 w 2168610"/>
                <a:gd name="connsiteY64" fmla="*/ 1340709 h 2032687"/>
                <a:gd name="connsiteX65" fmla="*/ 1940010 w 2168610"/>
                <a:gd name="connsiteY65" fmla="*/ 1278925 h 2032687"/>
                <a:gd name="connsiteX66" fmla="*/ 1983259 w 2168610"/>
                <a:gd name="connsiteY66" fmla="*/ 1260390 h 2032687"/>
                <a:gd name="connsiteX67" fmla="*/ 2007973 w 2168610"/>
                <a:gd name="connsiteY67" fmla="*/ 1322173 h 2032687"/>
                <a:gd name="connsiteX68" fmla="*/ 2143897 w 2168610"/>
                <a:gd name="connsiteY68" fmla="*/ 1248033 h 2032687"/>
                <a:gd name="connsiteX69" fmla="*/ 2156254 w 2168610"/>
                <a:gd name="connsiteY69" fmla="*/ 1161536 h 2032687"/>
                <a:gd name="connsiteX70" fmla="*/ 2143897 w 2168610"/>
                <a:gd name="connsiteY70" fmla="*/ 1124465 h 2032687"/>
                <a:gd name="connsiteX71" fmla="*/ 2137719 w 2168610"/>
                <a:gd name="connsiteY71" fmla="*/ 1087395 h 2032687"/>
                <a:gd name="connsiteX72" fmla="*/ 2150075 w 2168610"/>
                <a:gd name="connsiteY72" fmla="*/ 1044146 h 2032687"/>
                <a:gd name="connsiteX73" fmla="*/ 2168610 w 2168610"/>
                <a:gd name="connsiteY73" fmla="*/ 1007076 h 2032687"/>
                <a:gd name="connsiteX74" fmla="*/ 2131540 w 2168610"/>
                <a:gd name="connsiteY74" fmla="*/ 895865 h 2032687"/>
                <a:gd name="connsiteX75" fmla="*/ 2100648 w 2168610"/>
                <a:gd name="connsiteY75" fmla="*/ 864973 h 2032687"/>
                <a:gd name="connsiteX76" fmla="*/ 2075935 w 2168610"/>
                <a:gd name="connsiteY76" fmla="*/ 784655 h 2032687"/>
                <a:gd name="connsiteX77" fmla="*/ 2063578 w 2168610"/>
                <a:gd name="connsiteY77" fmla="*/ 611660 h 2032687"/>
                <a:gd name="connsiteX78" fmla="*/ 2051221 w 2168610"/>
                <a:gd name="connsiteY78" fmla="*/ 512806 h 2032687"/>
                <a:gd name="connsiteX79" fmla="*/ 2032686 w 2168610"/>
                <a:gd name="connsiteY79" fmla="*/ 494271 h 2032687"/>
                <a:gd name="connsiteX80" fmla="*/ 1983259 w 2168610"/>
                <a:gd name="connsiteY80" fmla="*/ 518984 h 2032687"/>
                <a:gd name="connsiteX81" fmla="*/ 1872048 w 2168610"/>
                <a:gd name="connsiteY81" fmla="*/ 463379 h 2032687"/>
                <a:gd name="connsiteX82" fmla="*/ 1834978 w 2168610"/>
                <a:gd name="connsiteY82" fmla="*/ 463379 h 2032687"/>
                <a:gd name="connsiteX83" fmla="*/ 1767016 w 2168610"/>
                <a:gd name="connsiteY83" fmla="*/ 457200 h 2032687"/>
                <a:gd name="connsiteX84" fmla="*/ 1692875 w 2168610"/>
                <a:gd name="connsiteY84" fmla="*/ 512806 h 2032687"/>
                <a:gd name="connsiteX85" fmla="*/ 1631092 w 2168610"/>
                <a:gd name="connsiteY85" fmla="*/ 481914 h 2032687"/>
                <a:gd name="connsiteX86" fmla="*/ 1594021 w 2168610"/>
                <a:gd name="connsiteY86" fmla="*/ 494271 h 2032687"/>
                <a:gd name="connsiteX87" fmla="*/ 1594021 w 2168610"/>
                <a:gd name="connsiteY87" fmla="*/ 494271 h 2032687"/>
                <a:gd name="connsiteX88" fmla="*/ 1519881 w 2168610"/>
                <a:gd name="connsiteY88" fmla="*/ 488092 h 2032687"/>
                <a:gd name="connsiteX89" fmla="*/ 1488989 w 2168610"/>
                <a:gd name="connsiteY89" fmla="*/ 463379 h 2032687"/>
                <a:gd name="connsiteX90" fmla="*/ 1439562 w 2168610"/>
                <a:gd name="connsiteY90" fmla="*/ 481914 h 2032687"/>
                <a:gd name="connsiteX91" fmla="*/ 1353065 w 2168610"/>
                <a:gd name="connsiteY91" fmla="*/ 438665 h 2032687"/>
                <a:gd name="connsiteX92" fmla="*/ 1291281 w 2168610"/>
                <a:gd name="connsiteY92" fmla="*/ 444844 h 2032687"/>
                <a:gd name="connsiteX93" fmla="*/ 1260389 w 2168610"/>
                <a:gd name="connsiteY93" fmla="*/ 432487 h 2032687"/>
                <a:gd name="connsiteX94" fmla="*/ 1235675 w 2168610"/>
                <a:gd name="connsiteY94" fmla="*/ 432487 h 2032687"/>
                <a:gd name="connsiteX95" fmla="*/ 1210962 w 2168610"/>
                <a:gd name="connsiteY95" fmla="*/ 389238 h 2032687"/>
                <a:gd name="connsiteX96" fmla="*/ 1136821 w 2168610"/>
                <a:gd name="connsiteY96" fmla="*/ 395417 h 2032687"/>
                <a:gd name="connsiteX97" fmla="*/ 1105929 w 2168610"/>
                <a:gd name="connsiteY97" fmla="*/ 364525 h 2032687"/>
                <a:gd name="connsiteX98" fmla="*/ 1087394 w 2168610"/>
                <a:gd name="connsiteY98" fmla="*/ 364525 h 2032687"/>
                <a:gd name="connsiteX99" fmla="*/ 1075037 w 2168610"/>
                <a:gd name="connsiteY99" fmla="*/ 352168 h 2032687"/>
                <a:gd name="connsiteX100" fmla="*/ 1062681 w 2168610"/>
                <a:gd name="connsiteY100" fmla="*/ 345990 h 2032687"/>
                <a:gd name="connsiteX101" fmla="*/ 1068450 w 2168610"/>
                <a:gd name="connsiteY101" fmla="*/ 3796 h 2032687"/>
                <a:gd name="connsiteX102" fmla="*/ 598875 w 2168610"/>
                <a:gd name="connsiteY102" fmla="*/ 0 h 2032687"/>
                <a:gd name="connsiteX0" fmla="*/ 598898 w 2168610"/>
                <a:gd name="connsiteY0" fmla="*/ 0 h 2039827"/>
                <a:gd name="connsiteX1" fmla="*/ 580767 w 2168610"/>
                <a:gd name="connsiteY1" fmla="*/ 872113 h 2039827"/>
                <a:gd name="connsiteX2" fmla="*/ 6178 w 2168610"/>
                <a:gd name="connsiteY2" fmla="*/ 853578 h 2039827"/>
                <a:gd name="connsiteX3" fmla="*/ 0 w 2168610"/>
                <a:gd name="connsiteY3" fmla="*/ 890649 h 2039827"/>
                <a:gd name="connsiteX4" fmla="*/ 49427 w 2168610"/>
                <a:gd name="connsiteY4" fmla="*/ 921540 h 2039827"/>
                <a:gd name="connsiteX5" fmla="*/ 105032 w 2168610"/>
                <a:gd name="connsiteY5" fmla="*/ 989503 h 2039827"/>
                <a:gd name="connsiteX6" fmla="*/ 154459 w 2168610"/>
                <a:gd name="connsiteY6" fmla="*/ 1063643 h 2039827"/>
                <a:gd name="connsiteX7" fmla="*/ 203886 w 2168610"/>
                <a:gd name="connsiteY7" fmla="*/ 1076000 h 2039827"/>
                <a:gd name="connsiteX8" fmla="*/ 240956 w 2168610"/>
                <a:gd name="connsiteY8" fmla="*/ 1125427 h 2039827"/>
                <a:gd name="connsiteX9" fmla="*/ 271848 w 2168610"/>
                <a:gd name="connsiteY9" fmla="*/ 1174854 h 2039827"/>
                <a:gd name="connsiteX10" fmla="*/ 296562 w 2168610"/>
                <a:gd name="connsiteY10" fmla="*/ 1230459 h 2039827"/>
                <a:gd name="connsiteX11" fmla="*/ 308919 w 2168610"/>
                <a:gd name="connsiteY11" fmla="*/ 1304600 h 2039827"/>
                <a:gd name="connsiteX12" fmla="*/ 327454 w 2168610"/>
                <a:gd name="connsiteY12" fmla="*/ 1329313 h 2039827"/>
                <a:gd name="connsiteX13" fmla="*/ 432486 w 2168610"/>
                <a:gd name="connsiteY13" fmla="*/ 1409632 h 2039827"/>
                <a:gd name="connsiteX14" fmla="*/ 438665 w 2168610"/>
                <a:gd name="connsiteY14" fmla="*/ 1384919 h 2039827"/>
                <a:gd name="connsiteX15" fmla="*/ 574589 w 2168610"/>
                <a:gd name="connsiteY15" fmla="*/ 1452881 h 2039827"/>
                <a:gd name="connsiteX16" fmla="*/ 574589 w 2168610"/>
                <a:gd name="connsiteY16" fmla="*/ 1452881 h 2039827"/>
                <a:gd name="connsiteX17" fmla="*/ 605481 w 2168610"/>
                <a:gd name="connsiteY17" fmla="*/ 1397276 h 2039827"/>
                <a:gd name="connsiteX18" fmla="*/ 661086 w 2168610"/>
                <a:gd name="connsiteY18" fmla="*/ 1329313 h 2039827"/>
                <a:gd name="connsiteX19" fmla="*/ 729048 w 2168610"/>
                <a:gd name="connsiteY19" fmla="*/ 1310778 h 2039827"/>
                <a:gd name="connsiteX20" fmla="*/ 821724 w 2168610"/>
                <a:gd name="connsiteY20" fmla="*/ 1323135 h 2039827"/>
                <a:gd name="connsiteX21" fmla="*/ 902043 w 2168610"/>
                <a:gd name="connsiteY21" fmla="*/ 1384919 h 2039827"/>
                <a:gd name="connsiteX22" fmla="*/ 957648 w 2168610"/>
                <a:gd name="connsiteY22" fmla="*/ 1465238 h 2039827"/>
                <a:gd name="connsiteX23" fmla="*/ 1013254 w 2168610"/>
                <a:gd name="connsiteY23" fmla="*/ 1545557 h 2039827"/>
                <a:gd name="connsiteX24" fmla="*/ 1062681 w 2168610"/>
                <a:gd name="connsiteY24" fmla="*/ 1632054 h 2039827"/>
                <a:gd name="connsiteX25" fmla="*/ 1118286 w 2168610"/>
                <a:gd name="connsiteY25" fmla="*/ 1700016 h 2039827"/>
                <a:gd name="connsiteX26" fmla="*/ 1167713 w 2168610"/>
                <a:gd name="connsiteY26" fmla="*/ 1737086 h 2039827"/>
                <a:gd name="connsiteX27" fmla="*/ 1198605 w 2168610"/>
                <a:gd name="connsiteY27" fmla="*/ 1817405 h 2039827"/>
                <a:gd name="connsiteX28" fmla="*/ 1223319 w 2168610"/>
                <a:gd name="connsiteY28" fmla="*/ 1879189 h 2039827"/>
                <a:gd name="connsiteX29" fmla="*/ 1248032 w 2168610"/>
                <a:gd name="connsiteY29" fmla="*/ 1940973 h 2039827"/>
                <a:gd name="connsiteX30" fmla="*/ 1278924 w 2168610"/>
                <a:gd name="connsiteY30" fmla="*/ 1984222 h 2039827"/>
                <a:gd name="connsiteX31" fmla="*/ 1340708 w 2168610"/>
                <a:gd name="connsiteY31" fmla="*/ 2008935 h 2039827"/>
                <a:gd name="connsiteX32" fmla="*/ 1439562 w 2168610"/>
                <a:gd name="connsiteY32" fmla="*/ 2027470 h 2039827"/>
                <a:gd name="connsiteX33" fmla="*/ 1513702 w 2168610"/>
                <a:gd name="connsiteY33" fmla="*/ 2039827 h 2039827"/>
                <a:gd name="connsiteX34" fmla="*/ 1606378 w 2168610"/>
                <a:gd name="connsiteY34" fmla="*/ 2039827 h 2039827"/>
                <a:gd name="connsiteX35" fmla="*/ 1587843 w 2168610"/>
                <a:gd name="connsiteY35" fmla="*/ 2027470 h 2039827"/>
                <a:gd name="connsiteX36" fmla="*/ 1587843 w 2168610"/>
                <a:gd name="connsiteY36" fmla="*/ 2027470 h 2039827"/>
                <a:gd name="connsiteX37" fmla="*/ 1575486 w 2168610"/>
                <a:gd name="connsiteY37" fmla="*/ 1959508 h 2039827"/>
                <a:gd name="connsiteX38" fmla="*/ 1550773 w 2168610"/>
                <a:gd name="connsiteY38" fmla="*/ 1928616 h 2039827"/>
                <a:gd name="connsiteX39" fmla="*/ 1544594 w 2168610"/>
                <a:gd name="connsiteY39" fmla="*/ 1891546 h 2039827"/>
                <a:gd name="connsiteX40" fmla="*/ 1526059 w 2168610"/>
                <a:gd name="connsiteY40" fmla="*/ 1848297 h 2039827"/>
                <a:gd name="connsiteX41" fmla="*/ 1538416 w 2168610"/>
                <a:gd name="connsiteY41" fmla="*/ 1817405 h 2039827"/>
                <a:gd name="connsiteX42" fmla="*/ 1532237 w 2168610"/>
                <a:gd name="connsiteY42" fmla="*/ 1798870 h 2039827"/>
                <a:gd name="connsiteX43" fmla="*/ 1488989 w 2168610"/>
                <a:gd name="connsiteY43" fmla="*/ 1774157 h 2039827"/>
                <a:gd name="connsiteX44" fmla="*/ 1538416 w 2168610"/>
                <a:gd name="connsiteY44" fmla="*/ 1743265 h 2039827"/>
                <a:gd name="connsiteX45" fmla="*/ 1544594 w 2168610"/>
                <a:gd name="connsiteY45" fmla="*/ 1730908 h 2039827"/>
                <a:gd name="connsiteX46" fmla="*/ 1550773 w 2168610"/>
                <a:gd name="connsiteY46" fmla="*/ 1700016 h 2039827"/>
                <a:gd name="connsiteX47" fmla="*/ 1526059 w 2168610"/>
                <a:gd name="connsiteY47" fmla="*/ 1669124 h 2039827"/>
                <a:gd name="connsiteX48" fmla="*/ 1550773 w 2168610"/>
                <a:gd name="connsiteY48" fmla="*/ 1669124 h 2039827"/>
                <a:gd name="connsiteX49" fmla="*/ 1575486 w 2168610"/>
                <a:gd name="connsiteY49" fmla="*/ 1650589 h 2039827"/>
                <a:gd name="connsiteX50" fmla="*/ 1550773 w 2168610"/>
                <a:gd name="connsiteY50" fmla="*/ 1594984 h 2039827"/>
                <a:gd name="connsiteX51" fmla="*/ 1550773 w 2168610"/>
                <a:gd name="connsiteY51" fmla="*/ 1594984 h 2039827"/>
                <a:gd name="connsiteX52" fmla="*/ 1618735 w 2168610"/>
                <a:gd name="connsiteY52" fmla="*/ 1594984 h 2039827"/>
                <a:gd name="connsiteX53" fmla="*/ 1631092 w 2168610"/>
                <a:gd name="connsiteY53" fmla="*/ 1582627 h 2039827"/>
                <a:gd name="connsiteX54" fmla="*/ 1649627 w 2168610"/>
                <a:gd name="connsiteY54" fmla="*/ 1533200 h 2039827"/>
                <a:gd name="connsiteX55" fmla="*/ 1686697 w 2168610"/>
                <a:gd name="connsiteY55" fmla="*/ 1533200 h 2039827"/>
                <a:gd name="connsiteX56" fmla="*/ 1705232 w 2168610"/>
                <a:gd name="connsiteY56" fmla="*/ 1533200 h 2039827"/>
                <a:gd name="connsiteX57" fmla="*/ 1705232 w 2168610"/>
                <a:gd name="connsiteY57" fmla="*/ 1502308 h 2039827"/>
                <a:gd name="connsiteX58" fmla="*/ 1699054 w 2168610"/>
                <a:gd name="connsiteY58" fmla="*/ 1483773 h 2039827"/>
                <a:gd name="connsiteX59" fmla="*/ 1699054 w 2168610"/>
                <a:gd name="connsiteY59" fmla="*/ 1483773 h 2039827"/>
                <a:gd name="connsiteX60" fmla="*/ 1773194 w 2168610"/>
                <a:gd name="connsiteY60" fmla="*/ 1489951 h 2039827"/>
                <a:gd name="connsiteX61" fmla="*/ 1834978 w 2168610"/>
                <a:gd name="connsiteY61" fmla="*/ 1477595 h 2039827"/>
                <a:gd name="connsiteX62" fmla="*/ 1896762 w 2168610"/>
                <a:gd name="connsiteY62" fmla="*/ 1421989 h 2039827"/>
                <a:gd name="connsiteX63" fmla="*/ 1896762 w 2168610"/>
                <a:gd name="connsiteY63" fmla="*/ 1378740 h 2039827"/>
                <a:gd name="connsiteX64" fmla="*/ 1946189 w 2168610"/>
                <a:gd name="connsiteY64" fmla="*/ 1347849 h 2039827"/>
                <a:gd name="connsiteX65" fmla="*/ 1940010 w 2168610"/>
                <a:gd name="connsiteY65" fmla="*/ 1286065 h 2039827"/>
                <a:gd name="connsiteX66" fmla="*/ 1983259 w 2168610"/>
                <a:gd name="connsiteY66" fmla="*/ 1267530 h 2039827"/>
                <a:gd name="connsiteX67" fmla="*/ 2007973 w 2168610"/>
                <a:gd name="connsiteY67" fmla="*/ 1329313 h 2039827"/>
                <a:gd name="connsiteX68" fmla="*/ 2143897 w 2168610"/>
                <a:gd name="connsiteY68" fmla="*/ 1255173 h 2039827"/>
                <a:gd name="connsiteX69" fmla="*/ 2156254 w 2168610"/>
                <a:gd name="connsiteY69" fmla="*/ 1168676 h 2039827"/>
                <a:gd name="connsiteX70" fmla="*/ 2143897 w 2168610"/>
                <a:gd name="connsiteY70" fmla="*/ 1131605 h 2039827"/>
                <a:gd name="connsiteX71" fmla="*/ 2137719 w 2168610"/>
                <a:gd name="connsiteY71" fmla="*/ 1094535 h 2039827"/>
                <a:gd name="connsiteX72" fmla="*/ 2150075 w 2168610"/>
                <a:gd name="connsiteY72" fmla="*/ 1051286 h 2039827"/>
                <a:gd name="connsiteX73" fmla="*/ 2168610 w 2168610"/>
                <a:gd name="connsiteY73" fmla="*/ 1014216 h 2039827"/>
                <a:gd name="connsiteX74" fmla="*/ 2131540 w 2168610"/>
                <a:gd name="connsiteY74" fmla="*/ 903005 h 2039827"/>
                <a:gd name="connsiteX75" fmla="*/ 2100648 w 2168610"/>
                <a:gd name="connsiteY75" fmla="*/ 872113 h 2039827"/>
                <a:gd name="connsiteX76" fmla="*/ 2075935 w 2168610"/>
                <a:gd name="connsiteY76" fmla="*/ 791795 h 2039827"/>
                <a:gd name="connsiteX77" fmla="*/ 2063578 w 2168610"/>
                <a:gd name="connsiteY77" fmla="*/ 618800 h 2039827"/>
                <a:gd name="connsiteX78" fmla="*/ 2051221 w 2168610"/>
                <a:gd name="connsiteY78" fmla="*/ 519946 h 2039827"/>
                <a:gd name="connsiteX79" fmla="*/ 2032686 w 2168610"/>
                <a:gd name="connsiteY79" fmla="*/ 501411 h 2039827"/>
                <a:gd name="connsiteX80" fmla="*/ 1983259 w 2168610"/>
                <a:gd name="connsiteY80" fmla="*/ 526124 h 2039827"/>
                <a:gd name="connsiteX81" fmla="*/ 1872048 w 2168610"/>
                <a:gd name="connsiteY81" fmla="*/ 470519 h 2039827"/>
                <a:gd name="connsiteX82" fmla="*/ 1834978 w 2168610"/>
                <a:gd name="connsiteY82" fmla="*/ 470519 h 2039827"/>
                <a:gd name="connsiteX83" fmla="*/ 1767016 w 2168610"/>
                <a:gd name="connsiteY83" fmla="*/ 464340 h 2039827"/>
                <a:gd name="connsiteX84" fmla="*/ 1692875 w 2168610"/>
                <a:gd name="connsiteY84" fmla="*/ 519946 h 2039827"/>
                <a:gd name="connsiteX85" fmla="*/ 1631092 w 2168610"/>
                <a:gd name="connsiteY85" fmla="*/ 489054 h 2039827"/>
                <a:gd name="connsiteX86" fmla="*/ 1594021 w 2168610"/>
                <a:gd name="connsiteY86" fmla="*/ 501411 h 2039827"/>
                <a:gd name="connsiteX87" fmla="*/ 1594021 w 2168610"/>
                <a:gd name="connsiteY87" fmla="*/ 501411 h 2039827"/>
                <a:gd name="connsiteX88" fmla="*/ 1519881 w 2168610"/>
                <a:gd name="connsiteY88" fmla="*/ 495232 h 2039827"/>
                <a:gd name="connsiteX89" fmla="*/ 1488989 w 2168610"/>
                <a:gd name="connsiteY89" fmla="*/ 470519 h 2039827"/>
                <a:gd name="connsiteX90" fmla="*/ 1439562 w 2168610"/>
                <a:gd name="connsiteY90" fmla="*/ 489054 h 2039827"/>
                <a:gd name="connsiteX91" fmla="*/ 1353065 w 2168610"/>
                <a:gd name="connsiteY91" fmla="*/ 445805 h 2039827"/>
                <a:gd name="connsiteX92" fmla="*/ 1291281 w 2168610"/>
                <a:gd name="connsiteY92" fmla="*/ 451984 h 2039827"/>
                <a:gd name="connsiteX93" fmla="*/ 1260389 w 2168610"/>
                <a:gd name="connsiteY93" fmla="*/ 439627 h 2039827"/>
                <a:gd name="connsiteX94" fmla="*/ 1235675 w 2168610"/>
                <a:gd name="connsiteY94" fmla="*/ 439627 h 2039827"/>
                <a:gd name="connsiteX95" fmla="*/ 1210962 w 2168610"/>
                <a:gd name="connsiteY95" fmla="*/ 396378 h 2039827"/>
                <a:gd name="connsiteX96" fmla="*/ 1136821 w 2168610"/>
                <a:gd name="connsiteY96" fmla="*/ 402557 h 2039827"/>
                <a:gd name="connsiteX97" fmla="*/ 1105929 w 2168610"/>
                <a:gd name="connsiteY97" fmla="*/ 371665 h 2039827"/>
                <a:gd name="connsiteX98" fmla="*/ 1087394 w 2168610"/>
                <a:gd name="connsiteY98" fmla="*/ 371665 h 2039827"/>
                <a:gd name="connsiteX99" fmla="*/ 1075037 w 2168610"/>
                <a:gd name="connsiteY99" fmla="*/ 359308 h 2039827"/>
                <a:gd name="connsiteX100" fmla="*/ 1062681 w 2168610"/>
                <a:gd name="connsiteY100" fmla="*/ 353130 h 2039827"/>
                <a:gd name="connsiteX101" fmla="*/ 1068450 w 2168610"/>
                <a:gd name="connsiteY101" fmla="*/ 10936 h 2039827"/>
                <a:gd name="connsiteX102" fmla="*/ 598898 w 2168610"/>
                <a:gd name="connsiteY102" fmla="*/ 0 h 2039827"/>
                <a:gd name="connsiteX0" fmla="*/ 598898 w 2168610"/>
                <a:gd name="connsiteY0" fmla="*/ 0 h 2039827"/>
                <a:gd name="connsiteX1" fmla="*/ 580767 w 2168610"/>
                <a:gd name="connsiteY1" fmla="*/ 872113 h 2039827"/>
                <a:gd name="connsiteX2" fmla="*/ 6178 w 2168610"/>
                <a:gd name="connsiteY2" fmla="*/ 853578 h 2039827"/>
                <a:gd name="connsiteX3" fmla="*/ 0 w 2168610"/>
                <a:gd name="connsiteY3" fmla="*/ 890649 h 2039827"/>
                <a:gd name="connsiteX4" fmla="*/ 49427 w 2168610"/>
                <a:gd name="connsiteY4" fmla="*/ 921540 h 2039827"/>
                <a:gd name="connsiteX5" fmla="*/ 105032 w 2168610"/>
                <a:gd name="connsiteY5" fmla="*/ 989503 h 2039827"/>
                <a:gd name="connsiteX6" fmla="*/ 154459 w 2168610"/>
                <a:gd name="connsiteY6" fmla="*/ 1063643 h 2039827"/>
                <a:gd name="connsiteX7" fmla="*/ 203886 w 2168610"/>
                <a:gd name="connsiteY7" fmla="*/ 1076000 h 2039827"/>
                <a:gd name="connsiteX8" fmla="*/ 240956 w 2168610"/>
                <a:gd name="connsiteY8" fmla="*/ 1125427 h 2039827"/>
                <a:gd name="connsiteX9" fmla="*/ 271848 w 2168610"/>
                <a:gd name="connsiteY9" fmla="*/ 1174854 h 2039827"/>
                <a:gd name="connsiteX10" fmla="*/ 296562 w 2168610"/>
                <a:gd name="connsiteY10" fmla="*/ 1230459 h 2039827"/>
                <a:gd name="connsiteX11" fmla="*/ 308919 w 2168610"/>
                <a:gd name="connsiteY11" fmla="*/ 1304600 h 2039827"/>
                <a:gd name="connsiteX12" fmla="*/ 327454 w 2168610"/>
                <a:gd name="connsiteY12" fmla="*/ 1329313 h 2039827"/>
                <a:gd name="connsiteX13" fmla="*/ 432486 w 2168610"/>
                <a:gd name="connsiteY13" fmla="*/ 1409632 h 2039827"/>
                <a:gd name="connsiteX14" fmla="*/ 438665 w 2168610"/>
                <a:gd name="connsiteY14" fmla="*/ 1384919 h 2039827"/>
                <a:gd name="connsiteX15" fmla="*/ 574589 w 2168610"/>
                <a:gd name="connsiteY15" fmla="*/ 1452881 h 2039827"/>
                <a:gd name="connsiteX16" fmla="*/ 574589 w 2168610"/>
                <a:gd name="connsiteY16" fmla="*/ 1452881 h 2039827"/>
                <a:gd name="connsiteX17" fmla="*/ 605481 w 2168610"/>
                <a:gd name="connsiteY17" fmla="*/ 1397276 h 2039827"/>
                <a:gd name="connsiteX18" fmla="*/ 661086 w 2168610"/>
                <a:gd name="connsiteY18" fmla="*/ 1329313 h 2039827"/>
                <a:gd name="connsiteX19" fmla="*/ 729048 w 2168610"/>
                <a:gd name="connsiteY19" fmla="*/ 1310778 h 2039827"/>
                <a:gd name="connsiteX20" fmla="*/ 821724 w 2168610"/>
                <a:gd name="connsiteY20" fmla="*/ 1323135 h 2039827"/>
                <a:gd name="connsiteX21" fmla="*/ 902043 w 2168610"/>
                <a:gd name="connsiteY21" fmla="*/ 1384919 h 2039827"/>
                <a:gd name="connsiteX22" fmla="*/ 957648 w 2168610"/>
                <a:gd name="connsiteY22" fmla="*/ 1465238 h 2039827"/>
                <a:gd name="connsiteX23" fmla="*/ 1013254 w 2168610"/>
                <a:gd name="connsiteY23" fmla="*/ 1545557 h 2039827"/>
                <a:gd name="connsiteX24" fmla="*/ 1062681 w 2168610"/>
                <a:gd name="connsiteY24" fmla="*/ 1632054 h 2039827"/>
                <a:gd name="connsiteX25" fmla="*/ 1118286 w 2168610"/>
                <a:gd name="connsiteY25" fmla="*/ 1700016 h 2039827"/>
                <a:gd name="connsiteX26" fmla="*/ 1167713 w 2168610"/>
                <a:gd name="connsiteY26" fmla="*/ 1737086 h 2039827"/>
                <a:gd name="connsiteX27" fmla="*/ 1198605 w 2168610"/>
                <a:gd name="connsiteY27" fmla="*/ 1817405 h 2039827"/>
                <a:gd name="connsiteX28" fmla="*/ 1223319 w 2168610"/>
                <a:gd name="connsiteY28" fmla="*/ 1879189 h 2039827"/>
                <a:gd name="connsiteX29" fmla="*/ 1248032 w 2168610"/>
                <a:gd name="connsiteY29" fmla="*/ 1940973 h 2039827"/>
                <a:gd name="connsiteX30" fmla="*/ 1278924 w 2168610"/>
                <a:gd name="connsiteY30" fmla="*/ 1984222 h 2039827"/>
                <a:gd name="connsiteX31" fmla="*/ 1340708 w 2168610"/>
                <a:gd name="connsiteY31" fmla="*/ 2008935 h 2039827"/>
                <a:gd name="connsiteX32" fmla="*/ 1439562 w 2168610"/>
                <a:gd name="connsiteY32" fmla="*/ 2027470 h 2039827"/>
                <a:gd name="connsiteX33" fmla="*/ 1513702 w 2168610"/>
                <a:gd name="connsiteY33" fmla="*/ 2039827 h 2039827"/>
                <a:gd name="connsiteX34" fmla="*/ 1606378 w 2168610"/>
                <a:gd name="connsiteY34" fmla="*/ 2039827 h 2039827"/>
                <a:gd name="connsiteX35" fmla="*/ 1587843 w 2168610"/>
                <a:gd name="connsiteY35" fmla="*/ 2027470 h 2039827"/>
                <a:gd name="connsiteX36" fmla="*/ 1587843 w 2168610"/>
                <a:gd name="connsiteY36" fmla="*/ 2027470 h 2039827"/>
                <a:gd name="connsiteX37" fmla="*/ 1575486 w 2168610"/>
                <a:gd name="connsiteY37" fmla="*/ 1959508 h 2039827"/>
                <a:gd name="connsiteX38" fmla="*/ 1550773 w 2168610"/>
                <a:gd name="connsiteY38" fmla="*/ 1928616 h 2039827"/>
                <a:gd name="connsiteX39" fmla="*/ 1544594 w 2168610"/>
                <a:gd name="connsiteY39" fmla="*/ 1891546 h 2039827"/>
                <a:gd name="connsiteX40" fmla="*/ 1526059 w 2168610"/>
                <a:gd name="connsiteY40" fmla="*/ 1848297 h 2039827"/>
                <a:gd name="connsiteX41" fmla="*/ 1538416 w 2168610"/>
                <a:gd name="connsiteY41" fmla="*/ 1817405 h 2039827"/>
                <a:gd name="connsiteX42" fmla="*/ 1532237 w 2168610"/>
                <a:gd name="connsiteY42" fmla="*/ 1798870 h 2039827"/>
                <a:gd name="connsiteX43" fmla="*/ 1488989 w 2168610"/>
                <a:gd name="connsiteY43" fmla="*/ 1774157 h 2039827"/>
                <a:gd name="connsiteX44" fmla="*/ 1538416 w 2168610"/>
                <a:gd name="connsiteY44" fmla="*/ 1743265 h 2039827"/>
                <a:gd name="connsiteX45" fmla="*/ 1544594 w 2168610"/>
                <a:gd name="connsiteY45" fmla="*/ 1730908 h 2039827"/>
                <a:gd name="connsiteX46" fmla="*/ 1550773 w 2168610"/>
                <a:gd name="connsiteY46" fmla="*/ 1700016 h 2039827"/>
                <a:gd name="connsiteX47" fmla="*/ 1526059 w 2168610"/>
                <a:gd name="connsiteY47" fmla="*/ 1669124 h 2039827"/>
                <a:gd name="connsiteX48" fmla="*/ 1550773 w 2168610"/>
                <a:gd name="connsiteY48" fmla="*/ 1669124 h 2039827"/>
                <a:gd name="connsiteX49" fmla="*/ 1575486 w 2168610"/>
                <a:gd name="connsiteY49" fmla="*/ 1650589 h 2039827"/>
                <a:gd name="connsiteX50" fmla="*/ 1550773 w 2168610"/>
                <a:gd name="connsiteY50" fmla="*/ 1594984 h 2039827"/>
                <a:gd name="connsiteX51" fmla="*/ 1550773 w 2168610"/>
                <a:gd name="connsiteY51" fmla="*/ 1594984 h 2039827"/>
                <a:gd name="connsiteX52" fmla="*/ 1618735 w 2168610"/>
                <a:gd name="connsiteY52" fmla="*/ 1594984 h 2039827"/>
                <a:gd name="connsiteX53" fmla="*/ 1631092 w 2168610"/>
                <a:gd name="connsiteY53" fmla="*/ 1582627 h 2039827"/>
                <a:gd name="connsiteX54" fmla="*/ 1649627 w 2168610"/>
                <a:gd name="connsiteY54" fmla="*/ 1533200 h 2039827"/>
                <a:gd name="connsiteX55" fmla="*/ 1686697 w 2168610"/>
                <a:gd name="connsiteY55" fmla="*/ 1533200 h 2039827"/>
                <a:gd name="connsiteX56" fmla="*/ 1705232 w 2168610"/>
                <a:gd name="connsiteY56" fmla="*/ 1533200 h 2039827"/>
                <a:gd name="connsiteX57" fmla="*/ 1705232 w 2168610"/>
                <a:gd name="connsiteY57" fmla="*/ 1502308 h 2039827"/>
                <a:gd name="connsiteX58" fmla="*/ 1699054 w 2168610"/>
                <a:gd name="connsiteY58" fmla="*/ 1483773 h 2039827"/>
                <a:gd name="connsiteX59" fmla="*/ 1699054 w 2168610"/>
                <a:gd name="connsiteY59" fmla="*/ 1483773 h 2039827"/>
                <a:gd name="connsiteX60" fmla="*/ 1773194 w 2168610"/>
                <a:gd name="connsiteY60" fmla="*/ 1489951 h 2039827"/>
                <a:gd name="connsiteX61" fmla="*/ 1834978 w 2168610"/>
                <a:gd name="connsiteY61" fmla="*/ 1477595 h 2039827"/>
                <a:gd name="connsiteX62" fmla="*/ 1896762 w 2168610"/>
                <a:gd name="connsiteY62" fmla="*/ 1421989 h 2039827"/>
                <a:gd name="connsiteX63" fmla="*/ 1896762 w 2168610"/>
                <a:gd name="connsiteY63" fmla="*/ 1378740 h 2039827"/>
                <a:gd name="connsiteX64" fmla="*/ 1946189 w 2168610"/>
                <a:gd name="connsiteY64" fmla="*/ 1347849 h 2039827"/>
                <a:gd name="connsiteX65" fmla="*/ 1940010 w 2168610"/>
                <a:gd name="connsiteY65" fmla="*/ 1286065 h 2039827"/>
                <a:gd name="connsiteX66" fmla="*/ 1983259 w 2168610"/>
                <a:gd name="connsiteY66" fmla="*/ 1267530 h 2039827"/>
                <a:gd name="connsiteX67" fmla="*/ 2007973 w 2168610"/>
                <a:gd name="connsiteY67" fmla="*/ 1329313 h 2039827"/>
                <a:gd name="connsiteX68" fmla="*/ 2143897 w 2168610"/>
                <a:gd name="connsiteY68" fmla="*/ 1255173 h 2039827"/>
                <a:gd name="connsiteX69" fmla="*/ 2156254 w 2168610"/>
                <a:gd name="connsiteY69" fmla="*/ 1168676 h 2039827"/>
                <a:gd name="connsiteX70" fmla="*/ 2143897 w 2168610"/>
                <a:gd name="connsiteY70" fmla="*/ 1131605 h 2039827"/>
                <a:gd name="connsiteX71" fmla="*/ 2137719 w 2168610"/>
                <a:gd name="connsiteY71" fmla="*/ 1094535 h 2039827"/>
                <a:gd name="connsiteX72" fmla="*/ 2150075 w 2168610"/>
                <a:gd name="connsiteY72" fmla="*/ 1051286 h 2039827"/>
                <a:gd name="connsiteX73" fmla="*/ 2168610 w 2168610"/>
                <a:gd name="connsiteY73" fmla="*/ 1014216 h 2039827"/>
                <a:gd name="connsiteX74" fmla="*/ 2131540 w 2168610"/>
                <a:gd name="connsiteY74" fmla="*/ 903005 h 2039827"/>
                <a:gd name="connsiteX75" fmla="*/ 2100648 w 2168610"/>
                <a:gd name="connsiteY75" fmla="*/ 872113 h 2039827"/>
                <a:gd name="connsiteX76" fmla="*/ 2075935 w 2168610"/>
                <a:gd name="connsiteY76" fmla="*/ 791795 h 2039827"/>
                <a:gd name="connsiteX77" fmla="*/ 2063578 w 2168610"/>
                <a:gd name="connsiteY77" fmla="*/ 618800 h 2039827"/>
                <a:gd name="connsiteX78" fmla="*/ 2051221 w 2168610"/>
                <a:gd name="connsiteY78" fmla="*/ 519946 h 2039827"/>
                <a:gd name="connsiteX79" fmla="*/ 2032686 w 2168610"/>
                <a:gd name="connsiteY79" fmla="*/ 501411 h 2039827"/>
                <a:gd name="connsiteX80" fmla="*/ 1983259 w 2168610"/>
                <a:gd name="connsiteY80" fmla="*/ 526124 h 2039827"/>
                <a:gd name="connsiteX81" fmla="*/ 1872048 w 2168610"/>
                <a:gd name="connsiteY81" fmla="*/ 470519 h 2039827"/>
                <a:gd name="connsiteX82" fmla="*/ 1834978 w 2168610"/>
                <a:gd name="connsiteY82" fmla="*/ 470519 h 2039827"/>
                <a:gd name="connsiteX83" fmla="*/ 1767016 w 2168610"/>
                <a:gd name="connsiteY83" fmla="*/ 464340 h 2039827"/>
                <a:gd name="connsiteX84" fmla="*/ 1692875 w 2168610"/>
                <a:gd name="connsiteY84" fmla="*/ 519946 h 2039827"/>
                <a:gd name="connsiteX85" fmla="*/ 1631092 w 2168610"/>
                <a:gd name="connsiteY85" fmla="*/ 489054 h 2039827"/>
                <a:gd name="connsiteX86" fmla="*/ 1594021 w 2168610"/>
                <a:gd name="connsiteY86" fmla="*/ 501411 h 2039827"/>
                <a:gd name="connsiteX87" fmla="*/ 1594021 w 2168610"/>
                <a:gd name="connsiteY87" fmla="*/ 501411 h 2039827"/>
                <a:gd name="connsiteX88" fmla="*/ 1519881 w 2168610"/>
                <a:gd name="connsiteY88" fmla="*/ 495232 h 2039827"/>
                <a:gd name="connsiteX89" fmla="*/ 1488989 w 2168610"/>
                <a:gd name="connsiteY89" fmla="*/ 470519 h 2039827"/>
                <a:gd name="connsiteX90" fmla="*/ 1439562 w 2168610"/>
                <a:gd name="connsiteY90" fmla="*/ 489054 h 2039827"/>
                <a:gd name="connsiteX91" fmla="*/ 1353065 w 2168610"/>
                <a:gd name="connsiteY91" fmla="*/ 445805 h 2039827"/>
                <a:gd name="connsiteX92" fmla="*/ 1291281 w 2168610"/>
                <a:gd name="connsiteY92" fmla="*/ 451984 h 2039827"/>
                <a:gd name="connsiteX93" fmla="*/ 1260389 w 2168610"/>
                <a:gd name="connsiteY93" fmla="*/ 439627 h 2039827"/>
                <a:gd name="connsiteX94" fmla="*/ 1235675 w 2168610"/>
                <a:gd name="connsiteY94" fmla="*/ 439627 h 2039827"/>
                <a:gd name="connsiteX95" fmla="*/ 1210962 w 2168610"/>
                <a:gd name="connsiteY95" fmla="*/ 396378 h 2039827"/>
                <a:gd name="connsiteX96" fmla="*/ 1144010 w 2168610"/>
                <a:gd name="connsiteY96" fmla="*/ 390478 h 2039827"/>
                <a:gd name="connsiteX97" fmla="*/ 1105929 w 2168610"/>
                <a:gd name="connsiteY97" fmla="*/ 371665 h 2039827"/>
                <a:gd name="connsiteX98" fmla="*/ 1087394 w 2168610"/>
                <a:gd name="connsiteY98" fmla="*/ 371665 h 2039827"/>
                <a:gd name="connsiteX99" fmla="*/ 1075037 w 2168610"/>
                <a:gd name="connsiteY99" fmla="*/ 359308 h 2039827"/>
                <a:gd name="connsiteX100" fmla="*/ 1062681 w 2168610"/>
                <a:gd name="connsiteY100" fmla="*/ 353130 h 2039827"/>
                <a:gd name="connsiteX101" fmla="*/ 1068450 w 2168610"/>
                <a:gd name="connsiteY101" fmla="*/ 10936 h 2039827"/>
                <a:gd name="connsiteX102" fmla="*/ 598898 w 2168610"/>
                <a:gd name="connsiteY102" fmla="*/ 0 h 2039827"/>
                <a:gd name="connsiteX0" fmla="*/ 598898 w 2168610"/>
                <a:gd name="connsiteY0" fmla="*/ 0 h 2039827"/>
                <a:gd name="connsiteX1" fmla="*/ 580767 w 2168610"/>
                <a:gd name="connsiteY1" fmla="*/ 872113 h 2039827"/>
                <a:gd name="connsiteX2" fmla="*/ 6178 w 2168610"/>
                <a:gd name="connsiteY2" fmla="*/ 853578 h 2039827"/>
                <a:gd name="connsiteX3" fmla="*/ 0 w 2168610"/>
                <a:gd name="connsiteY3" fmla="*/ 890649 h 2039827"/>
                <a:gd name="connsiteX4" fmla="*/ 49427 w 2168610"/>
                <a:gd name="connsiteY4" fmla="*/ 921540 h 2039827"/>
                <a:gd name="connsiteX5" fmla="*/ 105032 w 2168610"/>
                <a:gd name="connsiteY5" fmla="*/ 989503 h 2039827"/>
                <a:gd name="connsiteX6" fmla="*/ 154459 w 2168610"/>
                <a:gd name="connsiteY6" fmla="*/ 1063643 h 2039827"/>
                <a:gd name="connsiteX7" fmla="*/ 203886 w 2168610"/>
                <a:gd name="connsiteY7" fmla="*/ 1076000 h 2039827"/>
                <a:gd name="connsiteX8" fmla="*/ 240956 w 2168610"/>
                <a:gd name="connsiteY8" fmla="*/ 1125427 h 2039827"/>
                <a:gd name="connsiteX9" fmla="*/ 271848 w 2168610"/>
                <a:gd name="connsiteY9" fmla="*/ 1174854 h 2039827"/>
                <a:gd name="connsiteX10" fmla="*/ 296562 w 2168610"/>
                <a:gd name="connsiteY10" fmla="*/ 1230459 h 2039827"/>
                <a:gd name="connsiteX11" fmla="*/ 308919 w 2168610"/>
                <a:gd name="connsiteY11" fmla="*/ 1304600 h 2039827"/>
                <a:gd name="connsiteX12" fmla="*/ 327454 w 2168610"/>
                <a:gd name="connsiteY12" fmla="*/ 1329313 h 2039827"/>
                <a:gd name="connsiteX13" fmla="*/ 432486 w 2168610"/>
                <a:gd name="connsiteY13" fmla="*/ 1409632 h 2039827"/>
                <a:gd name="connsiteX14" fmla="*/ 438665 w 2168610"/>
                <a:gd name="connsiteY14" fmla="*/ 1384919 h 2039827"/>
                <a:gd name="connsiteX15" fmla="*/ 574589 w 2168610"/>
                <a:gd name="connsiteY15" fmla="*/ 1452881 h 2039827"/>
                <a:gd name="connsiteX16" fmla="*/ 574589 w 2168610"/>
                <a:gd name="connsiteY16" fmla="*/ 1452881 h 2039827"/>
                <a:gd name="connsiteX17" fmla="*/ 605481 w 2168610"/>
                <a:gd name="connsiteY17" fmla="*/ 1397276 h 2039827"/>
                <a:gd name="connsiteX18" fmla="*/ 661086 w 2168610"/>
                <a:gd name="connsiteY18" fmla="*/ 1329313 h 2039827"/>
                <a:gd name="connsiteX19" fmla="*/ 729048 w 2168610"/>
                <a:gd name="connsiteY19" fmla="*/ 1310778 h 2039827"/>
                <a:gd name="connsiteX20" fmla="*/ 821724 w 2168610"/>
                <a:gd name="connsiteY20" fmla="*/ 1323135 h 2039827"/>
                <a:gd name="connsiteX21" fmla="*/ 902043 w 2168610"/>
                <a:gd name="connsiteY21" fmla="*/ 1384919 h 2039827"/>
                <a:gd name="connsiteX22" fmla="*/ 957648 w 2168610"/>
                <a:gd name="connsiteY22" fmla="*/ 1465238 h 2039827"/>
                <a:gd name="connsiteX23" fmla="*/ 1013254 w 2168610"/>
                <a:gd name="connsiteY23" fmla="*/ 1545557 h 2039827"/>
                <a:gd name="connsiteX24" fmla="*/ 1062681 w 2168610"/>
                <a:gd name="connsiteY24" fmla="*/ 1632054 h 2039827"/>
                <a:gd name="connsiteX25" fmla="*/ 1118286 w 2168610"/>
                <a:gd name="connsiteY25" fmla="*/ 1700016 h 2039827"/>
                <a:gd name="connsiteX26" fmla="*/ 1167713 w 2168610"/>
                <a:gd name="connsiteY26" fmla="*/ 1737086 h 2039827"/>
                <a:gd name="connsiteX27" fmla="*/ 1198605 w 2168610"/>
                <a:gd name="connsiteY27" fmla="*/ 1817405 h 2039827"/>
                <a:gd name="connsiteX28" fmla="*/ 1223319 w 2168610"/>
                <a:gd name="connsiteY28" fmla="*/ 1879189 h 2039827"/>
                <a:gd name="connsiteX29" fmla="*/ 1248032 w 2168610"/>
                <a:gd name="connsiteY29" fmla="*/ 1940973 h 2039827"/>
                <a:gd name="connsiteX30" fmla="*/ 1278924 w 2168610"/>
                <a:gd name="connsiteY30" fmla="*/ 1984222 h 2039827"/>
                <a:gd name="connsiteX31" fmla="*/ 1340708 w 2168610"/>
                <a:gd name="connsiteY31" fmla="*/ 2008935 h 2039827"/>
                <a:gd name="connsiteX32" fmla="*/ 1439562 w 2168610"/>
                <a:gd name="connsiteY32" fmla="*/ 2027470 h 2039827"/>
                <a:gd name="connsiteX33" fmla="*/ 1513702 w 2168610"/>
                <a:gd name="connsiteY33" fmla="*/ 2039827 h 2039827"/>
                <a:gd name="connsiteX34" fmla="*/ 1606378 w 2168610"/>
                <a:gd name="connsiteY34" fmla="*/ 2039827 h 2039827"/>
                <a:gd name="connsiteX35" fmla="*/ 1587843 w 2168610"/>
                <a:gd name="connsiteY35" fmla="*/ 2027470 h 2039827"/>
                <a:gd name="connsiteX36" fmla="*/ 1587843 w 2168610"/>
                <a:gd name="connsiteY36" fmla="*/ 2027470 h 2039827"/>
                <a:gd name="connsiteX37" fmla="*/ 1575486 w 2168610"/>
                <a:gd name="connsiteY37" fmla="*/ 1959508 h 2039827"/>
                <a:gd name="connsiteX38" fmla="*/ 1550773 w 2168610"/>
                <a:gd name="connsiteY38" fmla="*/ 1928616 h 2039827"/>
                <a:gd name="connsiteX39" fmla="*/ 1544594 w 2168610"/>
                <a:gd name="connsiteY39" fmla="*/ 1891546 h 2039827"/>
                <a:gd name="connsiteX40" fmla="*/ 1526059 w 2168610"/>
                <a:gd name="connsiteY40" fmla="*/ 1848297 h 2039827"/>
                <a:gd name="connsiteX41" fmla="*/ 1538416 w 2168610"/>
                <a:gd name="connsiteY41" fmla="*/ 1817405 h 2039827"/>
                <a:gd name="connsiteX42" fmla="*/ 1532237 w 2168610"/>
                <a:gd name="connsiteY42" fmla="*/ 1798870 h 2039827"/>
                <a:gd name="connsiteX43" fmla="*/ 1488989 w 2168610"/>
                <a:gd name="connsiteY43" fmla="*/ 1774157 h 2039827"/>
                <a:gd name="connsiteX44" fmla="*/ 1538416 w 2168610"/>
                <a:gd name="connsiteY44" fmla="*/ 1743265 h 2039827"/>
                <a:gd name="connsiteX45" fmla="*/ 1544594 w 2168610"/>
                <a:gd name="connsiteY45" fmla="*/ 1730908 h 2039827"/>
                <a:gd name="connsiteX46" fmla="*/ 1550773 w 2168610"/>
                <a:gd name="connsiteY46" fmla="*/ 1700016 h 2039827"/>
                <a:gd name="connsiteX47" fmla="*/ 1526059 w 2168610"/>
                <a:gd name="connsiteY47" fmla="*/ 1669124 h 2039827"/>
                <a:gd name="connsiteX48" fmla="*/ 1550773 w 2168610"/>
                <a:gd name="connsiteY48" fmla="*/ 1669124 h 2039827"/>
                <a:gd name="connsiteX49" fmla="*/ 1575486 w 2168610"/>
                <a:gd name="connsiteY49" fmla="*/ 1650589 h 2039827"/>
                <a:gd name="connsiteX50" fmla="*/ 1550773 w 2168610"/>
                <a:gd name="connsiteY50" fmla="*/ 1594984 h 2039827"/>
                <a:gd name="connsiteX51" fmla="*/ 1550773 w 2168610"/>
                <a:gd name="connsiteY51" fmla="*/ 1594984 h 2039827"/>
                <a:gd name="connsiteX52" fmla="*/ 1618735 w 2168610"/>
                <a:gd name="connsiteY52" fmla="*/ 1594984 h 2039827"/>
                <a:gd name="connsiteX53" fmla="*/ 1631092 w 2168610"/>
                <a:gd name="connsiteY53" fmla="*/ 1582627 h 2039827"/>
                <a:gd name="connsiteX54" fmla="*/ 1649627 w 2168610"/>
                <a:gd name="connsiteY54" fmla="*/ 1533200 h 2039827"/>
                <a:gd name="connsiteX55" fmla="*/ 1686697 w 2168610"/>
                <a:gd name="connsiteY55" fmla="*/ 1533200 h 2039827"/>
                <a:gd name="connsiteX56" fmla="*/ 1705232 w 2168610"/>
                <a:gd name="connsiteY56" fmla="*/ 1533200 h 2039827"/>
                <a:gd name="connsiteX57" fmla="*/ 1705232 w 2168610"/>
                <a:gd name="connsiteY57" fmla="*/ 1502308 h 2039827"/>
                <a:gd name="connsiteX58" fmla="*/ 1699054 w 2168610"/>
                <a:gd name="connsiteY58" fmla="*/ 1483773 h 2039827"/>
                <a:gd name="connsiteX59" fmla="*/ 1699054 w 2168610"/>
                <a:gd name="connsiteY59" fmla="*/ 1483773 h 2039827"/>
                <a:gd name="connsiteX60" fmla="*/ 1773194 w 2168610"/>
                <a:gd name="connsiteY60" fmla="*/ 1489951 h 2039827"/>
                <a:gd name="connsiteX61" fmla="*/ 1834978 w 2168610"/>
                <a:gd name="connsiteY61" fmla="*/ 1477595 h 2039827"/>
                <a:gd name="connsiteX62" fmla="*/ 1896762 w 2168610"/>
                <a:gd name="connsiteY62" fmla="*/ 1421989 h 2039827"/>
                <a:gd name="connsiteX63" fmla="*/ 1896762 w 2168610"/>
                <a:gd name="connsiteY63" fmla="*/ 1378740 h 2039827"/>
                <a:gd name="connsiteX64" fmla="*/ 1946189 w 2168610"/>
                <a:gd name="connsiteY64" fmla="*/ 1347849 h 2039827"/>
                <a:gd name="connsiteX65" fmla="*/ 1940010 w 2168610"/>
                <a:gd name="connsiteY65" fmla="*/ 1286065 h 2039827"/>
                <a:gd name="connsiteX66" fmla="*/ 1983259 w 2168610"/>
                <a:gd name="connsiteY66" fmla="*/ 1267530 h 2039827"/>
                <a:gd name="connsiteX67" fmla="*/ 2007973 w 2168610"/>
                <a:gd name="connsiteY67" fmla="*/ 1329313 h 2039827"/>
                <a:gd name="connsiteX68" fmla="*/ 2143897 w 2168610"/>
                <a:gd name="connsiteY68" fmla="*/ 1255173 h 2039827"/>
                <a:gd name="connsiteX69" fmla="*/ 2156254 w 2168610"/>
                <a:gd name="connsiteY69" fmla="*/ 1168676 h 2039827"/>
                <a:gd name="connsiteX70" fmla="*/ 2143897 w 2168610"/>
                <a:gd name="connsiteY70" fmla="*/ 1131605 h 2039827"/>
                <a:gd name="connsiteX71" fmla="*/ 2137719 w 2168610"/>
                <a:gd name="connsiteY71" fmla="*/ 1094535 h 2039827"/>
                <a:gd name="connsiteX72" fmla="*/ 2150075 w 2168610"/>
                <a:gd name="connsiteY72" fmla="*/ 1051286 h 2039827"/>
                <a:gd name="connsiteX73" fmla="*/ 2168610 w 2168610"/>
                <a:gd name="connsiteY73" fmla="*/ 1014216 h 2039827"/>
                <a:gd name="connsiteX74" fmla="*/ 2131540 w 2168610"/>
                <a:gd name="connsiteY74" fmla="*/ 903005 h 2039827"/>
                <a:gd name="connsiteX75" fmla="*/ 2100648 w 2168610"/>
                <a:gd name="connsiteY75" fmla="*/ 872113 h 2039827"/>
                <a:gd name="connsiteX76" fmla="*/ 2075935 w 2168610"/>
                <a:gd name="connsiteY76" fmla="*/ 791795 h 2039827"/>
                <a:gd name="connsiteX77" fmla="*/ 2063578 w 2168610"/>
                <a:gd name="connsiteY77" fmla="*/ 618800 h 2039827"/>
                <a:gd name="connsiteX78" fmla="*/ 2051221 w 2168610"/>
                <a:gd name="connsiteY78" fmla="*/ 519946 h 2039827"/>
                <a:gd name="connsiteX79" fmla="*/ 2032686 w 2168610"/>
                <a:gd name="connsiteY79" fmla="*/ 501411 h 2039827"/>
                <a:gd name="connsiteX80" fmla="*/ 1983259 w 2168610"/>
                <a:gd name="connsiteY80" fmla="*/ 526124 h 2039827"/>
                <a:gd name="connsiteX81" fmla="*/ 1872048 w 2168610"/>
                <a:gd name="connsiteY81" fmla="*/ 470519 h 2039827"/>
                <a:gd name="connsiteX82" fmla="*/ 1834978 w 2168610"/>
                <a:gd name="connsiteY82" fmla="*/ 470519 h 2039827"/>
                <a:gd name="connsiteX83" fmla="*/ 1767016 w 2168610"/>
                <a:gd name="connsiteY83" fmla="*/ 464340 h 2039827"/>
                <a:gd name="connsiteX84" fmla="*/ 1692875 w 2168610"/>
                <a:gd name="connsiteY84" fmla="*/ 519946 h 2039827"/>
                <a:gd name="connsiteX85" fmla="*/ 1631092 w 2168610"/>
                <a:gd name="connsiteY85" fmla="*/ 489054 h 2039827"/>
                <a:gd name="connsiteX86" fmla="*/ 1594021 w 2168610"/>
                <a:gd name="connsiteY86" fmla="*/ 501411 h 2039827"/>
                <a:gd name="connsiteX87" fmla="*/ 1594083 w 2168610"/>
                <a:gd name="connsiteY87" fmla="*/ 489288 h 2039827"/>
                <a:gd name="connsiteX88" fmla="*/ 1519881 w 2168610"/>
                <a:gd name="connsiteY88" fmla="*/ 495232 h 2039827"/>
                <a:gd name="connsiteX89" fmla="*/ 1488989 w 2168610"/>
                <a:gd name="connsiteY89" fmla="*/ 470519 h 2039827"/>
                <a:gd name="connsiteX90" fmla="*/ 1439562 w 2168610"/>
                <a:gd name="connsiteY90" fmla="*/ 489054 h 2039827"/>
                <a:gd name="connsiteX91" fmla="*/ 1353065 w 2168610"/>
                <a:gd name="connsiteY91" fmla="*/ 445805 h 2039827"/>
                <a:gd name="connsiteX92" fmla="*/ 1291281 w 2168610"/>
                <a:gd name="connsiteY92" fmla="*/ 451984 h 2039827"/>
                <a:gd name="connsiteX93" fmla="*/ 1260389 w 2168610"/>
                <a:gd name="connsiteY93" fmla="*/ 439627 h 2039827"/>
                <a:gd name="connsiteX94" fmla="*/ 1235675 w 2168610"/>
                <a:gd name="connsiteY94" fmla="*/ 439627 h 2039827"/>
                <a:gd name="connsiteX95" fmla="*/ 1210962 w 2168610"/>
                <a:gd name="connsiteY95" fmla="*/ 396378 h 2039827"/>
                <a:gd name="connsiteX96" fmla="*/ 1144010 w 2168610"/>
                <a:gd name="connsiteY96" fmla="*/ 390478 h 2039827"/>
                <a:gd name="connsiteX97" fmla="*/ 1105929 w 2168610"/>
                <a:gd name="connsiteY97" fmla="*/ 371665 h 2039827"/>
                <a:gd name="connsiteX98" fmla="*/ 1087394 w 2168610"/>
                <a:gd name="connsiteY98" fmla="*/ 371665 h 2039827"/>
                <a:gd name="connsiteX99" fmla="*/ 1075037 w 2168610"/>
                <a:gd name="connsiteY99" fmla="*/ 359308 h 2039827"/>
                <a:gd name="connsiteX100" fmla="*/ 1062681 w 2168610"/>
                <a:gd name="connsiteY100" fmla="*/ 353130 h 2039827"/>
                <a:gd name="connsiteX101" fmla="*/ 1068450 w 2168610"/>
                <a:gd name="connsiteY101" fmla="*/ 10936 h 2039827"/>
                <a:gd name="connsiteX102" fmla="*/ 598898 w 2168610"/>
                <a:gd name="connsiteY102" fmla="*/ 0 h 2039827"/>
                <a:gd name="connsiteX0" fmla="*/ 598898 w 2168610"/>
                <a:gd name="connsiteY0" fmla="*/ 0 h 2039827"/>
                <a:gd name="connsiteX1" fmla="*/ 580767 w 2168610"/>
                <a:gd name="connsiteY1" fmla="*/ 872113 h 2039827"/>
                <a:gd name="connsiteX2" fmla="*/ 6178 w 2168610"/>
                <a:gd name="connsiteY2" fmla="*/ 853578 h 2039827"/>
                <a:gd name="connsiteX3" fmla="*/ 0 w 2168610"/>
                <a:gd name="connsiteY3" fmla="*/ 890649 h 2039827"/>
                <a:gd name="connsiteX4" fmla="*/ 49427 w 2168610"/>
                <a:gd name="connsiteY4" fmla="*/ 921540 h 2039827"/>
                <a:gd name="connsiteX5" fmla="*/ 105032 w 2168610"/>
                <a:gd name="connsiteY5" fmla="*/ 989503 h 2039827"/>
                <a:gd name="connsiteX6" fmla="*/ 154459 w 2168610"/>
                <a:gd name="connsiteY6" fmla="*/ 1063643 h 2039827"/>
                <a:gd name="connsiteX7" fmla="*/ 203886 w 2168610"/>
                <a:gd name="connsiteY7" fmla="*/ 1076000 h 2039827"/>
                <a:gd name="connsiteX8" fmla="*/ 240956 w 2168610"/>
                <a:gd name="connsiteY8" fmla="*/ 1125427 h 2039827"/>
                <a:gd name="connsiteX9" fmla="*/ 271848 w 2168610"/>
                <a:gd name="connsiteY9" fmla="*/ 1174854 h 2039827"/>
                <a:gd name="connsiteX10" fmla="*/ 296562 w 2168610"/>
                <a:gd name="connsiteY10" fmla="*/ 1230459 h 2039827"/>
                <a:gd name="connsiteX11" fmla="*/ 308919 w 2168610"/>
                <a:gd name="connsiteY11" fmla="*/ 1304600 h 2039827"/>
                <a:gd name="connsiteX12" fmla="*/ 327454 w 2168610"/>
                <a:gd name="connsiteY12" fmla="*/ 1329313 h 2039827"/>
                <a:gd name="connsiteX13" fmla="*/ 432486 w 2168610"/>
                <a:gd name="connsiteY13" fmla="*/ 1409632 h 2039827"/>
                <a:gd name="connsiteX14" fmla="*/ 438665 w 2168610"/>
                <a:gd name="connsiteY14" fmla="*/ 1384919 h 2039827"/>
                <a:gd name="connsiteX15" fmla="*/ 574589 w 2168610"/>
                <a:gd name="connsiteY15" fmla="*/ 1452881 h 2039827"/>
                <a:gd name="connsiteX16" fmla="*/ 574589 w 2168610"/>
                <a:gd name="connsiteY16" fmla="*/ 1452881 h 2039827"/>
                <a:gd name="connsiteX17" fmla="*/ 605481 w 2168610"/>
                <a:gd name="connsiteY17" fmla="*/ 1397276 h 2039827"/>
                <a:gd name="connsiteX18" fmla="*/ 661086 w 2168610"/>
                <a:gd name="connsiteY18" fmla="*/ 1329313 h 2039827"/>
                <a:gd name="connsiteX19" fmla="*/ 729048 w 2168610"/>
                <a:gd name="connsiteY19" fmla="*/ 1310778 h 2039827"/>
                <a:gd name="connsiteX20" fmla="*/ 821724 w 2168610"/>
                <a:gd name="connsiteY20" fmla="*/ 1323135 h 2039827"/>
                <a:gd name="connsiteX21" fmla="*/ 902043 w 2168610"/>
                <a:gd name="connsiteY21" fmla="*/ 1384919 h 2039827"/>
                <a:gd name="connsiteX22" fmla="*/ 957648 w 2168610"/>
                <a:gd name="connsiteY22" fmla="*/ 1465238 h 2039827"/>
                <a:gd name="connsiteX23" fmla="*/ 1013254 w 2168610"/>
                <a:gd name="connsiteY23" fmla="*/ 1545557 h 2039827"/>
                <a:gd name="connsiteX24" fmla="*/ 1062681 w 2168610"/>
                <a:gd name="connsiteY24" fmla="*/ 1632054 h 2039827"/>
                <a:gd name="connsiteX25" fmla="*/ 1118286 w 2168610"/>
                <a:gd name="connsiteY25" fmla="*/ 1700016 h 2039827"/>
                <a:gd name="connsiteX26" fmla="*/ 1167713 w 2168610"/>
                <a:gd name="connsiteY26" fmla="*/ 1737086 h 2039827"/>
                <a:gd name="connsiteX27" fmla="*/ 1198605 w 2168610"/>
                <a:gd name="connsiteY27" fmla="*/ 1817405 h 2039827"/>
                <a:gd name="connsiteX28" fmla="*/ 1223319 w 2168610"/>
                <a:gd name="connsiteY28" fmla="*/ 1879189 h 2039827"/>
                <a:gd name="connsiteX29" fmla="*/ 1248032 w 2168610"/>
                <a:gd name="connsiteY29" fmla="*/ 1940973 h 2039827"/>
                <a:gd name="connsiteX30" fmla="*/ 1278924 w 2168610"/>
                <a:gd name="connsiteY30" fmla="*/ 1984222 h 2039827"/>
                <a:gd name="connsiteX31" fmla="*/ 1340708 w 2168610"/>
                <a:gd name="connsiteY31" fmla="*/ 2008935 h 2039827"/>
                <a:gd name="connsiteX32" fmla="*/ 1439562 w 2168610"/>
                <a:gd name="connsiteY32" fmla="*/ 2027470 h 2039827"/>
                <a:gd name="connsiteX33" fmla="*/ 1513702 w 2168610"/>
                <a:gd name="connsiteY33" fmla="*/ 2039827 h 2039827"/>
                <a:gd name="connsiteX34" fmla="*/ 1606378 w 2168610"/>
                <a:gd name="connsiteY34" fmla="*/ 2039827 h 2039827"/>
                <a:gd name="connsiteX35" fmla="*/ 1587843 w 2168610"/>
                <a:gd name="connsiteY35" fmla="*/ 2027470 h 2039827"/>
                <a:gd name="connsiteX36" fmla="*/ 1587843 w 2168610"/>
                <a:gd name="connsiteY36" fmla="*/ 2027470 h 2039827"/>
                <a:gd name="connsiteX37" fmla="*/ 1575486 w 2168610"/>
                <a:gd name="connsiteY37" fmla="*/ 1959508 h 2039827"/>
                <a:gd name="connsiteX38" fmla="*/ 1550773 w 2168610"/>
                <a:gd name="connsiteY38" fmla="*/ 1928616 h 2039827"/>
                <a:gd name="connsiteX39" fmla="*/ 1544594 w 2168610"/>
                <a:gd name="connsiteY39" fmla="*/ 1891546 h 2039827"/>
                <a:gd name="connsiteX40" fmla="*/ 1526059 w 2168610"/>
                <a:gd name="connsiteY40" fmla="*/ 1848297 h 2039827"/>
                <a:gd name="connsiteX41" fmla="*/ 1538416 w 2168610"/>
                <a:gd name="connsiteY41" fmla="*/ 1817405 h 2039827"/>
                <a:gd name="connsiteX42" fmla="*/ 1532237 w 2168610"/>
                <a:gd name="connsiteY42" fmla="*/ 1798870 h 2039827"/>
                <a:gd name="connsiteX43" fmla="*/ 1488989 w 2168610"/>
                <a:gd name="connsiteY43" fmla="*/ 1774157 h 2039827"/>
                <a:gd name="connsiteX44" fmla="*/ 1538416 w 2168610"/>
                <a:gd name="connsiteY44" fmla="*/ 1743265 h 2039827"/>
                <a:gd name="connsiteX45" fmla="*/ 1544594 w 2168610"/>
                <a:gd name="connsiteY45" fmla="*/ 1730908 h 2039827"/>
                <a:gd name="connsiteX46" fmla="*/ 1550773 w 2168610"/>
                <a:gd name="connsiteY46" fmla="*/ 1700016 h 2039827"/>
                <a:gd name="connsiteX47" fmla="*/ 1526059 w 2168610"/>
                <a:gd name="connsiteY47" fmla="*/ 1669124 h 2039827"/>
                <a:gd name="connsiteX48" fmla="*/ 1550773 w 2168610"/>
                <a:gd name="connsiteY48" fmla="*/ 1669124 h 2039827"/>
                <a:gd name="connsiteX49" fmla="*/ 1575486 w 2168610"/>
                <a:gd name="connsiteY49" fmla="*/ 1650589 h 2039827"/>
                <a:gd name="connsiteX50" fmla="*/ 1550773 w 2168610"/>
                <a:gd name="connsiteY50" fmla="*/ 1594984 h 2039827"/>
                <a:gd name="connsiteX51" fmla="*/ 1550773 w 2168610"/>
                <a:gd name="connsiteY51" fmla="*/ 1594984 h 2039827"/>
                <a:gd name="connsiteX52" fmla="*/ 1618735 w 2168610"/>
                <a:gd name="connsiteY52" fmla="*/ 1594984 h 2039827"/>
                <a:gd name="connsiteX53" fmla="*/ 1631092 w 2168610"/>
                <a:gd name="connsiteY53" fmla="*/ 1582627 h 2039827"/>
                <a:gd name="connsiteX54" fmla="*/ 1649627 w 2168610"/>
                <a:gd name="connsiteY54" fmla="*/ 1533200 h 2039827"/>
                <a:gd name="connsiteX55" fmla="*/ 1686697 w 2168610"/>
                <a:gd name="connsiteY55" fmla="*/ 1533200 h 2039827"/>
                <a:gd name="connsiteX56" fmla="*/ 1705232 w 2168610"/>
                <a:gd name="connsiteY56" fmla="*/ 1533200 h 2039827"/>
                <a:gd name="connsiteX57" fmla="*/ 1705232 w 2168610"/>
                <a:gd name="connsiteY57" fmla="*/ 1502308 h 2039827"/>
                <a:gd name="connsiteX58" fmla="*/ 1699054 w 2168610"/>
                <a:gd name="connsiteY58" fmla="*/ 1483773 h 2039827"/>
                <a:gd name="connsiteX59" fmla="*/ 1699054 w 2168610"/>
                <a:gd name="connsiteY59" fmla="*/ 1483773 h 2039827"/>
                <a:gd name="connsiteX60" fmla="*/ 1773194 w 2168610"/>
                <a:gd name="connsiteY60" fmla="*/ 1489951 h 2039827"/>
                <a:gd name="connsiteX61" fmla="*/ 1834978 w 2168610"/>
                <a:gd name="connsiteY61" fmla="*/ 1477595 h 2039827"/>
                <a:gd name="connsiteX62" fmla="*/ 1896762 w 2168610"/>
                <a:gd name="connsiteY62" fmla="*/ 1421989 h 2039827"/>
                <a:gd name="connsiteX63" fmla="*/ 1896762 w 2168610"/>
                <a:gd name="connsiteY63" fmla="*/ 1378740 h 2039827"/>
                <a:gd name="connsiteX64" fmla="*/ 1946189 w 2168610"/>
                <a:gd name="connsiteY64" fmla="*/ 1347849 h 2039827"/>
                <a:gd name="connsiteX65" fmla="*/ 1940010 w 2168610"/>
                <a:gd name="connsiteY65" fmla="*/ 1286065 h 2039827"/>
                <a:gd name="connsiteX66" fmla="*/ 1983259 w 2168610"/>
                <a:gd name="connsiteY66" fmla="*/ 1267530 h 2039827"/>
                <a:gd name="connsiteX67" fmla="*/ 2007973 w 2168610"/>
                <a:gd name="connsiteY67" fmla="*/ 1329313 h 2039827"/>
                <a:gd name="connsiteX68" fmla="*/ 2143897 w 2168610"/>
                <a:gd name="connsiteY68" fmla="*/ 1255173 h 2039827"/>
                <a:gd name="connsiteX69" fmla="*/ 2156254 w 2168610"/>
                <a:gd name="connsiteY69" fmla="*/ 1168676 h 2039827"/>
                <a:gd name="connsiteX70" fmla="*/ 2143897 w 2168610"/>
                <a:gd name="connsiteY70" fmla="*/ 1131605 h 2039827"/>
                <a:gd name="connsiteX71" fmla="*/ 2137719 w 2168610"/>
                <a:gd name="connsiteY71" fmla="*/ 1094535 h 2039827"/>
                <a:gd name="connsiteX72" fmla="*/ 2150075 w 2168610"/>
                <a:gd name="connsiteY72" fmla="*/ 1051286 h 2039827"/>
                <a:gd name="connsiteX73" fmla="*/ 2168610 w 2168610"/>
                <a:gd name="connsiteY73" fmla="*/ 1014216 h 2039827"/>
                <a:gd name="connsiteX74" fmla="*/ 2131540 w 2168610"/>
                <a:gd name="connsiteY74" fmla="*/ 903005 h 2039827"/>
                <a:gd name="connsiteX75" fmla="*/ 2100648 w 2168610"/>
                <a:gd name="connsiteY75" fmla="*/ 872113 h 2039827"/>
                <a:gd name="connsiteX76" fmla="*/ 2075935 w 2168610"/>
                <a:gd name="connsiteY76" fmla="*/ 791795 h 2039827"/>
                <a:gd name="connsiteX77" fmla="*/ 2063578 w 2168610"/>
                <a:gd name="connsiteY77" fmla="*/ 618800 h 2039827"/>
                <a:gd name="connsiteX78" fmla="*/ 2051221 w 2168610"/>
                <a:gd name="connsiteY78" fmla="*/ 519946 h 2039827"/>
                <a:gd name="connsiteX79" fmla="*/ 2032686 w 2168610"/>
                <a:gd name="connsiteY79" fmla="*/ 501411 h 2039827"/>
                <a:gd name="connsiteX80" fmla="*/ 1983259 w 2168610"/>
                <a:gd name="connsiteY80" fmla="*/ 526124 h 2039827"/>
                <a:gd name="connsiteX81" fmla="*/ 1872048 w 2168610"/>
                <a:gd name="connsiteY81" fmla="*/ 470519 h 2039827"/>
                <a:gd name="connsiteX82" fmla="*/ 1834978 w 2168610"/>
                <a:gd name="connsiteY82" fmla="*/ 470519 h 2039827"/>
                <a:gd name="connsiteX83" fmla="*/ 1767016 w 2168610"/>
                <a:gd name="connsiteY83" fmla="*/ 464340 h 2039827"/>
                <a:gd name="connsiteX84" fmla="*/ 1692875 w 2168610"/>
                <a:gd name="connsiteY84" fmla="*/ 519946 h 2039827"/>
                <a:gd name="connsiteX85" fmla="*/ 1631092 w 2168610"/>
                <a:gd name="connsiteY85" fmla="*/ 489054 h 2039827"/>
                <a:gd name="connsiteX86" fmla="*/ 1594021 w 2168610"/>
                <a:gd name="connsiteY86" fmla="*/ 501411 h 2039827"/>
                <a:gd name="connsiteX87" fmla="*/ 1594083 w 2168610"/>
                <a:gd name="connsiteY87" fmla="*/ 489288 h 2039827"/>
                <a:gd name="connsiteX88" fmla="*/ 1519881 w 2168610"/>
                <a:gd name="connsiteY88" fmla="*/ 495232 h 2039827"/>
                <a:gd name="connsiteX89" fmla="*/ 1488989 w 2168610"/>
                <a:gd name="connsiteY89" fmla="*/ 470519 h 2039827"/>
                <a:gd name="connsiteX90" fmla="*/ 1439562 w 2168610"/>
                <a:gd name="connsiteY90" fmla="*/ 489054 h 2039827"/>
                <a:gd name="connsiteX91" fmla="*/ 1362643 w 2168610"/>
                <a:gd name="connsiteY91" fmla="*/ 433707 h 2039827"/>
                <a:gd name="connsiteX92" fmla="*/ 1291281 w 2168610"/>
                <a:gd name="connsiteY92" fmla="*/ 451984 h 2039827"/>
                <a:gd name="connsiteX93" fmla="*/ 1260389 w 2168610"/>
                <a:gd name="connsiteY93" fmla="*/ 439627 h 2039827"/>
                <a:gd name="connsiteX94" fmla="*/ 1235675 w 2168610"/>
                <a:gd name="connsiteY94" fmla="*/ 439627 h 2039827"/>
                <a:gd name="connsiteX95" fmla="*/ 1210962 w 2168610"/>
                <a:gd name="connsiteY95" fmla="*/ 396378 h 2039827"/>
                <a:gd name="connsiteX96" fmla="*/ 1144010 w 2168610"/>
                <a:gd name="connsiteY96" fmla="*/ 390478 h 2039827"/>
                <a:gd name="connsiteX97" fmla="*/ 1105929 w 2168610"/>
                <a:gd name="connsiteY97" fmla="*/ 371665 h 2039827"/>
                <a:gd name="connsiteX98" fmla="*/ 1087394 w 2168610"/>
                <a:gd name="connsiteY98" fmla="*/ 371665 h 2039827"/>
                <a:gd name="connsiteX99" fmla="*/ 1075037 w 2168610"/>
                <a:gd name="connsiteY99" fmla="*/ 359308 h 2039827"/>
                <a:gd name="connsiteX100" fmla="*/ 1062681 w 2168610"/>
                <a:gd name="connsiteY100" fmla="*/ 353130 h 2039827"/>
                <a:gd name="connsiteX101" fmla="*/ 1068450 w 2168610"/>
                <a:gd name="connsiteY101" fmla="*/ 10936 h 2039827"/>
                <a:gd name="connsiteX102" fmla="*/ 598898 w 2168610"/>
                <a:gd name="connsiteY102" fmla="*/ 0 h 2039827"/>
                <a:gd name="connsiteX0" fmla="*/ 598898 w 2168610"/>
                <a:gd name="connsiteY0" fmla="*/ 0 h 2039827"/>
                <a:gd name="connsiteX1" fmla="*/ 580767 w 2168610"/>
                <a:gd name="connsiteY1" fmla="*/ 872113 h 2039827"/>
                <a:gd name="connsiteX2" fmla="*/ 6178 w 2168610"/>
                <a:gd name="connsiteY2" fmla="*/ 853578 h 2039827"/>
                <a:gd name="connsiteX3" fmla="*/ 0 w 2168610"/>
                <a:gd name="connsiteY3" fmla="*/ 890649 h 2039827"/>
                <a:gd name="connsiteX4" fmla="*/ 49427 w 2168610"/>
                <a:gd name="connsiteY4" fmla="*/ 921540 h 2039827"/>
                <a:gd name="connsiteX5" fmla="*/ 105032 w 2168610"/>
                <a:gd name="connsiteY5" fmla="*/ 989503 h 2039827"/>
                <a:gd name="connsiteX6" fmla="*/ 154459 w 2168610"/>
                <a:gd name="connsiteY6" fmla="*/ 1063643 h 2039827"/>
                <a:gd name="connsiteX7" fmla="*/ 203886 w 2168610"/>
                <a:gd name="connsiteY7" fmla="*/ 1076000 h 2039827"/>
                <a:gd name="connsiteX8" fmla="*/ 240956 w 2168610"/>
                <a:gd name="connsiteY8" fmla="*/ 1125427 h 2039827"/>
                <a:gd name="connsiteX9" fmla="*/ 271848 w 2168610"/>
                <a:gd name="connsiteY9" fmla="*/ 1174854 h 2039827"/>
                <a:gd name="connsiteX10" fmla="*/ 296562 w 2168610"/>
                <a:gd name="connsiteY10" fmla="*/ 1230459 h 2039827"/>
                <a:gd name="connsiteX11" fmla="*/ 308919 w 2168610"/>
                <a:gd name="connsiteY11" fmla="*/ 1304600 h 2039827"/>
                <a:gd name="connsiteX12" fmla="*/ 327454 w 2168610"/>
                <a:gd name="connsiteY12" fmla="*/ 1329313 h 2039827"/>
                <a:gd name="connsiteX13" fmla="*/ 432486 w 2168610"/>
                <a:gd name="connsiteY13" fmla="*/ 1409632 h 2039827"/>
                <a:gd name="connsiteX14" fmla="*/ 438665 w 2168610"/>
                <a:gd name="connsiteY14" fmla="*/ 1384919 h 2039827"/>
                <a:gd name="connsiteX15" fmla="*/ 574589 w 2168610"/>
                <a:gd name="connsiteY15" fmla="*/ 1452881 h 2039827"/>
                <a:gd name="connsiteX16" fmla="*/ 574589 w 2168610"/>
                <a:gd name="connsiteY16" fmla="*/ 1452881 h 2039827"/>
                <a:gd name="connsiteX17" fmla="*/ 605481 w 2168610"/>
                <a:gd name="connsiteY17" fmla="*/ 1397276 h 2039827"/>
                <a:gd name="connsiteX18" fmla="*/ 661086 w 2168610"/>
                <a:gd name="connsiteY18" fmla="*/ 1329313 h 2039827"/>
                <a:gd name="connsiteX19" fmla="*/ 729048 w 2168610"/>
                <a:gd name="connsiteY19" fmla="*/ 1310778 h 2039827"/>
                <a:gd name="connsiteX20" fmla="*/ 821724 w 2168610"/>
                <a:gd name="connsiteY20" fmla="*/ 1323135 h 2039827"/>
                <a:gd name="connsiteX21" fmla="*/ 902043 w 2168610"/>
                <a:gd name="connsiteY21" fmla="*/ 1384919 h 2039827"/>
                <a:gd name="connsiteX22" fmla="*/ 957648 w 2168610"/>
                <a:gd name="connsiteY22" fmla="*/ 1465238 h 2039827"/>
                <a:gd name="connsiteX23" fmla="*/ 1013254 w 2168610"/>
                <a:gd name="connsiteY23" fmla="*/ 1545557 h 2039827"/>
                <a:gd name="connsiteX24" fmla="*/ 1062681 w 2168610"/>
                <a:gd name="connsiteY24" fmla="*/ 1632054 h 2039827"/>
                <a:gd name="connsiteX25" fmla="*/ 1118286 w 2168610"/>
                <a:gd name="connsiteY25" fmla="*/ 1700016 h 2039827"/>
                <a:gd name="connsiteX26" fmla="*/ 1167713 w 2168610"/>
                <a:gd name="connsiteY26" fmla="*/ 1737086 h 2039827"/>
                <a:gd name="connsiteX27" fmla="*/ 1198605 w 2168610"/>
                <a:gd name="connsiteY27" fmla="*/ 1817405 h 2039827"/>
                <a:gd name="connsiteX28" fmla="*/ 1223319 w 2168610"/>
                <a:gd name="connsiteY28" fmla="*/ 1879189 h 2039827"/>
                <a:gd name="connsiteX29" fmla="*/ 1248032 w 2168610"/>
                <a:gd name="connsiteY29" fmla="*/ 1940973 h 2039827"/>
                <a:gd name="connsiteX30" fmla="*/ 1278924 w 2168610"/>
                <a:gd name="connsiteY30" fmla="*/ 1984222 h 2039827"/>
                <a:gd name="connsiteX31" fmla="*/ 1340708 w 2168610"/>
                <a:gd name="connsiteY31" fmla="*/ 2008935 h 2039827"/>
                <a:gd name="connsiteX32" fmla="*/ 1439562 w 2168610"/>
                <a:gd name="connsiteY32" fmla="*/ 2027470 h 2039827"/>
                <a:gd name="connsiteX33" fmla="*/ 1513702 w 2168610"/>
                <a:gd name="connsiteY33" fmla="*/ 2039827 h 2039827"/>
                <a:gd name="connsiteX34" fmla="*/ 1606378 w 2168610"/>
                <a:gd name="connsiteY34" fmla="*/ 2039827 h 2039827"/>
                <a:gd name="connsiteX35" fmla="*/ 1587843 w 2168610"/>
                <a:gd name="connsiteY35" fmla="*/ 2027470 h 2039827"/>
                <a:gd name="connsiteX36" fmla="*/ 1587843 w 2168610"/>
                <a:gd name="connsiteY36" fmla="*/ 2027470 h 2039827"/>
                <a:gd name="connsiteX37" fmla="*/ 1575486 w 2168610"/>
                <a:gd name="connsiteY37" fmla="*/ 1959508 h 2039827"/>
                <a:gd name="connsiteX38" fmla="*/ 1550773 w 2168610"/>
                <a:gd name="connsiteY38" fmla="*/ 1928616 h 2039827"/>
                <a:gd name="connsiteX39" fmla="*/ 1544594 w 2168610"/>
                <a:gd name="connsiteY39" fmla="*/ 1891546 h 2039827"/>
                <a:gd name="connsiteX40" fmla="*/ 1526059 w 2168610"/>
                <a:gd name="connsiteY40" fmla="*/ 1848297 h 2039827"/>
                <a:gd name="connsiteX41" fmla="*/ 1538416 w 2168610"/>
                <a:gd name="connsiteY41" fmla="*/ 1817405 h 2039827"/>
                <a:gd name="connsiteX42" fmla="*/ 1532237 w 2168610"/>
                <a:gd name="connsiteY42" fmla="*/ 1798870 h 2039827"/>
                <a:gd name="connsiteX43" fmla="*/ 1488989 w 2168610"/>
                <a:gd name="connsiteY43" fmla="*/ 1774157 h 2039827"/>
                <a:gd name="connsiteX44" fmla="*/ 1538416 w 2168610"/>
                <a:gd name="connsiteY44" fmla="*/ 1743265 h 2039827"/>
                <a:gd name="connsiteX45" fmla="*/ 1544594 w 2168610"/>
                <a:gd name="connsiteY45" fmla="*/ 1730908 h 2039827"/>
                <a:gd name="connsiteX46" fmla="*/ 1550773 w 2168610"/>
                <a:gd name="connsiteY46" fmla="*/ 1700016 h 2039827"/>
                <a:gd name="connsiteX47" fmla="*/ 1526059 w 2168610"/>
                <a:gd name="connsiteY47" fmla="*/ 1669124 h 2039827"/>
                <a:gd name="connsiteX48" fmla="*/ 1550773 w 2168610"/>
                <a:gd name="connsiteY48" fmla="*/ 1669124 h 2039827"/>
                <a:gd name="connsiteX49" fmla="*/ 1575486 w 2168610"/>
                <a:gd name="connsiteY49" fmla="*/ 1650589 h 2039827"/>
                <a:gd name="connsiteX50" fmla="*/ 1550773 w 2168610"/>
                <a:gd name="connsiteY50" fmla="*/ 1594984 h 2039827"/>
                <a:gd name="connsiteX51" fmla="*/ 1550773 w 2168610"/>
                <a:gd name="connsiteY51" fmla="*/ 1594984 h 2039827"/>
                <a:gd name="connsiteX52" fmla="*/ 1618735 w 2168610"/>
                <a:gd name="connsiteY52" fmla="*/ 1594984 h 2039827"/>
                <a:gd name="connsiteX53" fmla="*/ 1631092 w 2168610"/>
                <a:gd name="connsiteY53" fmla="*/ 1582627 h 2039827"/>
                <a:gd name="connsiteX54" fmla="*/ 1649627 w 2168610"/>
                <a:gd name="connsiteY54" fmla="*/ 1533200 h 2039827"/>
                <a:gd name="connsiteX55" fmla="*/ 1686697 w 2168610"/>
                <a:gd name="connsiteY55" fmla="*/ 1533200 h 2039827"/>
                <a:gd name="connsiteX56" fmla="*/ 1705232 w 2168610"/>
                <a:gd name="connsiteY56" fmla="*/ 1533200 h 2039827"/>
                <a:gd name="connsiteX57" fmla="*/ 1705232 w 2168610"/>
                <a:gd name="connsiteY57" fmla="*/ 1502308 h 2039827"/>
                <a:gd name="connsiteX58" fmla="*/ 1699054 w 2168610"/>
                <a:gd name="connsiteY58" fmla="*/ 1483773 h 2039827"/>
                <a:gd name="connsiteX59" fmla="*/ 1699054 w 2168610"/>
                <a:gd name="connsiteY59" fmla="*/ 1483773 h 2039827"/>
                <a:gd name="connsiteX60" fmla="*/ 1773194 w 2168610"/>
                <a:gd name="connsiteY60" fmla="*/ 1489951 h 2039827"/>
                <a:gd name="connsiteX61" fmla="*/ 1834978 w 2168610"/>
                <a:gd name="connsiteY61" fmla="*/ 1477595 h 2039827"/>
                <a:gd name="connsiteX62" fmla="*/ 1896762 w 2168610"/>
                <a:gd name="connsiteY62" fmla="*/ 1421989 h 2039827"/>
                <a:gd name="connsiteX63" fmla="*/ 1896762 w 2168610"/>
                <a:gd name="connsiteY63" fmla="*/ 1378740 h 2039827"/>
                <a:gd name="connsiteX64" fmla="*/ 1946189 w 2168610"/>
                <a:gd name="connsiteY64" fmla="*/ 1347849 h 2039827"/>
                <a:gd name="connsiteX65" fmla="*/ 1940010 w 2168610"/>
                <a:gd name="connsiteY65" fmla="*/ 1286065 h 2039827"/>
                <a:gd name="connsiteX66" fmla="*/ 1983259 w 2168610"/>
                <a:gd name="connsiteY66" fmla="*/ 1267530 h 2039827"/>
                <a:gd name="connsiteX67" fmla="*/ 2007973 w 2168610"/>
                <a:gd name="connsiteY67" fmla="*/ 1329313 h 2039827"/>
                <a:gd name="connsiteX68" fmla="*/ 2143897 w 2168610"/>
                <a:gd name="connsiteY68" fmla="*/ 1255173 h 2039827"/>
                <a:gd name="connsiteX69" fmla="*/ 2156254 w 2168610"/>
                <a:gd name="connsiteY69" fmla="*/ 1168676 h 2039827"/>
                <a:gd name="connsiteX70" fmla="*/ 2143897 w 2168610"/>
                <a:gd name="connsiteY70" fmla="*/ 1131605 h 2039827"/>
                <a:gd name="connsiteX71" fmla="*/ 2137719 w 2168610"/>
                <a:gd name="connsiteY71" fmla="*/ 1094535 h 2039827"/>
                <a:gd name="connsiteX72" fmla="*/ 2150075 w 2168610"/>
                <a:gd name="connsiteY72" fmla="*/ 1051286 h 2039827"/>
                <a:gd name="connsiteX73" fmla="*/ 2168610 w 2168610"/>
                <a:gd name="connsiteY73" fmla="*/ 1014216 h 2039827"/>
                <a:gd name="connsiteX74" fmla="*/ 2131540 w 2168610"/>
                <a:gd name="connsiteY74" fmla="*/ 903005 h 2039827"/>
                <a:gd name="connsiteX75" fmla="*/ 2100648 w 2168610"/>
                <a:gd name="connsiteY75" fmla="*/ 872113 h 2039827"/>
                <a:gd name="connsiteX76" fmla="*/ 2075935 w 2168610"/>
                <a:gd name="connsiteY76" fmla="*/ 791795 h 2039827"/>
                <a:gd name="connsiteX77" fmla="*/ 2063578 w 2168610"/>
                <a:gd name="connsiteY77" fmla="*/ 618800 h 2039827"/>
                <a:gd name="connsiteX78" fmla="*/ 2051221 w 2168610"/>
                <a:gd name="connsiteY78" fmla="*/ 519946 h 2039827"/>
                <a:gd name="connsiteX79" fmla="*/ 2032686 w 2168610"/>
                <a:gd name="connsiteY79" fmla="*/ 501411 h 2039827"/>
                <a:gd name="connsiteX80" fmla="*/ 1983259 w 2168610"/>
                <a:gd name="connsiteY80" fmla="*/ 526124 h 2039827"/>
                <a:gd name="connsiteX81" fmla="*/ 1872048 w 2168610"/>
                <a:gd name="connsiteY81" fmla="*/ 470519 h 2039827"/>
                <a:gd name="connsiteX82" fmla="*/ 1834978 w 2168610"/>
                <a:gd name="connsiteY82" fmla="*/ 470519 h 2039827"/>
                <a:gd name="connsiteX83" fmla="*/ 1767016 w 2168610"/>
                <a:gd name="connsiteY83" fmla="*/ 464340 h 2039827"/>
                <a:gd name="connsiteX84" fmla="*/ 1692875 w 2168610"/>
                <a:gd name="connsiteY84" fmla="*/ 519946 h 2039827"/>
                <a:gd name="connsiteX85" fmla="*/ 1631092 w 2168610"/>
                <a:gd name="connsiteY85" fmla="*/ 489054 h 2039827"/>
                <a:gd name="connsiteX86" fmla="*/ 1594021 w 2168610"/>
                <a:gd name="connsiteY86" fmla="*/ 501411 h 2039827"/>
                <a:gd name="connsiteX87" fmla="*/ 1594083 w 2168610"/>
                <a:gd name="connsiteY87" fmla="*/ 489288 h 2039827"/>
                <a:gd name="connsiteX88" fmla="*/ 1519881 w 2168610"/>
                <a:gd name="connsiteY88" fmla="*/ 495232 h 2039827"/>
                <a:gd name="connsiteX89" fmla="*/ 1488989 w 2168610"/>
                <a:gd name="connsiteY89" fmla="*/ 470519 h 2039827"/>
                <a:gd name="connsiteX90" fmla="*/ 1439562 w 2168610"/>
                <a:gd name="connsiteY90" fmla="*/ 489054 h 2039827"/>
                <a:gd name="connsiteX91" fmla="*/ 1362643 w 2168610"/>
                <a:gd name="connsiteY91" fmla="*/ 433707 h 2039827"/>
                <a:gd name="connsiteX92" fmla="*/ 1291281 w 2168610"/>
                <a:gd name="connsiteY92" fmla="*/ 451984 h 2039827"/>
                <a:gd name="connsiteX93" fmla="*/ 1260389 w 2168610"/>
                <a:gd name="connsiteY93" fmla="*/ 439627 h 2039827"/>
                <a:gd name="connsiteX94" fmla="*/ 1240486 w 2168610"/>
                <a:gd name="connsiteY94" fmla="*/ 432292 h 2039827"/>
                <a:gd name="connsiteX95" fmla="*/ 1210962 w 2168610"/>
                <a:gd name="connsiteY95" fmla="*/ 396378 h 2039827"/>
                <a:gd name="connsiteX96" fmla="*/ 1144010 w 2168610"/>
                <a:gd name="connsiteY96" fmla="*/ 390478 h 2039827"/>
                <a:gd name="connsiteX97" fmla="*/ 1105929 w 2168610"/>
                <a:gd name="connsiteY97" fmla="*/ 371665 h 2039827"/>
                <a:gd name="connsiteX98" fmla="*/ 1087394 w 2168610"/>
                <a:gd name="connsiteY98" fmla="*/ 371665 h 2039827"/>
                <a:gd name="connsiteX99" fmla="*/ 1075037 w 2168610"/>
                <a:gd name="connsiteY99" fmla="*/ 359308 h 2039827"/>
                <a:gd name="connsiteX100" fmla="*/ 1062681 w 2168610"/>
                <a:gd name="connsiteY100" fmla="*/ 353130 h 2039827"/>
                <a:gd name="connsiteX101" fmla="*/ 1068450 w 2168610"/>
                <a:gd name="connsiteY101" fmla="*/ 10936 h 2039827"/>
                <a:gd name="connsiteX102" fmla="*/ 598898 w 2168610"/>
                <a:gd name="connsiteY102" fmla="*/ 0 h 2039827"/>
                <a:gd name="connsiteX0" fmla="*/ 602245 w 2171957"/>
                <a:gd name="connsiteY0" fmla="*/ 0 h 2039827"/>
                <a:gd name="connsiteX1" fmla="*/ 584114 w 2171957"/>
                <a:gd name="connsiteY1" fmla="*/ 872113 h 2039827"/>
                <a:gd name="connsiteX2" fmla="*/ 0 w 2171957"/>
                <a:gd name="connsiteY2" fmla="*/ 841299 h 2039827"/>
                <a:gd name="connsiteX3" fmla="*/ 3347 w 2171957"/>
                <a:gd name="connsiteY3" fmla="*/ 890649 h 2039827"/>
                <a:gd name="connsiteX4" fmla="*/ 52774 w 2171957"/>
                <a:gd name="connsiteY4" fmla="*/ 921540 h 2039827"/>
                <a:gd name="connsiteX5" fmla="*/ 108379 w 2171957"/>
                <a:gd name="connsiteY5" fmla="*/ 989503 h 2039827"/>
                <a:gd name="connsiteX6" fmla="*/ 157806 w 2171957"/>
                <a:gd name="connsiteY6" fmla="*/ 1063643 h 2039827"/>
                <a:gd name="connsiteX7" fmla="*/ 207233 w 2171957"/>
                <a:gd name="connsiteY7" fmla="*/ 1076000 h 2039827"/>
                <a:gd name="connsiteX8" fmla="*/ 244303 w 2171957"/>
                <a:gd name="connsiteY8" fmla="*/ 1125427 h 2039827"/>
                <a:gd name="connsiteX9" fmla="*/ 275195 w 2171957"/>
                <a:gd name="connsiteY9" fmla="*/ 1174854 h 2039827"/>
                <a:gd name="connsiteX10" fmla="*/ 299909 w 2171957"/>
                <a:gd name="connsiteY10" fmla="*/ 1230459 h 2039827"/>
                <a:gd name="connsiteX11" fmla="*/ 312266 w 2171957"/>
                <a:gd name="connsiteY11" fmla="*/ 1304600 h 2039827"/>
                <a:gd name="connsiteX12" fmla="*/ 330801 w 2171957"/>
                <a:gd name="connsiteY12" fmla="*/ 1329313 h 2039827"/>
                <a:gd name="connsiteX13" fmla="*/ 435833 w 2171957"/>
                <a:gd name="connsiteY13" fmla="*/ 1409632 h 2039827"/>
                <a:gd name="connsiteX14" fmla="*/ 442012 w 2171957"/>
                <a:gd name="connsiteY14" fmla="*/ 1384919 h 2039827"/>
                <a:gd name="connsiteX15" fmla="*/ 577936 w 2171957"/>
                <a:gd name="connsiteY15" fmla="*/ 1452881 h 2039827"/>
                <a:gd name="connsiteX16" fmla="*/ 577936 w 2171957"/>
                <a:gd name="connsiteY16" fmla="*/ 1452881 h 2039827"/>
                <a:gd name="connsiteX17" fmla="*/ 608828 w 2171957"/>
                <a:gd name="connsiteY17" fmla="*/ 1397276 h 2039827"/>
                <a:gd name="connsiteX18" fmla="*/ 664433 w 2171957"/>
                <a:gd name="connsiteY18" fmla="*/ 1329313 h 2039827"/>
                <a:gd name="connsiteX19" fmla="*/ 732395 w 2171957"/>
                <a:gd name="connsiteY19" fmla="*/ 1310778 h 2039827"/>
                <a:gd name="connsiteX20" fmla="*/ 825071 w 2171957"/>
                <a:gd name="connsiteY20" fmla="*/ 1323135 h 2039827"/>
                <a:gd name="connsiteX21" fmla="*/ 905390 w 2171957"/>
                <a:gd name="connsiteY21" fmla="*/ 1384919 h 2039827"/>
                <a:gd name="connsiteX22" fmla="*/ 960995 w 2171957"/>
                <a:gd name="connsiteY22" fmla="*/ 1465238 h 2039827"/>
                <a:gd name="connsiteX23" fmla="*/ 1016601 w 2171957"/>
                <a:gd name="connsiteY23" fmla="*/ 1545557 h 2039827"/>
                <a:gd name="connsiteX24" fmla="*/ 1066028 w 2171957"/>
                <a:gd name="connsiteY24" fmla="*/ 1632054 h 2039827"/>
                <a:gd name="connsiteX25" fmla="*/ 1121633 w 2171957"/>
                <a:gd name="connsiteY25" fmla="*/ 1700016 h 2039827"/>
                <a:gd name="connsiteX26" fmla="*/ 1171060 w 2171957"/>
                <a:gd name="connsiteY26" fmla="*/ 1737086 h 2039827"/>
                <a:gd name="connsiteX27" fmla="*/ 1201952 w 2171957"/>
                <a:gd name="connsiteY27" fmla="*/ 1817405 h 2039827"/>
                <a:gd name="connsiteX28" fmla="*/ 1226666 w 2171957"/>
                <a:gd name="connsiteY28" fmla="*/ 1879189 h 2039827"/>
                <a:gd name="connsiteX29" fmla="*/ 1251379 w 2171957"/>
                <a:gd name="connsiteY29" fmla="*/ 1940973 h 2039827"/>
                <a:gd name="connsiteX30" fmla="*/ 1282271 w 2171957"/>
                <a:gd name="connsiteY30" fmla="*/ 1984222 h 2039827"/>
                <a:gd name="connsiteX31" fmla="*/ 1344055 w 2171957"/>
                <a:gd name="connsiteY31" fmla="*/ 2008935 h 2039827"/>
                <a:gd name="connsiteX32" fmla="*/ 1442909 w 2171957"/>
                <a:gd name="connsiteY32" fmla="*/ 2027470 h 2039827"/>
                <a:gd name="connsiteX33" fmla="*/ 1517049 w 2171957"/>
                <a:gd name="connsiteY33" fmla="*/ 2039827 h 2039827"/>
                <a:gd name="connsiteX34" fmla="*/ 1609725 w 2171957"/>
                <a:gd name="connsiteY34" fmla="*/ 2039827 h 2039827"/>
                <a:gd name="connsiteX35" fmla="*/ 1591190 w 2171957"/>
                <a:gd name="connsiteY35" fmla="*/ 2027470 h 2039827"/>
                <a:gd name="connsiteX36" fmla="*/ 1591190 w 2171957"/>
                <a:gd name="connsiteY36" fmla="*/ 2027470 h 2039827"/>
                <a:gd name="connsiteX37" fmla="*/ 1578833 w 2171957"/>
                <a:gd name="connsiteY37" fmla="*/ 1959508 h 2039827"/>
                <a:gd name="connsiteX38" fmla="*/ 1554120 w 2171957"/>
                <a:gd name="connsiteY38" fmla="*/ 1928616 h 2039827"/>
                <a:gd name="connsiteX39" fmla="*/ 1547941 w 2171957"/>
                <a:gd name="connsiteY39" fmla="*/ 1891546 h 2039827"/>
                <a:gd name="connsiteX40" fmla="*/ 1529406 w 2171957"/>
                <a:gd name="connsiteY40" fmla="*/ 1848297 h 2039827"/>
                <a:gd name="connsiteX41" fmla="*/ 1541763 w 2171957"/>
                <a:gd name="connsiteY41" fmla="*/ 1817405 h 2039827"/>
                <a:gd name="connsiteX42" fmla="*/ 1535584 w 2171957"/>
                <a:gd name="connsiteY42" fmla="*/ 1798870 h 2039827"/>
                <a:gd name="connsiteX43" fmla="*/ 1492336 w 2171957"/>
                <a:gd name="connsiteY43" fmla="*/ 1774157 h 2039827"/>
                <a:gd name="connsiteX44" fmla="*/ 1541763 w 2171957"/>
                <a:gd name="connsiteY44" fmla="*/ 1743265 h 2039827"/>
                <a:gd name="connsiteX45" fmla="*/ 1547941 w 2171957"/>
                <a:gd name="connsiteY45" fmla="*/ 1730908 h 2039827"/>
                <a:gd name="connsiteX46" fmla="*/ 1554120 w 2171957"/>
                <a:gd name="connsiteY46" fmla="*/ 1700016 h 2039827"/>
                <a:gd name="connsiteX47" fmla="*/ 1529406 w 2171957"/>
                <a:gd name="connsiteY47" fmla="*/ 1669124 h 2039827"/>
                <a:gd name="connsiteX48" fmla="*/ 1554120 w 2171957"/>
                <a:gd name="connsiteY48" fmla="*/ 1669124 h 2039827"/>
                <a:gd name="connsiteX49" fmla="*/ 1578833 w 2171957"/>
                <a:gd name="connsiteY49" fmla="*/ 1650589 h 2039827"/>
                <a:gd name="connsiteX50" fmla="*/ 1554120 w 2171957"/>
                <a:gd name="connsiteY50" fmla="*/ 1594984 h 2039827"/>
                <a:gd name="connsiteX51" fmla="*/ 1554120 w 2171957"/>
                <a:gd name="connsiteY51" fmla="*/ 1594984 h 2039827"/>
                <a:gd name="connsiteX52" fmla="*/ 1622082 w 2171957"/>
                <a:gd name="connsiteY52" fmla="*/ 1594984 h 2039827"/>
                <a:gd name="connsiteX53" fmla="*/ 1634439 w 2171957"/>
                <a:gd name="connsiteY53" fmla="*/ 1582627 h 2039827"/>
                <a:gd name="connsiteX54" fmla="*/ 1652974 w 2171957"/>
                <a:gd name="connsiteY54" fmla="*/ 1533200 h 2039827"/>
                <a:gd name="connsiteX55" fmla="*/ 1690044 w 2171957"/>
                <a:gd name="connsiteY55" fmla="*/ 1533200 h 2039827"/>
                <a:gd name="connsiteX56" fmla="*/ 1708579 w 2171957"/>
                <a:gd name="connsiteY56" fmla="*/ 1533200 h 2039827"/>
                <a:gd name="connsiteX57" fmla="*/ 1708579 w 2171957"/>
                <a:gd name="connsiteY57" fmla="*/ 1502308 h 2039827"/>
                <a:gd name="connsiteX58" fmla="*/ 1702401 w 2171957"/>
                <a:gd name="connsiteY58" fmla="*/ 1483773 h 2039827"/>
                <a:gd name="connsiteX59" fmla="*/ 1702401 w 2171957"/>
                <a:gd name="connsiteY59" fmla="*/ 1483773 h 2039827"/>
                <a:gd name="connsiteX60" fmla="*/ 1776541 w 2171957"/>
                <a:gd name="connsiteY60" fmla="*/ 1489951 h 2039827"/>
                <a:gd name="connsiteX61" fmla="*/ 1838325 w 2171957"/>
                <a:gd name="connsiteY61" fmla="*/ 1477595 h 2039827"/>
                <a:gd name="connsiteX62" fmla="*/ 1900109 w 2171957"/>
                <a:gd name="connsiteY62" fmla="*/ 1421989 h 2039827"/>
                <a:gd name="connsiteX63" fmla="*/ 1900109 w 2171957"/>
                <a:gd name="connsiteY63" fmla="*/ 1378740 h 2039827"/>
                <a:gd name="connsiteX64" fmla="*/ 1949536 w 2171957"/>
                <a:gd name="connsiteY64" fmla="*/ 1347849 h 2039827"/>
                <a:gd name="connsiteX65" fmla="*/ 1943357 w 2171957"/>
                <a:gd name="connsiteY65" fmla="*/ 1286065 h 2039827"/>
                <a:gd name="connsiteX66" fmla="*/ 1986606 w 2171957"/>
                <a:gd name="connsiteY66" fmla="*/ 1267530 h 2039827"/>
                <a:gd name="connsiteX67" fmla="*/ 2011320 w 2171957"/>
                <a:gd name="connsiteY67" fmla="*/ 1329313 h 2039827"/>
                <a:gd name="connsiteX68" fmla="*/ 2147244 w 2171957"/>
                <a:gd name="connsiteY68" fmla="*/ 1255173 h 2039827"/>
                <a:gd name="connsiteX69" fmla="*/ 2159601 w 2171957"/>
                <a:gd name="connsiteY69" fmla="*/ 1168676 h 2039827"/>
                <a:gd name="connsiteX70" fmla="*/ 2147244 w 2171957"/>
                <a:gd name="connsiteY70" fmla="*/ 1131605 h 2039827"/>
                <a:gd name="connsiteX71" fmla="*/ 2141066 w 2171957"/>
                <a:gd name="connsiteY71" fmla="*/ 1094535 h 2039827"/>
                <a:gd name="connsiteX72" fmla="*/ 2153422 w 2171957"/>
                <a:gd name="connsiteY72" fmla="*/ 1051286 h 2039827"/>
                <a:gd name="connsiteX73" fmla="*/ 2171957 w 2171957"/>
                <a:gd name="connsiteY73" fmla="*/ 1014216 h 2039827"/>
                <a:gd name="connsiteX74" fmla="*/ 2134887 w 2171957"/>
                <a:gd name="connsiteY74" fmla="*/ 903005 h 2039827"/>
                <a:gd name="connsiteX75" fmla="*/ 2103995 w 2171957"/>
                <a:gd name="connsiteY75" fmla="*/ 872113 h 2039827"/>
                <a:gd name="connsiteX76" fmla="*/ 2079282 w 2171957"/>
                <a:gd name="connsiteY76" fmla="*/ 791795 h 2039827"/>
                <a:gd name="connsiteX77" fmla="*/ 2066925 w 2171957"/>
                <a:gd name="connsiteY77" fmla="*/ 618800 h 2039827"/>
                <a:gd name="connsiteX78" fmla="*/ 2054568 w 2171957"/>
                <a:gd name="connsiteY78" fmla="*/ 519946 h 2039827"/>
                <a:gd name="connsiteX79" fmla="*/ 2036033 w 2171957"/>
                <a:gd name="connsiteY79" fmla="*/ 501411 h 2039827"/>
                <a:gd name="connsiteX80" fmla="*/ 1986606 w 2171957"/>
                <a:gd name="connsiteY80" fmla="*/ 526124 h 2039827"/>
                <a:gd name="connsiteX81" fmla="*/ 1875395 w 2171957"/>
                <a:gd name="connsiteY81" fmla="*/ 470519 h 2039827"/>
                <a:gd name="connsiteX82" fmla="*/ 1838325 w 2171957"/>
                <a:gd name="connsiteY82" fmla="*/ 470519 h 2039827"/>
                <a:gd name="connsiteX83" fmla="*/ 1770363 w 2171957"/>
                <a:gd name="connsiteY83" fmla="*/ 464340 h 2039827"/>
                <a:gd name="connsiteX84" fmla="*/ 1696222 w 2171957"/>
                <a:gd name="connsiteY84" fmla="*/ 519946 h 2039827"/>
                <a:gd name="connsiteX85" fmla="*/ 1634439 w 2171957"/>
                <a:gd name="connsiteY85" fmla="*/ 489054 h 2039827"/>
                <a:gd name="connsiteX86" fmla="*/ 1597368 w 2171957"/>
                <a:gd name="connsiteY86" fmla="*/ 501411 h 2039827"/>
                <a:gd name="connsiteX87" fmla="*/ 1597430 w 2171957"/>
                <a:gd name="connsiteY87" fmla="*/ 489288 h 2039827"/>
                <a:gd name="connsiteX88" fmla="*/ 1523228 w 2171957"/>
                <a:gd name="connsiteY88" fmla="*/ 495232 h 2039827"/>
                <a:gd name="connsiteX89" fmla="*/ 1492336 w 2171957"/>
                <a:gd name="connsiteY89" fmla="*/ 470519 h 2039827"/>
                <a:gd name="connsiteX90" fmla="*/ 1442909 w 2171957"/>
                <a:gd name="connsiteY90" fmla="*/ 489054 h 2039827"/>
                <a:gd name="connsiteX91" fmla="*/ 1365990 w 2171957"/>
                <a:gd name="connsiteY91" fmla="*/ 433707 h 2039827"/>
                <a:gd name="connsiteX92" fmla="*/ 1294628 w 2171957"/>
                <a:gd name="connsiteY92" fmla="*/ 451984 h 2039827"/>
                <a:gd name="connsiteX93" fmla="*/ 1263736 w 2171957"/>
                <a:gd name="connsiteY93" fmla="*/ 439627 h 2039827"/>
                <a:gd name="connsiteX94" fmla="*/ 1243833 w 2171957"/>
                <a:gd name="connsiteY94" fmla="*/ 432292 h 2039827"/>
                <a:gd name="connsiteX95" fmla="*/ 1214309 w 2171957"/>
                <a:gd name="connsiteY95" fmla="*/ 396378 h 2039827"/>
                <a:gd name="connsiteX96" fmla="*/ 1147357 w 2171957"/>
                <a:gd name="connsiteY96" fmla="*/ 390478 h 2039827"/>
                <a:gd name="connsiteX97" fmla="*/ 1109276 w 2171957"/>
                <a:gd name="connsiteY97" fmla="*/ 371665 h 2039827"/>
                <a:gd name="connsiteX98" fmla="*/ 1090741 w 2171957"/>
                <a:gd name="connsiteY98" fmla="*/ 371665 h 2039827"/>
                <a:gd name="connsiteX99" fmla="*/ 1078384 w 2171957"/>
                <a:gd name="connsiteY99" fmla="*/ 359308 h 2039827"/>
                <a:gd name="connsiteX100" fmla="*/ 1066028 w 2171957"/>
                <a:gd name="connsiteY100" fmla="*/ 353130 h 2039827"/>
                <a:gd name="connsiteX101" fmla="*/ 1071797 w 2171957"/>
                <a:gd name="connsiteY101" fmla="*/ 10936 h 2039827"/>
                <a:gd name="connsiteX102" fmla="*/ 602245 w 2171957"/>
                <a:gd name="connsiteY102" fmla="*/ 0 h 2039827"/>
                <a:gd name="connsiteX0" fmla="*/ 608423 w 2178135"/>
                <a:gd name="connsiteY0" fmla="*/ 0 h 2039827"/>
                <a:gd name="connsiteX1" fmla="*/ 590292 w 2178135"/>
                <a:gd name="connsiteY1" fmla="*/ 872113 h 2039827"/>
                <a:gd name="connsiteX2" fmla="*/ 6178 w 2178135"/>
                <a:gd name="connsiteY2" fmla="*/ 841299 h 2039827"/>
                <a:gd name="connsiteX3" fmla="*/ 0 w 2178135"/>
                <a:gd name="connsiteY3" fmla="*/ 880734 h 2039827"/>
                <a:gd name="connsiteX4" fmla="*/ 58952 w 2178135"/>
                <a:gd name="connsiteY4" fmla="*/ 921540 h 2039827"/>
                <a:gd name="connsiteX5" fmla="*/ 114557 w 2178135"/>
                <a:gd name="connsiteY5" fmla="*/ 989503 h 2039827"/>
                <a:gd name="connsiteX6" fmla="*/ 163984 w 2178135"/>
                <a:gd name="connsiteY6" fmla="*/ 1063643 h 2039827"/>
                <a:gd name="connsiteX7" fmla="*/ 213411 w 2178135"/>
                <a:gd name="connsiteY7" fmla="*/ 1076000 h 2039827"/>
                <a:gd name="connsiteX8" fmla="*/ 250481 w 2178135"/>
                <a:gd name="connsiteY8" fmla="*/ 1125427 h 2039827"/>
                <a:gd name="connsiteX9" fmla="*/ 281373 w 2178135"/>
                <a:gd name="connsiteY9" fmla="*/ 1174854 h 2039827"/>
                <a:gd name="connsiteX10" fmla="*/ 306087 w 2178135"/>
                <a:gd name="connsiteY10" fmla="*/ 1230459 h 2039827"/>
                <a:gd name="connsiteX11" fmla="*/ 318444 w 2178135"/>
                <a:gd name="connsiteY11" fmla="*/ 1304600 h 2039827"/>
                <a:gd name="connsiteX12" fmla="*/ 336979 w 2178135"/>
                <a:gd name="connsiteY12" fmla="*/ 1329313 h 2039827"/>
                <a:gd name="connsiteX13" fmla="*/ 442011 w 2178135"/>
                <a:gd name="connsiteY13" fmla="*/ 1409632 h 2039827"/>
                <a:gd name="connsiteX14" fmla="*/ 448190 w 2178135"/>
                <a:gd name="connsiteY14" fmla="*/ 1384919 h 2039827"/>
                <a:gd name="connsiteX15" fmla="*/ 584114 w 2178135"/>
                <a:gd name="connsiteY15" fmla="*/ 1452881 h 2039827"/>
                <a:gd name="connsiteX16" fmla="*/ 584114 w 2178135"/>
                <a:gd name="connsiteY16" fmla="*/ 1452881 h 2039827"/>
                <a:gd name="connsiteX17" fmla="*/ 615006 w 2178135"/>
                <a:gd name="connsiteY17" fmla="*/ 1397276 h 2039827"/>
                <a:gd name="connsiteX18" fmla="*/ 670611 w 2178135"/>
                <a:gd name="connsiteY18" fmla="*/ 1329313 h 2039827"/>
                <a:gd name="connsiteX19" fmla="*/ 738573 w 2178135"/>
                <a:gd name="connsiteY19" fmla="*/ 1310778 h 2039827"/>
                <a:gd name="connsiteX20" fmla="*/ 831249 w 2178135"/>
                <a:gd name="connsiteY20" fmla="*/ 1323135 h 2039827"/>
                <a:gd name="connsiteX21" fmla="*/ 911568 w 2178135"/>
                <a:gd name="connsiteY21" fmla="*/ 1384919 h 2039827"/>
                <a:gd name="connsiteX22" fmla="*/ 967173 w 2178135"/>
                <a:gd name="connsiteY22" fmla="*/ 1465238 h 2039827"/>
                <a:gd name="connsiteX23" fmla="*/ 1022779 w 2178135"/>
                <a:gd name="connsiteY23" fmla="*/ 1545557 h 2039827"/>
                <a:gd name="connsiteX24" fmla="*/ 1072206 w 2178135"/>
                <a:gd name="connsiteY24" fmla="*/ 1632054 h 2039827"/>
                <a:gd name="connsiteX25" fmla="*/ 1127811 w 2178135"/>
                <a:gd name="connsiteY25" fmla="*/ 1700016 h 2039827"/>
                <a:gd name="connsiteX26" fmla="*/ 1177238 w 2178135"/>
                <a:gd name="connsiteY26" fmla="*/ 1737086 h 2039827"/>
                <a:gd name="connsiteX27" fmla="*/ 1208130 w 2178135"/>
                <a:gd name="connsiteY27" fmla="*/ 1817405 h 2039827"/>
                <a:gd name="connsiteX28" fmla="*/ 1232844 w 2178135"/>
                <a:gd name="connsiteY28" fmla="*/ 1879189 h 2039827"/>
                <a:gd name="connsiteX29" fmla="*/ 1257557 w 2178135"/>
                <a:gd name="connsiteY29" fmla="*/ 1940973 h 2039827"/>
                <a:gd name="connsiteX30" fmla="*/ 1288449 w 2178135"/>
                <a:gd name="connsiteY30" fmla="*/ 1984222 h 2039827"/>
                <a:gd name="connsiteX31" fmla="*/ 1350233 w 2178135"/>
                <a:gd name="connsiteY31" fmla="*/ 2008935 h 2039827"/>
                <a:gd name="connsiteX32" fmla="*/ 1449087 w 2178135"/>
                <a:gd name="connsiteY32" fmla="*/ 2027470 h 2039827"/>
                <a:gd name="connsiteX33" fmla="*/ 1523227 w 2178135"/>
                <a:gd name="connsiteY33" fmla="*/ 2039827 h 2039827"/>
                <a:gd name="connsiteX34" fmla="*/ 1615903 w 2178135"/>
                <a:gd name="connsiteY34" fmla="*/ 2039827 h 2039827"/>
                <a:gd name="connsiteX35" fmla="*/ 1597368 w 2178135"/>
                <a:gd name="connsiteY35" fmla="*/ 2027470 h 2039827"/>
                <a:gd name="connsiteX36" fmla="*/ 1597368 w 2178135"/>
                <a:gd name="connsiteY36" fmla="*/ 2027470 h 2039827"/>
                <a:gd name="connsiteX37" fmla="*/ 1585011 w 2178135"/>
                <a:gd name="connsiteY37" fmla="*/ 1959508 h 2039827"/>
                <a:gd name="connsiteX38" fmla="*/ 1560298 w 2178135"/>
                <a:gd name="connsiteY38" fmla="*/ 1928616 h 2039827"/>
                <a:gd name="connsiteX39" fmla="*/ 1554119 w 2178135"/>
                <a:gd name="connsiteY39" fmla="*/ 1891546 h 2039827"/>
                <a:gd name="connsiteX40" fmla="*/ 1535584 w 2178135"/>
                <a:gd name="connsiteY40" fmla="*/ 1848297 h 2039827"/>
                <a:gd name="connsiteX41" fmla="*/ 1547941 w 2178135"/>
                <a:gd name="connsiteY41" fmla="*/ 1817405 h 2039827"/>
                <a:gd name="connsiteX42" fmla="*/ 1541762 w 2178135"/>
                <a:gd name="connsiteY42" fmla="*/ 1798870 h 2039827"/>
                <a:gd name="connsiteX43" fmla="*/ 1498514 w 2178135"/>
                <a:gd name="connsiteY43" fmla="*/ 1774157 h 2039827"/>
                <a:gd name="connsiteX44" fmla="*/ 1547941 w 2178135"/>
                <a:gd name="connsiteY44" fmla="*/ 1743265 h 2039827"/>
                <a:gd name="connsiteX45" fmla="*/ 1554119 w 2178135"/>
                <a:gd name="connsiteY45" fmla="*/ 1730908 h 2039827"/>
                <a:gd name="connsiteX46" fmla="*/ 1560298 w 2178135"/>
                <a:gd name="connsiteY46" fmla="*/ 1700016 h 2039827"/>
                <a:gd name="connsiteX47" fmla="*/ 1535584 w 2178135"/>
                <a:gd name="connsiteY47" fmla="*/ 1669124 h 2039827"/>
                <a:gd name="connsiteX48" fmla="*/ 1560298 w 2178135"/>
                <a:gd name="connsiteY48" fmla="*/ 1669124 h 2039827"/>
                <a:gd name="connsiteX49" fmla="*/ 1585011 w 2178135"/>
                <a:gd name="connsiteY49" fmla="*/ 1650589 h 2039827"/>
                <a:gd name="connsiteX50" fmla="*/ 1560298 w 2178135"/>
                <a:gd name="connsiteY50" fmla="*/ 1594984 h 2039827"/>
                <a:gd name="connsiteX51" fmla="*/ 1560298 w 2178135"/>
                <a:gd name="connsiteY51" fmla="*/ 1594984 h 2039827"/>
                <a:gd name="connsiteX52" fmla="*/ 1628260 w 2178135"/>
                <a:gd name="connsiteY52" fmla="*/ 1594984 h 2039827"/>
                <a:gd name="connsiteX53" fmla="*/ 1640617 w 2178135"/>
                <a:gd name="connsiteY53" fmla="*/ 1582627 h 2039827"/>
                <a:gd name="connsiteX54" fmla="*/ 1659152 w 2178135"/>
                <a:gd name="connsiteY54" fmla="*/ 1533200 h 2039827"/>
                <a:gd name="connsiteX55" fmla="*/ 1696222 w 2178135"/>
                <a:gd name="connsiteY55" fmla="*/ 1533200 h 2039827"/>
                <a:gd name="connsiteX56" fmla="*/ 1714757 w 2178135"/>
                <a:gd name="connsiteY56" fmla="*/ 1533200 h 2039827"/>
                <a:gd name="connsiteX57" fmla="*/ 1714757 w 2178135"/>
                <a:gd name="connsiteY57" fmla="*/ 1502308 h 2039827"/>
                <a:gd name="connsiteX58" fmla="*/ 1708579 w 2178135"/>
                <a:gd name="connsiteY58" fmla="*/ 1483773 h 2039827"/>
                <a:gd name="connsiteX59" fmla="*/ 1708579 w 2178135"/>
                <a:gd name="connsiteY59" fmla="*/ 1483773 h 2039827"/>
                <a:gd name="connsiteX60" fmla="*/ 1782719 w 2178135"/>
                <a:gd name="connsiteY60" fmla="*/ 1489951 h 2039827"/>
                <a:gd name="connsiteX61" fmla="*/ 1844503 w 2178135"/>
                <a:gd name="connsiteY61" fmla="*/ 1477595 h 2039827"/>
                <a:gd name="connsiteX62" fmla="*/ 1906287 w 2178135"/>
                <a:gd name="connsiteY62" fmla="*/ 1421989 h 2039827"/>
                <a:gd name="connsiteX63" fmla="*/ 1906287 w 2178135"/>
                <a:gd name="connsiteY63" fmla="*/ 1378740 h 2039827"/>
                <a:gd name="connsiteX64" fmla="*/ 1955714 w 2178135"/>
                <a:gd name="connsiteY64" fmla="*/ 1347849 h 2039827"/>
                <a:gd name="connsiteX65" fmla="*/ 1949535 w 2178135"/>
                <a:gd name="connsiteY65" fmla="*/ 1286065 h 2039827"/>
                <a:gd name="connsiteX66" fmla="*/ 1992784 w 2178135"/>
                <a:gd name="connsiteY66" fmla="*/ 1267530 h 2039827"/>
                <a:gd name="connsiteX67" fmla="*/ 2017498 w 2178135"/>
                <a:gd name="connsiteY67" fmla="*/ 1329313 h 2039827"/>
                <a:gd name="connsiteX68" fmla="*/ 2153422 w 2178135"/>
                <a:gd name="connsiteY68" fmla="*/ 1255173 h 2039827"/>
                <a:gd name="connsiteX69" fmla="*/ 2165779 w 2178135"/>
                <a:gd name="connsiteY69" fmla="*/ 1168676 h 2039827"/>
                <a:gd name="connsiteX70" fmla="*/ 2153422 w 2178135"/>
                <a:gd name="connsiteY70" fmla="*/ 1131605 h 2039827"/>
                <a:gd name="connsiteX71" fmla="*/ 2147244 w 2178135"/>
                <a:gd name="connsiteY71" fmla="*/ 1094535 h 2039827"/>
                <a:gd name="connsiteX72" fmla="*/ 2159600 w 2178135"/>
                <a:gd name="connsiteY72" fmla="*/ 1051286 h 2039827"/>
                <a:gd name="connsiteX73" fmla="*/ 2178135 w 2178135"/>
                <a:gd name="connsiteY73" fmla="*/ 1014216 h 2039827"/>
                <a:gd name="connsiteX74" fmla="*/ 2141065 w 2178135"/>
                <a:gd name="connsiteY74" fmla="*/ 903005 h 2039827"/>
                <a:gd name="connsiteX75" fmla="*/ 2110173 w 2178135"/>
                <a:gd name="connsiteY75" fmla="*/ 872113 h 2039827"/>
                <a:gd name="connsiteX76" fmla="*/ 2085460 w 2178135"/>
                <a:gd name="connsiteY76" fmla="*/ 791795 h 2039827"/>
                <a:gd name="connsiteX77" fmla="*/ 2073103 w 2178135"/>
                <a:gd name="connsiteY77" fmla="*/ 618800 h 2039827"/>
                <a:gd name="connsiteX78" fmla="*/ 2060746 w 2178135"/>
                <a:gd name="connsiteY78" fmla="*/ 519946 h 2039827"/>
                <a:gd name="connsiteX79" fmla="*/ 2042211 w 2178135"/>
                <a:gd name="connsiteY79" fmla="*/ 501411 h 2039827"/>
                <a:gd name="connsiteX80" fmla="*/ 1992784 w 2178135"/>
                <a:gd name="connsiteY80" fmla="*/ 526124 h 2039827"/>
                <a:gd name="connsiteX81" fmla="*/ 1881573 w 2178135"/>
                <a:gd name="connsiteY81" fmla="*/ 470519 h 2039827"/>
                <a:gd name="connsiteX82" fmla="*/ 1844503 w 2178135"/>
                <a:gd name="connsiteY82" fmla="*/ 470519 h 2039827"/>
                <a:gd name="connsiteX83" fmla="*/ 1776541 w 2178135"/>
                <a:gd name="connsiteY83" fmla="*/ 464340 h 2039827"/>
                <a:gd name="connsiteX84" fmla="*/ 1702400 w 2178135"/>
                <a:gd name="connsiteY84" fmla="*/ 519946 h 2039827"/>
                <a:gd name="connsiteX85" fmla="*/ 1640617 w 2178135"/>
                <a:gd name="connsiteY85" fmla="*/ 489054 h 2039827"/>
                <a:gd name="connsiteX86" fmla="*/ 1603546 w 2178135"/>
                <a:gd name="connsiteY86" fmla="*/ 501411 h 2039827"/>
                <a:gd name="connsiteX87" fmla="*/ 1603608 w 2178135"/>
                <a:gd name="connsiteY87" fmla="*/ 489288 h 2039827"/>
                <a:gd name="connsiteX88" fmla="*/ 1529406 w 2178135"/>
                <a:gd name="connsiteY88" fmla="*/ 495232 h 2039827"/>
                <a:gd name="connsiteX89" fmla="*/ 1498514 w 2178135"/>
                <a:gd name="connsiteY89" fmla="*/ 470519 h 2039827"/>
                <a:gd name="connsiteX90" fmla="*/ 1449087 w 2178135"/>
                <a:gd name="connsiteY90" fmla="*/ 489054 h 2039827"/>
                <a:gd name="connsiteX91" fmla="*/ 1372168 w 2178135"/>
                <a:gd name="connsiteY91" fmla="*/ 433707 h 2039827"/>
                <a:gd name="connsiteX92" fmla="*/ 1300806 w 2178135"/>
                <a:gd name="connsiteY92" fmla="*/ 451984 h 2039827"/>
                <a:gd name="connsiteX93" fmla="*/ 1269914 w 2178135"/>
                <a:gd name="connsiteY93" fmla="*/ 439627 h 2039827"/>
                <a:gd name="connsiteX94" fmla="*/ 1250011 w 2178135"/>
                <a:gd name="connsiteY94" fmla="*/ 432292 h 2039827"/>
                <a:gd name="connsiteX95" fmla="*/ 1220487 w 2178135"/>
                <a:gd name="connsiteY95" fmla="*/ 396378 h 2039827"/>
                <a:gd name="connsiteX96" fmla="*/ 1153535 w 2178135"/>
                <a:gd name="connsiteY96" fmla="*/ 390478 h 2039827"/>
                <a:gd name="connsiteX97" fmla="*/ 1115454 w 2178135"/>
                <a:gd name="connsiteY97" fmla="*/ 371665 h 2039827"/>
                <a:gd name="connsiteX98" fmla="*/ 1096919 w 2178135"/>
                <a:gd name="connsiteY98" fmla="*/ 371665 h 2039827"/>
                <a:gd name="connsiteX99" fmla="*/ 1084562 w 2178135"/>
                <a:gd name="connsiteY99" fmla="*/ 359308 h 2039827"/>
                <a:gd name="connsiteX100" fmla="*/ 1072206 w 2178135"/>
                <a:gd name="connsiteY100" fmla="*/ 353130 h 2039827"/>
                <a:gd name="connsiteX101" fmla="*/ 1077975 w 2178135"/>
                <a:gd name="connsiteY101" fmla="*/ 10936 h 2039827"/>
                <a:gd name="connsiteX102" fmla="*/ 608423 w 2178135"/>
                <a:gd name="connsiteY102" fmla="*/ 0 h 2039827"/>
                <a:gd name="connsiteX0" fmla="*/ 608423 w 2178135"/>
                <a:gd name="connsiteY0" fmla="*/ 0 h 2039827"/>
                <a:gd name="connsiteX1" fmla="*/ 590292 w 2178135"/>
                <a:gd name="connsiteY1" fmla="*/ 872113 h 2039827"/>
                <a:gd name="connsiteX2" fmla="*/ 6178 w 2178135"/>
                <a:gd name="connsiteY2" fmla="*/ 841299 h 2039827"/>
                <a:gd name="connsiteX3" fmla="*/ 0 w 2178135"/>
                <a:gd name="connsiteY3" fmla="*/ 880734 h 2039827"/>
                <a:gd name="connsiteX4" fmla="*/ 58952 w 2178135"/>
                <a:gd name="connsiteY4" fmla="*/ 921540 h 2039827"/>
                <a:gd name="connsiteX5" fmla="*/ 114557 w 2178135"/>
                <a:gd name="connsiteY5" fmla="*/ 989503 h 2039827"/>
                <a:gd name="connsiteX6" fmla="*/ 163984 w 2178135"/>
                <a:gd name="connsiteY6" fmla="*/ 1063643 h 2039827"/>
                <a:gd name="connsiteX7" fmla="*/ 213411 w 2178135"/>
                <a:gd name="connsiteY7" fmla="*/ 1076000 h 2039827"/>
                <a:gd name="connsiteX8" fmla="*/ 250481 w 2178135"/>
                <a:gd name="connsiteY8" fmla="*/ 1125427 h 2039827"/>
                <a:gd name="connsiteX9" fmla="*/ 281373 w 2178135"/>
                <a:gd name="connsiteY9" fmla="*/ 1174854 h 2039827"/>
                <a:gd name="connsiteX10" fmla="*/ 306087 w 2178135"/>
                <a:gd name="connsiteY10" fmla="*/ 1230459 h 2039827"/>
                <a:gd name="connsiteX11" fmla="*/ 318444 w 2178135"/>
                <a:gd name="connsiteY11" fmla="*/ 1304600 h 2039827"/>
                <a:gd name="connsiteX12" fmla="*/ 336979 w 2178135"/>
                <a:gd name="connsiteY12" fmla="*/ 1329313 h 2039827"/>
                <a:gd name="connsiteX13" fmla="*/ 442011 w 2178135"/>
                <a:gd name="connsiteY13" fmla="*/ 1409632 h 2039827"/>
                <a:gd name="connsiteX14" fmla="*/ 448190 w 2178135"/>
                <a:gd name="connsiteY14" fmla="*/ 1384919 h 2039827"/>
                <a:gd name="connsiteX15" fmla="*/ 584114 w 2178135"/>
                <a:gd name="connsiteY15" fmla="*/ 1452881 h 2039827"/>
                <a:gd name="connsiteX16" fmla="*/ 584114 w 2178135"/>
                <a:gd name="connsiteY16" fmla="*/ 1452881 h 2039827"/>
                <a:gd name="connsiteX17" fmla="*/ 615006 w 2178135"/>
                <a:gd name="connsiteY17" fmla="*/ 1397276 h 2039827"/>
                <a:gd name="connsiteX18" fmla="*/ 670611 w 2178135"/>
                <a:gd name="connsiteY18" fmla="*/ 1329313 h 2039827"/>
                <a:gd name="connsiteX19" fmla="*/ 738573 w 2178135"/>
                <a:gd name="connsiteY19" fmla="*/ 1310778 h 2039827"/>
                <a:gd name="connsiteX20" fmla="*/ 831249 w 2178135"/>
                <a:gd name="connsiteY20" fmla="*/ 1323135 h 2039827"/>
                <a:gd name="connsiteX21" fmla="*/ 911568 w 2178135"/>
                <a:gd name="connsiteY21" fmla="*/ 1384919 h 2039827"/>
                <a:gd name="connsiteX22" fmla="*/ 967173 w 2178135"/>
                <a:gd name="connsiteY22" fmla="*/ 1465238 h 2039827"/>
                <a:gd name="connsiteX23" fmla="*/ 1022779 w 2178135"/>
                <a:gd name="connsiteY23" fmla="*/ 1545557 h 2039827"/>
                <a:gd name="connsiteX24" fmla="*/ 1072206 w 2178135"/>
                <a:gd name="connsiteY24" fmla="*/ 1632054 h 2039827"/>
                <a:gd name="connsiteX25" fmla="*/ 1127811 w 2178135"/>
                <a:gd name="connsiteY25" fmla="*/ 1700016 h 2039827"/>
                <a:gd name="connsiteX26" fmla="*/ 1177238 w 2178135"/>
                <a:gd name="connsiteY26" fmla="*/ 1737086 h 2039827"/>
                <a:gd name="connsiteX27" fmla="*/ 1208130 w 2178135"/>
                <a:gd name="connsiteY27" fmla="*/ 1817405 h 2039827"/>
                <a:gd name="connsiteX28" fmla="*/ 1232844 w 2178135"/>
                <a:gd name="connsiteY28" fmla="*/ 1879189 h 2039827"/>
                <a:gd name="connsiteX29" fmla="*/ 1257557 w 2178135"/>
                <a:gd name="connsiteY29" fmla="*/ 1940973 h 2039827"/>
                <a:gd name="connsiteX30" fmla="*/ 1288449 w 2178135"/>
                <a:gd name="connsiteY30" fmla="*/ 1984222 h 2039827"/>
                <a:gd name="connsiteX31" fmla="*/ 1350233 w 2178135"/>
                <a:gd name="connsiteY31" fmla="*/ 2008935 h 2039827"/>
                <a:gd name="connsiteX32" fmla="*/ 1449087 w 2178135"/>
                <a:gd name="connsiteY32" fmla="*/ 2027470 h 2039827"/>
                <a:gd name="connsiteX33" fmla="*/ 1523227 w 2178135"/>
                <a:gd name="connsiteY33" fmla="*/ 2039827 h 2039827"/>
                <a:gd name="connsiteX34" fmla="*/ 1615903 w 2178135"/>
                <a:gd name="connsiteY34" fmla="*/ 2039827 h 2039827"/>
                <a:gd name="connsiteX35" fmla="*/ 1597368 w 2178135"/>
                <a:gd name="connsiteY35" fmla="*/ 2027470 h 2039827"/>
                <a:gd name="connsiteX36" fmla="*/ 1597368 w 2178135"/>
                <a:gd name="connsiteY36" fmla="*/ 2027470 h 2039827"/>
                <a:gd name="connsiteX37" fmla="*/ 1585011 w 2178135"/>
                <a:gd name="connsiteY37" fmla="*/ 1959508 h 2039827"/>
                <a:gd name="connsiteX38" fmla="*/ 1560298 w 2178135"/>
                <a:gd name="connsiteY38" fmla="*/ 1928616 h 2039827"/>
                <a:gd name="connsiteX39" fmla="*/ 1554119 w 2178135"/>
                <a:gd name="connsiteY39" fmla="*/ 1891546 h 2039827"/>
                <a:gd name="connsiteX40" fmla="*/ 1535584 w 2178135"/>
                <a:gd name="connsiteY40" fmla="*/ 1848297 h 2039827"/>
                <a:gd name="connsiteX41" fmla="*/ 1547941 w 2178135"/>
                <a:gd name="connsiteY41" fmla="*/ 1817405 h 2039827"/>
                <a:gd name="connsiteX42" fmla="*/ 1541762 w 2178135"/>
                <a:gd name="connsiteY42" fmla="*/ 1798870 h 2039827"/>
                <a:gd name="connsiteX43" fmla="*/ 1498514 w 2178135"/>
                <a:gd name="connsiteY43" fmla="*/ 1774157 h 2039827"/>
                <a:gd name="connsiteX44" fmla="*/ 1547941 w 2178135"/>
                <a:gd name="connsiteY44" fmla="*/ 1743265 h 2039827"/>
                <a:gd name="connsiteX45" fmla="*/ 1554119 w 2178135"/>
                <a:gd name="connsiteY45" fmla="*/ 1730908 h 2039827"/>
                <a:gd name="connsiteX46" fmla="*/ 1560298 w 2178135"/>
                <a:gd name="connsiteY46" fmla="*/ 1700016 h 2039827"/>
                <a:gd name="connsiteX47" fmla="*/ 1535584 w 2178135"/>
                <a:gd name="connsiteY47" fmla="*/ 1669124 h 2039827"/>
                <a:gd name="connsiteX48" fmla="*/ 1560298 w 2178135"/>
                <a:gd name="connsiteY48" fmla="*/ 1669124 h 2039827"/>
                <a:gd name="connsiteX49" fmla="*/ 1585011 w 2178135"/>
                <a:gd name="connsiteY49" fmla="*/ 1650589 h 2039827"/>
                <a:gd name="connsiteX50" fmla="*/ 1560298 w 2178135"/>
                <a:gd name="connsiteY50" fmla="*/ 1594984 h 2039827"/>
                <a:gd name="connsiteX51" fmla="*/ 1560298 w 2178135"/>
                <a:gd name="connsiteY51" fmla="*/ 1594984 h 2039827"/>
                <a:gd name="connsiteX52" fmla="*/ 1628260 w 2178135"/>
                <a:gd name="connsiteY52" fmla="*/ 1594984 h 2039827"/>
                <a:gd name="connsiteX53" fmla="*/ 1640617 w 2178135"/>
                <a:gd name="connsiteY53" fmla="*/ 1582627 h 2039827"/>
                <a:gd name="connsiteX54" fmla="*/ 1659152 w 2178135"/>
                <a:gd name="connsiteY54" fmla="*/ 1533200 h 2039827"/>
                <a:gd name="connsiteX55" fmla="*/ 1696222 w 2178135"/>
                <a:gd name="connsiteY55" fmla="*/ 1533200 h 2039827"/>
                <a:gd name="connsiteX56" fmla="*/ 1714757 w 2178135"/>
                <a:gd name="connsiteY56" fmla="*/ 1533200 h 2039827"/>
                <a:gd name="connsiteX57" fmla="*/ 1714757 w 2178135"/>
                <a:gd name="connsiteY57" fmla="*/ 1502308 h 2039827"/>
                <a:gd name="connsiteX58" fmla="*/ 1708579 w 2178135"/>
                <a:gd name="connsiteY58" fmla="*/ 1483773 h 2039827"/>
                <a:gd name="connsiteX59" fmla="*/ 1708579 w 2178135"/>
                <a:gd name="connsiteY59" fmla="*/ 1483773 h 2039827"/>
                <a:gd name="connsiteX60" fmla="*/ 1782719 w 2178135"/>
                <a:gd name="connsiteY60" fmla="*/ 1489951 h 2039827"/>
                <a:gd name="connsiteX61" fmla="*/ 1844503 w 2178135"/>
                <a:gd name="connsiteY61" fmla="*/ 1477595 h 2039827"/>
                <a:gd name="connsiteX62" fmla="*/ 1906287 w 2178135"/>
                <a:gd name="connsiteY62" fmla="*/ 1421989 h 2039827"/>
                <a:gd name="connsiteX63" fmla="*/ 1906287 w 2178135"/>
                <a:gd name="connsiteY63" fmla="*/ 1378740 h 2039827"/>
                <a:gd name="connsiteX64" fmla="*/ 1955714 w 2178135"/>
                <a:gd name="connsiteY64" fmla="*/ 1347849 h 2039827"/>
                <a:gd name="connsiteX65" fmla="*/ 1949535 w 2178135"/>
                <a:gd name="connsiteY65" fmla="*/ 1286065 h 2039827"/>
                <a:gd name="connsiteX66" fmla="*/ 1992784 w 2178135"/>
                <a:gd name="connsiteY66" fmla="*/ 1267530 h 2039827"/>
                <a:gd name="connsiteX67" fmla="*/ 2017498 w 2178135"/>
                <a:gd name="connsiteY67" fmla="*/ 1329313 h 2039827"/>
                <a:gd name="connsiteX68" fmla="*/ 2153422 w 2178135"/>
                <a:gd name="connsiteY68" fmla="*/ 1255173 h 2039827"/>
                <a:gd name="connsiteX69" fmla="*/ 2165779 w 2178135"/>
                <a:gd name="connsiteY69" fmla="*/ 1168676 h 2039827"/>
                <a:gd name="connsiteX70" fmla="*/ 2153422 w 2178135"/>
                <a:gd name="connsiteY70" fmla="*/ 1131605 h 2039827"/>
                <a:gd name="connsiteX71" fmla="*/ 2147244 w 2178135"/>
                <a:gd name="connsiteY71" fmla="*/ 1094535 h 2039827"/>
                <a:gd name="connsiteX72" fmla="*/ 2159600 w 2178135"/>
                <a:gd name="connsiteY72" fmla="*/ 1051286 h 2039827"/>
                <a:gd name="connsiteX73" fmla="*/ 2178135 w 2178135"/>
                <a:gd name="connsiteY73" fmla="*/ 1014216 h 2039827"/>
                <a:gd name="connsiteX74" fmla="*/ 2141065 w 2178135"/>
                <a:gd name="connsiteY74" fmla="*/ 903005 h 2039827"/>
                <a:gd name="connsiteX75" fmla="*/ 2110173 w 2178135"/>
                <a:gd name="connsiteY75" fmla="*/ 872113 h 2039827"/>
                <a:gd name="connsiteX76" fmla="*/ 2085460 w 2178135"/>
                <a:gd name="connsiteY76" fmla="*/ 791795 h 2039827"/>
                <a:gd name="connsiteX77" fmla="*/ 2073103 w 2178135"/>
                <a:gd name="connsiteY77" fmla="*/ 618800 h 2039827"/>
                <a:gd name="connsiteX78" fmla="*/ 2060746 w 2178135"/>
                <a:gd name="connsiteY78" fmla="*/ 519946 h 2039827"/>
                <a:gd name="connsiteX79" fmla="*/ 2042211 w 2178135"/>
                <a:gd name="connsiteY79" fmla="*/ 501411 h 2039827"/>
                <a:gd name="connsiteX80" fmla="*/ 1992784 w 2178135"/>
                <a:gd name="connsiteY80" fmla="*/ 526124 h 2039827"/>
                <a:gd name="connsiteX81" fmla="*/ 1881573 w 2178135"/>
                <a:gd name="connsiteY81" fmla="*/ 470519 h 2039827"/>
                <a:gd name="connsiteX82" fmla="*/ 1844503 w 2178135"/>
                <a:gd name="connsiteY82" fmla="*/ 470519 h 2039827"/>
                <a:gd name="connsiteX83" fmla="*/ 1776541 w 2178135"/>
                <a:gd name="connsiteY83" fmla="*/ 464340 h 2039827"/>
                <a:gd name="connsiteX84" fmla="*/ 1702400 w 2178135"/>
                <a:gd name="connsiteY84" fmla="*/ 519946 h 2039827"/>
                <a:gd name="connsiteX85" fmla="*/ 1640617 w 2178135"/>
                <a:gd name="connsiteY85" fmla="*/ 489054 h 2039827"/>
                <a:gd name="connsiteX86" fmla="*/ 1603546 w 2178135"/>
                <a:gd name="connsiteY86" fmla="*/ 501411 h 2039827"/>
                <a:gd name="connsiteX87" fmla="*/ 1603608 w 2178135"/>
                <a:gd name="connsiteY87" fmla="*/ 489288 h 2039827"/>
                <a:gd name="connsiteX88" fmla="*/ 1529406 w 2178135"/>
                <a:gd name="connsiteY88" fmla="*/ 495232 h 2039827"/>
                <a:gd name="connsiteX89" fmla="*/ 1498514 w 2178135"/>
                <a:gd name="connsiteY89" fmla="*/ 470519 h 2039827"/>
                <a:gd name="connsiteX90" fmla="*/ 1451525 w 2178135"/>
                <a:gd name="connsiteY90" fmla="*/ 481697 h 2039827"/>
                <a:gd name="connsiteX91" fmla="*/ 1372168 w 2178135"/>
                <a:gd name="connsiteY91" fmla="*/ 433707 h 2039827"/>
                <a:gd name="connsiteX92" fmla="*/ 1300806 w 2178135"/>
                <a:gd name="connsiteY92" fmla="*/ 451984 h 2039827"/>
                <a:gd name="connsiteX93" fmla="*/ 1269914 w 2178135"/>
                <a:gd name="connsiteY93" fmla="*/ 439627 h 2039827"/>
                <a:gd name="connsiteX94" fmla="*/ 1250011 w 2178135"/>
                <a:gd name="connsiteY94" fmla="*/ 432292 h 2039827"/>
                <a:gd name="connsiteX95" fmla="*/ 1220487 w 2178135"/>
                <a:gd name="connsiteY95" fmla="*/ 396378 h 2039827"/>
                <a:gd name="connsiteX96" fmla="*/ 1153535 w 2178135"/>
                <a:gd name="connsiteY96" fmla="*/ 390478 h 2039827"/>
                <a:gd name="connsiteX97" fmla="*/ 1115454 w 2178135"/>
                <a:gd name="connsiteY97" fmla="*/ 371665 h 2039827"/>
                <a:gd name="connsiteX98" fmla="*/ 1096919 w 2178135"/>
                <a:gd name="connsiteY98" fmla="*/ 371665 h 2039827"/>
                <a:gd name="connsiteX99" fmla="*/ 1084562 w 2178135"/>
                <a:gd name="connsiteY99" fmla="*/ 359308 h 2039827"/>
                <a:gd name="connsiteX100" fmla="*/ 1072206 w 2178135"/>
                <a:gd name="connsiteY100" fmla="*/ 353130 h 2039827"/>
                <a:gd name="connsiteX101" fmla="*/ 1077975 w 2178135"/>
                <a:gd name="connsiteY101" fmla="*/ 10936 h 2039827"/>
                <a:gd name="connsiteX102" fmla="*/ 608423 w 2178135"/>
                <a:gd name="connsiteY102" fmla="*/ 0 h 2039827"/>
                <a:gd name="connsiteX0" fmla="*/ 608423 w 2178135"/>
                <a:gd name="connsiteY0" fmla="*/ 0 h 2039827"/>
                <a:gd name="connsiteX1" fmla="*/ 590292 w 2178135"/>
                <a:gd name="connsiteY1" fmla="*/ 872113 h 2039827"/>
                <a:gd name="connsiteX2" fmla="*/ 6178 w 2178135"/>
                <a:gd name="connsiteY2" fmla="*/ 841299 h 2039827"/>
                <a:gd name="connsiteX3" fmla="*/ 0 w 2178135"/>
                <a:gd name="connsiteY3" fmla="*/ 880734 h 2039827"/>
                <a:gd name="connsiteX4" fmla="*/ 58952 w 2178135"/>
                <a:gd name="connsiteY4" fmla="*/ 921540 h 2039827"/>
                <a:gd name="connsiteX5" fmla="*/ 114557 w 2178135"/>
                <a:gd name="connsiteY5" fmla="*/ 989503 h 2039827"/>
                <a:gd name="connsiteX6" fmla="*/ 163984 w 2178135"/>
                <a:gd name="connsiteY6" fmla="*/ 1063643 h 2039827"/>
                <a:gd name="connsiteX7" fmla="*/ 213411 w 2178135"/>
                <a:gd name="connsiteY7" fmla="*/ 1076000 h 2039827"/>
                <a:gd name="connsiteX8" fmla="*/ 250481 w 2178135"/>
                <a:gd name="connsiteY8" fmla="*/ 1125427 h 2039827"/>
                <a:gd name="connsiteX9" fmla="*/ 281373 w 2178135"/>
                <a:gd name="connsiteY9" fmla="*/ 1174854 h 2039827"/>
                <a:gd name="connsiteX10" fmla="*/ 306087 w 2178135"/>
                <a:gd name="connsiteY10" fmla="*/ 1230459 h 2039827"/>
                <a:gd name="connsiteX11" fmla="*/ 318444 w 2178135"/>
                <a:gd name="connsiteY11" fmla="*/ 1304600 h 2039827"/>
                <a:gd name="connsiteX12" fmla="*/ 336979 w 2178135"/>
                <a:gd name="connsiteY12" fmla="*/ 1329313 h 2039827"/>
                <a:gd name="connsiteX13" fmla="*/ 442011 w 2178135"/>
                <a:gd name="connsiteY13" fmla="*/ 1409632 h 2039827"/>
                <a:gd name="connsiteX14" fmla="*/ 448190 w 2178135"/>
                <a:gd name="connsiteY14" fmla="*/ 1384919 h 2039827"/>
                <a:gd name="connsiteX15" fmla="*/ 584114 w 2178135"/>
                <a:gd name="connsiteY15" fmla="*/ 1452881 h 2039827"/>
                <a:gd name="connsiteX16" fmla="*/ 584114 w 2178135"/>
                <a:gd name="connsiteY16" fmla="*/ 1452881 h 2039827"/>
                <a:gd name="connsiteX17" fmla="*/ 615006 w 2178135"/>
                <a:gd name="connsiteY17" fmla="*/ 1397276 h 2039827"/>
                <a:gd name="connsiteX18" fmla="*/ 670611 w 2178135"/>
                <a:gd name="connsiteY18" fmla="*/ 1329313 h 2039827"/>
                <a:gd name="connsiteX19" fmla="*/ 738573 w 2178135"/>
                <a:gd name="connsiteY19" fmla="*/ 1310778 h 2039827"/>
                <a:gd name="connsiteX20" fmla="*/ 831249 w 2178135"/>
                <a:gd name="connsiteY20" fmla="*/ 1323135 h 2039827"/>
                <a:gd name="connsiteX21" fmla="*/ 911568 w 2178135"/>
                <a:gd name="connsiteY21" fmla="*/ 1384919 h 2039827"/>
                <a:gd name="connsiteX22" fmla="*/ 967173 w 2178135"/>
                <a:gd name="connsiteY22" fmla="*/ 1465238 h 2039827"/>
                <a:gd name="connsiteX23" fmla="*/ 1022779 w 2178135"/>
                <a:gd name="connsiteY23" fmla="*/ 1545557 h 2039827"/>
                <a:gd name="connsiteX24" fmla="*/ 1072206 w 2178135"/>
                <a:gd name="connsiteY24" fmla="*/ 1632054 h 2039827"/>
                <a:gd name="connsiteX25" fmla="*/ 1127811 w 2178135"/>
                <a:gd name="connsiteY25" fmla="*/ 1700016 h 2039827"/>
                <a:gd name="connsiteX26" fmla="*/ 1177238 w 2178135"/>
                <a:gd name="connsiteY26" fmla="*/ 1737086 h 2039827"/>
                <a:gd name="connsiteX27" fmla="*/ 1208130 w 2178135"/>
                <a:gd name="connsiteY27" fmla="*/ 1817405 h 2039827"/>
                <a:gd name="connsiteX28" fmla="*/ 1232844 w 2178135"/>
                <a:gd name="connsiteY28" fmla="*/ 1879189 h 2039827"/>
                <a:gd name="connsiteX29" fmla="*/ 1257557 w 2178135"/>
                <a:gd name="connsiteY29" fmla="*/ 1940973 h 2039827"/>
                <a:gd name="connsiteX30" fmla="*/ 1288449 w 2178135"/>
                <a:gd name="connsiteY30" fmla="*/ 1984222 h 2039827"/>
                <a:gd name="connsiteX31" fmla="*/ 1350233 w 2178135"/>
                <a:gd name="connsiteY31" fmla="*/ 2008935 h 2039827"/>
                <a:gd name="connsiteX32" fmla="*/ 1449087 w 2178135"/>
                <a:gd name="connsiteY32" fmla="*/ 2027470 h 2039827"/>
                <a:gd name="connsiteX33" fmla="*/ 1523227 w 2178135"/>
                <a:gd name="connsiteY33" fmla="*/ 2039827 h 2039827"/>
                <a:gd name="connsiteX34" fmla="*/ 1615903 w 2178135"/>
                <a:gd name="connsiteY34" fmla="*/ 2039827 h 2039827"/>
                <a:gd name="connsiteX35" fmla="*/ 1597368 w 2178135"/>
                <a:gd name="connsiteY35" fmla="*/ 2027470 h 2039827"/>
                <a:gd name="connsiteX36" fmla="*/ 1597368 w 2178135"/>
                <a:gd name="connsiteY36" fmla="*/ 2027470 h 2039827"/>
                <a:gd name="connsiteX37" fmla="*/ 1585011 w 2178135"/>
                <a:gd name="connsiteY37" fmla="*/ 1959508 h 2039827"/>
                <a:gd name="connsiteX38" fmla="*/ 1560298 w 2178135"/>
                <a:gd name="connsiteY38" fmla="*/ 1928616 h 2039827"/>
                <a:gd name="connsiteX39" fmla="*/ 1554119 w 2178135"/>
                <a:gd name="connsiteY39" fmla="*/ 1891546 h 2039827"/>
                <a:gd name="connsiteX40" fmla="*/ 1535584 w 2178135"/>
                <a:gd name="connsiteY40" fmla="*/ 1848297 h 2039827"/>
                <a:gd name="connsiteX41" fmla="*/ 1547941 w 2178135"/>
                <a:gd name="connsiteY41" fmla="*/ 1817405 h 2039827"/>
                <a:gd name="connsiteX42" fmla="*/ 1541762 w 2178135"/>
                <a:gd name="connsiteY42" fmla="*/ 1798870 h 2039827"/>
                <a:gd name="connsiteX43" fmla="*/ 1498514 w 2178135"/>
                <a:gd name="connsiteY43" fmla="*/ 1774157 h 2039827"/>
                <a:gd name="connsiteX44" fmla="*/ 1547941 w 2178135"/>
                <a:gd name="connsiteY44" fmla="*/ 1743265 h 2039827"/>
                <a:gd name="connsiteX45" fmla="*/ 1554119 w 2178135"/>
                <a:gd name="connsiteY45" fmla="*/ 1730908 h 2039827"/>
                <a:gd name="connsiteX46" fmla="*/ 1560298 w 2178135"/>
                <a:gd name="connsiteY46" fmla="*/ 1700016 h 2039827"/>
                <a:gd name="connsiteX47" fmla="*/ 1535584 w 2178135"/>
                <a:gd name="connsiteY47" fmla="*/ 1669124 h 2039827"/>
                <a:gd name="connsiteX48" fmla="*/ 1560298 w 2178135"/>
                <a:gd name="connsiteY48" fmla="*/ 1669124 h 2039827"/>
                <a:gd name="connsiteX49" fmla="*/ 1585011 w 2178135"/>
                <a:gd name="connsiteY49" fmla="*/ 1650589 h 2039827"/>
                <a:gd name="connsiteX50" fmla="*/ 1560298 w 2178135"/>
                <a:gd name="connsiteY50" fmla="*/ 1594984 h 2039827"/>
                <a:gd name="connsiteX51" fmla="*/ 1560298 w 2178135"/>
                <a:gd name="connsiteY51" fmla="*/ 1594984 h 2039827"/>
                <a:gd name="connsiteX52" fmla="*/ 1628260 w 2178135"/>
                <a:gd name="connsiteY52" fmla="*/ 1594984 h 2039827"/>
                <a:gd name="connsiteX53" fmla="*/ 1640617 w 2178135"/>
                <a:gd name="connsiteY53" fmla="*/ 1582627 h 2039827"/>
                <a:gd name="connsiteX54" fmla="*/ 1659152 w 2178135"/>
                <a:gd name="connsiteY54" fmla="*/ 1533200 h 2039827"/>
                <a:gd name="connsiteX55" fmla="*/ 1696222 w 2178135"/>
                <a:gd name="connsiteY55" fmla="*/ 1533200 h 2039827"/>
                <a:gd name="connsiteX56" fmla="*/ 1714757 w 2178135"/>
                <a:gd name="connsiteY56" fmla="*/ 1533200 h 2039827"/>
                <a:gd name="connsiteX57" fmla="*/ 1714757 w 2178135"/>
                <a:gd name="connsiteY57" fmla="*/ 1502308 h 2039827"/>
                <a:gd name="connsiteX58" fmla="*/ 1708579 w 2178135"/>
                <a:gd name="connsiteY58" fmla="*/ 1483773 h 2039827"/>
                <a:gd name="connsiteX59" fmla="*/ 1708579 w 2178135"/>
                <a:gd name="connsiteY59" fmla="*/ 1483773 h 2039827"/>
                <a:gd name="connsiteX60" fmla="*/ 1782719 w 2178135"/>
                <a:gd name="connsiteY60" fmla="*/ 1489951 h 2039827"/>
                <a:gd name="connsiteX61" fmla="*/ 1844503 w 2178135"/>
                <a:gd name="connsiteY61" fmla="*/ 1477595 h 2039827"/>
                <a:gd name="connsiteX62" fmla="*/ 1906287 w 2178135"/>
                <a:gd name="connsiteY62" fmla="*/ 1421989 h 2039827"/>
                <a:gd name="connsiteX63" fmla="*/ 1906287 w 2178135"/>
                <a:gd name="connsiteY63" fmla="*/ 1378740 h 2039827"/>
                <a:gd name="connsiteX64" fmla="*/ 1955714 w 2178135"/>
                <a:gd name="connsiteY64" fmla="*/ 1347849 h 2039827"/>
                <a:gd name="connsiteX65" fmla="*/ 1949535 w 2178135"/>
                <a:gd name="connsiteY65" fmla="*/ 1286065 h 2039827"/>
                <a:gd name="connsiteX66" fmla="*/ 1992784 w 2178135"/>
                <a:gd name="connsiteY66" fmla="*/ 1267530 h 2039827"/>
                <a:gd name="connsiteX67" fmla="*/ 2017498 w 2178135"/>
                <a:gd name="connsiteY67" fmla="*/ 1329313 h 2039827"/>
                <a:gd name="connsiteX68" fmla="*/ 2153422 w 2178135"/>
                <a:gd name="connsiteY68" fmla="*/ 1255173 h 2039827"/>
                <a:gd name="connsiteX69" fmla="*/ 2165779 w 2178135"/>
                <a:gd name="connsiteY69" fmla="*/ 1168676 h 2039827"/>
                <a:gd name="connsiteX70" fmla="*/ 2153422 w 2178135"/>
                <a:gd name="connsiteY70" fmla="*/ 1131605 h 2039827"/>
                <a:gd name="connsiteX71" fmla="*/ 2147244 w 2178135"/>
                <a:gd name="connsiteY71" fmla="*/ 1094535 h 2039827"/>
                <a:gd name="connsiteX72" fmla="*/ 2159600 w 2178135"/>
                <a:gd name="connsiteY72" fmla="*/ 1051286 h 2039827"/>
                <a:gd name="connsiteX73" fmla="*/ 2178135 w 2178135"/>
                <a:gd name="connsiteY73" fmla="*/ 1014216 h 2039827"/>
                <a:gd name="connsiteX74" fmla="*/ 2141065 w 2178135"/>
                <a:gd name="connsiteY74" fmla="*/ 903005 h 2039827"/>
                <a:gd name="connsiteX75" fmla="*/ 2110173 w 2178135"/>
                <a:gd name="connsiteY75" fmla="*/ 872113 h 2039827"/>
                <a:gd name="connsiteX76" fmla="*/ 2085460 w 2178135"/>
                <a:gd name="connsiteY76" fmla="*/ 791795 h 2039827"/>
                <a:gd name="connsiteX77" fmla="*/ 2073103 w 2178135"/>
                <a:gd name="connsiteY77" fmla="*/ 618800 h 2039827"/>
                <a:gd name="connsiteX78" fmla="*/ 2060746 w 2178135"/>
                <a:gd name="connsiteY78" fmla="*/ 519946 h 2039827"/>
                <a:gd name="connsiteX79" fmla="*/ 2042211 w 2178135"/>
                <a:gd name="connsiteY79" fmla="*/ 501411 h 2039827"/>
                <a:gd name="connsiteX80" fmla="*/ 1992784 w 2178135"/>
                <a:gd name="connsiteY80" fmla="*/ 526124 h 2039827"/>
                <a:gd name="connsiteX81" fmla="*/ 1884028 w 2178135"/>
                <a:gd name="connsiteY81" fmla="*/ 453649 h 2039827"/>
                <a:gd name="connsiteX82" fmla="*/ 1844503 w 2178135"/>
                <a:gd name="connsiteY82" fmla="*/ 470519 h 2039827"/>
                <a:gd name="connsiteX83" fmla="*/ 1776541 w 2178135"/>
                <a:gd name="connsiteY83" fmla="*/ 464340 h 2039827"/>
                <a:gd name="connsiteX84" fmla="*/ 1702400 w 2178135"/>
                <a:gd name="connsiteY84" fmla="*/ 519946 h 2039827"/>
                <a:gd name="connsiteX85" fmla="*/ 1640617 w 2178135"/>
                <a:gd name="connsiteY85" fmla="*/ 489054 h 2039827"/>
                <a:gd name="connsiteX86" fmla="*/ 1603546 w 2178135"/>
                <a:gd name="connsiteY86" fmla="*/ 501411 h 2039827"/>
                <a:gd name="connsiteX87" fmla="*/ 1603608 w 2178135"/>
                <a:gd name="connsiteY87" fmla="*/ 489288 h 2039827"/>
                <a:gd name="connsiteX88" fmla="*/ 1529406 w 2178135"/>
                <a:gd name="connsiteY88" fmla="*/ 495232 h 2039827"/>
                <a:gd name="connsiteX89" fmla="*/ 1498514 w 2178135"/>
                <a:gd name="connsiteY89" fmla="*/ 470519 h 2039827"/>
                <a:gd name="connsiteX90" fmla="*/ 1451525 w 2178135"/>
                <a:gd name="connsiteY90" fmla="*/ 481697 h 2039827"/>
                <a:gd name="connsiteX91" fmla="*/ 1372168 w 2178135"/>
                <a:gd name="connsiteY91" fmla="*/ 433707 h 2039827"/>
                <a:gd name="connsiteX92" fmla="*/ 1300806 w 2178135"/>
                <a:gd name="connsiteY92" fmla="*/ 451984 h 2039827"/>
                <a:gd name="connsiteX93" fmla="*/ 1269914 w 2178135"/>
                <a:gd name="connsiteY93" fmla="*/ 439627 h 2039827"/>
                <a:gd name="connsiteX94" fmla="*/ 1250011 w 2178135"/>
                <a:gd name="connsiteY94" fmla="*/ 432292 h 2039827"/>
                <a:gd name="connsiteX95" fmla="*/ 1220487 w 2178135"/>
                <a:gd name="connsiteY95" fmla="*/ 396378 h 2039827"/>
                <a:gd name="connsiteX96" fmla="*/ 1153535 w 2178135"/>
                <a:gd name="connsiteY96" fmla="*/ 390478 h 2039827"/>
                <a:gd name="connsiteX97" fmla="*/ 1115454 w 2178135"/>
                <a:gd name="connsiteY97" fmla="*/ 371665 h 2039827"/>
                <a:gd name="connsiteX98" fmla="*/ 1096919 w 2178135"/>
                <a:gd name="connsiteY98" fmla="*/ 371665 h 2039827"/>
                <a:gd name="connsiteX99" fmla="*/ 1084562 w 2178135"/>
                <a:gd name="connsiteY99" fmla="*/ 359308 h 2039827"/>
                <a:gd name="connsiteX100" fmla="*/ 1072206 w 2178135"/>
                <a:gd name="connsiteY100" fmla="*/ 353130 h 2039827"/>
                <a:gd name="connsiteX101" fmla="*/ 1077975 w 2178135"/>
                <a:gd name="connsiteY101" fmla="*/ 10936 h 2039827"/>
                <a:gd name="connsiteX102" fmla="*/ 608423 w 2178135"/>
                <a:gd name="connsiteY102" fmla="*/ 0 h 203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178135" h="2039827">
                  <a:moveTo>
                    <a:pt x="608423" y="0"/>
                  </a:moveTo>
                  <a:cubicBezTo>
                    <a:pt x="606363" y="288324"/>
                    <a:pt x="592352" y="583789"/>
                    <a:pt x="590292" y="872113"/>
                  </a:cubicBezTo>
                  <a:lnTo>
                    <a:pt x="6178" y="841299"/>
                  </a:lnTo>
                  <a:lnTo>
                    <a:pt x="0" y="880734"/>
                  </a:lnTo>
                  <a:lnTo>
                    <a:pt x="58952" y="921540"/>
                  </a:lnTo>
                  <a:lnTo>
                    <a:pt x="114557" y="989503"/>
                  </a:lnTo>
                  <a:lnTo>
                    <a:pt x="163984" y="1063643"/>
                  </a:lnTo>
                  <a:lnTo>
                    <a:pt x="213411" y="1076000"/>
                  </a:lnTo>
                  <a:lnTo>
                    <a:pt x="250481" y="1125427"/>
                  </a:lnTo>
                  <a:lnTo>
                    <a:pt x="281373" y="1174854"/>
                  </a:lnTo>
                  <a:lnTo>
                    <a:pt x="306087" y="1230459"/>
                  </a:lnTo>
                  <a:lnTo>
                    <a:pt x="318444" y="1304600"/>
                  </a:lnTo>
                  <a:lnTo>
                    <a:pt x="336979" y="1329313"/>
                  </a:lnTo>
                  <a:lnTo>
                    <a:pt x="442011" y="1409632"/>
                  </a:lnTo>
                  <a:lnTo>
                    <a:pt x="448190" y="1384919"/>
                  </a:lnTo>
                  <a:lnTo>
                    <a:pt x="584114" y="1452881"/>
                  </a:lnTo>
                  <a:lnTo>
                    <a:pt x="584114" y="1452881"/>
                  </a:lnTo>
                  <a:lnTo>
                    <a:pt x="615006" y="1397276"/>
                  </a:lnTo>
                  <a:lnTo>
                    <a:pt x="670611" y="1329313"/>
                  </a:lnTo>
                  <a:lnTo>
                    <a:pt x="738573" y="1310778"/>
                  </a:lnTo>
                  <a:lnTo>
                    <a:pt x="831249" y="1323135"/>
                  </a:lnTo>
                  <a:lnTo>
                    <a:pt x="911568" y="1384919"/>
                  </a:lnTo>
                  <a:lnTo>
                    <a:pt x="967173" y="1465238"/>
                  </a:lnTo>
                  <a:lnTo>
                    <a:pt x="1022779" y="1545557"/>
                  </a:lnTo>
                  <a:lnTo>
                    <a:pt x="1072206" y="1632054"/>
                  </a:lnTo>
                  <a:lnTo>
                    <a:pt x="1127811" y="1700016"/>
                  </a:lnTo>
                  <a:lnTo>
                    <a:pt x="1177238" y="1737086"/>
                  </a:lnTo>
                  <a:lnTo>
                    <a:pt x="1208130" y="1817405"/>
                  </a:lnTo>
                  <a:lnTo>
                    <a:pt x="1232844" y="1879189"/>
                  </a:lnTo>
                  <a:lnTo>
                    <a:pt x="1257557" y="1940973"/>
                  </a:lnTo>
                  <a:lnTo>
                    <a:pt x="1288449" y="1984222"/>
                  </a:lnTo>
                  <a:lnTo>
                    <a:pt x="1350233" y="2008935"/>
                  </a:lnTo>
                  <a:lnTo>
                    <a:pt x="1449087" y="2027470"/>
                  </a:lnTo>
                  <a:lnTo>
                    <a:pt x="1523227" y="2039827"/>
                  </a:lnTo>
                  <a:lnTo>
                    <a:pt x="1615903" y="2039827"/>
                  </a:lnTo>
                  <a:lnTo>
                    <a:pt x="1597368" y="2027470"/>
                  </a:lnTo>
                  <a:lnTo>
                    <a:pt x="1597368" y="2027470"/>
                  </a:lnTo>
                  <a:lnTo>
                    <a:pt x="1585011" y="1959508"/>
                  </a:lnTo>
                  <a:lnTo>
                    <a:pt x="1560298" y="1928616"/>
                  </a:lnTo>
                  <a:lnTo>
                    <a:pt x="1554119" y="1891546"/>
                  </a:lnTo>
                  <a:lnTo>
                    <a:pt x="1535584" y="1848297"/>
                  </a:lnTo>
                  <a:lnTo>
                    <a:pt x="1547941" y="1817405"/>
                  </a:lnTo>
                  <a:lnTo>
                    <a:pt x="1541762" y="1798870"/>
                  </a:lnTo>
                  <a:lnTo>
                    <a:pt x="1498514" y="1774157"/>
                  </a:lnTo>
                  <a:lnTo>
                    <a:pt x="1547941" y="1743265"/>
                  </a:lnTo>
                  <a:lnTo>
                    <a:pt x="1554119" y="1730908"/>
                  </a:lnTo>
                  <a:lnTo>
                    <a:pt x="1560298" y="1700016"/>
                  </a:lnTo>
                  <a:lnTo>
                    <a:pt x="1535584" y="1669124"/>
                  </a:lnTo>
                  <a:lnTo>
                    <a:pt x="1560298" y="1669124"/>
                  </a:lnTo>
                  <a:lnTo>
                    <a:pt x="1585011" y="1650589"/>
                  </a:lnTo>
                  <a:lnTo>
                    <a:pt x="1560298" y="1594984"/>
                  </a:lnTo>
                  <a:lnTo>
                    <a:pt x="1560298" y="1594984"/>
                  </a:lnTo>
                  <a:lnTo>
                    <a:pt x="1628260" y="1594984"/>
                  </a:lnTo>
                  <a:lnTo>
                    <a:pt x="1640617" y="1582627"/>
                  </a:lnTo>
                  <a:lnTo>
                    <a:pt x="1659152" y="1533200"/>
                  </a:lnTo>
                  <a:lnTo>
                    <a:pt x="1696222" y="1533200"/>
                  </a:lnTo>
                  <a:lnTo>
                    <a:pt x="1714757" y="1533200"/>
                  </a:lnTo>
                  <a:lnTo>
                    <a:pt x="1714757" y="1502308"/>
                  </a:lnTo>
                  <a:lnTo>
                    <a:pt x="1708579" y="1483773"/>
                  </a:lnTo>
                  <a:lnTo>
                    <a:pt x="1708579" y="1483773"/>
                  </a:lnTo>
                  <a:lnTo>
                    <a:pt x="1782719" y="1489951"/>
                  </a:lnTo>
                  <a:lnTo>
                    <a:pt x="1844503" y="1477595"/>
                  </a:lnTo>
                  <a:lnTo>
                    <a:pt x="1906287" y="1421989"/>
                  </a:lnTo>
                  <a:lnTo>
                    <a:pt x="1906287" y="1378740"/>
                  </a:lnTo>
                  <a:lnTo>
                    <a:pt x="1955714" y="1347849"/>
                  </a:lnTo>
                  <a:lnTo>
                    <a:pt x="1949535" y="1286065"/>
                  </a:lnTo>
                  <a:lnTo>
                    <a:pt x="1992784" y="1267530"/>
                  </a:lnTo>
                  <a:lnTo>
                    <a:pt x="2017498" y="1329313"/>
                  </a:lnTo>
                  <a:lnTo>
                    <a:pt x="2153422" y="1255173"/>
                  </a:lnTo>
                  <a:lnTo>
                    <a:pt x="2165779" y="1168676"/>
                  </a:lnTo>
                  <a:lnTo>
                    <a:pt x="2153422" y="1131605"/>
                  </a:lnTo>
                  <a:lnTo>
                    <a:pt x="2147244" y="1094535"/>
                  </a:lnTo>
                  <a:lnTo>
                    <a:pt x="2159600" y="1051286"/>
                  </a:lnTo>
                  <a:lnTo>
                    <a:pt x="2178135" y="1014216"/>
                  </a:lnTo>
                  <a:lnTo>
                    <a:pt x="2141065" y="903005"/>
                  </a:lnTo>
                  <a:lnTo>
                    <a:pt x="2110173" y="872113"/>
                  </a:lnTo>
                  <a:lnTo>
                    <a:pt x="2085460" y="791795"/>
                  </a:lnTo>
                  <a:lnTo>
                    <a:pt x="2073103" y="618800"/>
                  </a:lnTo>
                  <a:lnTo>
                    <a:pt x="2060746" y="519946"/>
                  </a:lnTo>
                  <a:lnTo>
                    <a:pt x="2042211" y="501411"/>
                  </a:lnTo>
                  <a:lnTo>
                    <a:pt x="1992784" y="526124"/>
                  </a:lnTo>
                  <a:lnTo>
                    <a:pt x="1884028" y="453649"/>
                  </a:lnTo>
                  <a:lnTo>
                    <a:pt x="1844503" y="470519"/>
                  </a:lnTo>
                  <a:lnTo>
                    <a:pt x="1776541" y="464340"/>
                  </a:lnTo>
                  <a:lnTo>
                    <a:pt x="1702400" y="519946"/>
                  </a:lnTo>
                  <a:lnTo>
                    <a:pt x="1640617" y="489054"/>
                  </a:lnTo>
                  <a:lnTo>
                    <a:pt x="1603546" y="501411"/>
                  </a:lnTo>
                  <a:cubicBezTo>
                    <a:pt x="1603567" y="497370"/>
                    <a:pt x="1603587" y="493329"/>
                    <a:pt x="1603608" y="489288"/>
                  </a:cubicBezTo>
                  <a:lnTo>
                    <a:pt x="1529406" y="495232"/>
                  </a:lnTo>
                  <a:lnTo>
                    <a:pt x="1498514" y="470519"/>
                  </a:lnTo>
                  <a:lnTo>
                    <a:pt x="1451525" y="481697"/>
                  </a:lnTo>
                  <a:lnTo>
                    <a:pt x="1372168" y="433707"/>
                  </a:lnTo>
                  <a:lnTo>
                    <a:pt x="1300806" y="451984"/>
                  </a:lnTo>
                  <a:lnTo>
                    <a:pt x="1269914" y="439627"/>
                  </a:lnTo>
                  <a:lnTo>
                    <a:pt x="1250011" y="432292"/>
                  </a:lnTo>
                  <a:lnTo>
                    <a:pt x="1220487" y="396378"/>
                  </a:lnTo>
                  <a:lnTo>
                    <a:pt x="1153535" y="390478"/>
                  </a:lnTo>
                  <a:lnTo>
                    <a:pt x="1115454" y="371665"/>
                  </a:lnTo>
                  <a:lnTo>
                    <a:pt x="1096919" y="371665"/>
                  </a:lnTo>
                  <a:lnTo>
                    <a:pt x="1084562" y="359308"/>
                  </a:lnTo>
                  <a:lnTo>
                    <a:pt x="1072206" y="353130"/>
                  </a:lnTo>
                  <a:lnTo>
                    <a:pt x="1077975" y="10936"/>
                  </a:lnTo>
                  <a:lnTo>
                    <a:pt x="60842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2" name="Freeform 3079">
              <a:extLst>
                <a:ext uri="{FF2B5EF4-FFF2-40B4-BE49-F238E27FC236}">
                  <a16:creationId xmlns:a16="http://schemas.microsoft.com/office/drawing/2014/main" id="{B6F24104-0291-4DCE-BB6C-2EE43D9AD380}"/>
                </a:ext>
              </a:extLst>
            </p:cNvPr>
            <p:cNvSpPr/>
            <p:nvPr/>
          </p:nvSpPr>
          <p:spPr>
            <a:xfrm>
              <a:off x="9249065" y="4526582"/>
              <a:ext cx="498779" cy="431662"/>
            </a:xfrm>
            <a:custGeom>
              <a:avLst/>
              <a:gdLst>
                <a:gd name="connsiteX0" fmla="*/ 0 w 883066"/>
                <a:gd name="connsiteY0" fmla="*/ 62670 h 774819"/>
                <a:gd name="connsiteX1" fmla="*/ 14243 w 883066"/>
                <a:gd name="connsiteY1" fmla="*/ 188008 h 774819"/>
                <a:gd name="connsiteX2" fmla="*/ 17092 w 883066"/>
                <a:gd name="connsiteY2" fmla="*/ 253526 h 774819"/>
                <a:gd name="connsiteX3" fmla="*/ 39881 w 883066"/>
                <a:gd name="connsiteY3" fmla="*/ 313346 h 774819"/>
                <a:gd name="connsiteX4" fmla="*/ 76912 w 883066"/>
                <a:gd name="connsiteY4" fmla="*/ 361772 h 774819"/>
                <a:gd name="connsiteX5" fmla="*/ 108247 w 883066"/>
                <a:gd name="connsiteY5" fmla="*/ 450079 h 774819"/>
                <a:gd name="connsiteX6" fmla="*/ 79761 w 883066"/>
                <a:gd name="connsiteY6" fmla="*/ 526991 h 774819"/>
                <a:gd name="connsiteX7" fmla="*/ 82610 w 883066"/>
                <a:gd name="connsiteY7" fmla="*/ 561174 h 774819"/>
                <a:gd name="connsiteX8" fmla="*/ 102550 w 883066"/>
                <a:gd name="connsiteY8" fmla="*/ 615298 h 774819"/>
                <a:gd name="connsiteX9" fmla="*/ 94004 w 883066"/>
                <a:gd name="connsiteY9" fmla="*/ 697907 h 774819"/>
                <a:gd name="connsiteX10" fmla="*/ 136733 w 883066"/>
                <a:gd name="connsiteY10" fmla="*/ 686513 h 774819"/>
                <a:gd name="connsiteX11" fmla="*/ 182311 w 883066"/>
                <a:gd name="connsiteY11" fmla="*/ 669421 h 774819"/>
                <a:gd name="connsiteX12" fmla="*/ 236434 w 883066"/>
                <a:gd name="connsiteY12" fmla="*/ 677967 h 774819"/>
                <a:gd name="connsiteX13" fmla="*/ 296254 w 883066"/>
                <a:gd name="connsiteY13" fmla="*/ 703604 h 774819"/>
                <a:gd name="connsiteX14" fmla="*/ 358924 w 883066"/>
                <a:gd name="connsiteY14" fmla="*/ 703604 h 774819"/>
                <a:gd name="connsiteX15" fmla="*/ 361772 w 883066"/>
                <a:gd name="connsiteY15" fmla="*/ 660875 h 774819"/>
                <a:gd name="connsiteX16" fmla="*/ 387410 w 883066"/>
                <a:gd name="connsiteY16" fmla="*/ 646632 h 774819"/>
                <a:gd name="connsiteX17" fmla="*/ 424441 w 883066"/>
                <a:gd name="connsiteY17" fmla="*/ 649481 h 774819"/>
                <a:gd name="connsiteX18" fmla="*/ 447230 w 883066"/>
                <a:gd name="connsiteY18" fmla="*/ 658027 h 774819"/>
                <a:gd name="connsiteX19" fmla="*/ 492808 w 883066"/>
                <a:gd name="connsiteY19" fmla="*/ 692210 h 774819"/>
                <a:gd name="connsiteX20" fmla="*/ 501354 w 883066"/>
                <a:gd name="connsiteY20" fmla="*/ 649481 h 774819"/>
                <a:gd name="connsiteX21" fmla="*/ 467170 w 883066"/>
                <a:gd name="connsiteY21" fmla="*/ 612449 h 774819"/>
                <a:gd name="connsiteX22" fmla="*/ 458625 w 883066"/>
                <a:gd name="connsiteY22" fmla="*/ 595357 h 774819"/>
                <a:gd name="connsiteX23" fmla="*/ 472868 w 883066"/>
                <a:gd name="connsiteY23" fmla="*/ 589660 h 774819"/>
                <a:gd name="connsiteX24" fmla="*/ 492808 w 883066"/>
                <a:gd name="connsiteY24" fmla="*/ 592509 h 774819"/>
                <a:gd name="connsiteX25" fmla="*/ 535537 w 883066"/>
                <a:gd name="connsiteY25" fmla="*/ 643784 h 774819"/>
                <a:gd name="connsiteX26" fmla="*/ 524142 w 883066"/>
                <a:gd name="connsiteY26" fmla="*/ 675118 h 774819"/>
                <a:gd name="connsiteX27" fmla="*/ 529840 w 883066"/>
                <a:gd name="connsiteY27" fmla="*/ 746333 h 774819"/>
                <a:gd name="connsiteX28" fmla="*/ 589660 w 883066"/>
                <a:gd name="connsiteY28" fmla="*/ 774819 h 774819"/>
                <a:gd name="connsiteX29" fmla="*/ 620995 w 883066"/>
                <a:gd name="connsiteY29" fmla="*/ 732090 h 774819"/>
                <a:gd name="connsiteX30" fmla="*/ 683664 w 883066"/>
                <a:gd name="connsiteY30" fmla="*/ 746333 h 774819"/>
                <a:gd name="connsiteX31" fmla="*/ 709301 w 883066"/>
                <a:gd name="connsiteY31" fmla="*/ 717847 h 774819"/>
                <a:gd name="connsiteX32" fmla="*/ 700755 w 883066"/>
                <a:gd name="connsiteY32" fmla="*/ 663724 h 774819"/>
                <a:gd name="connsiteX33" fmla="*/ 680815 w 883066"/>
                <a:gd name="connsiteY33" fmla="*/ 640935 h 774819"/>
                <a:gd name="connsiteX34" fmla="*/ 683664 w 883066"/>
                <a:gd name="connsiteY34" fmla="*/ 618146 h 774819"/>
                <a:gd name="connsiteX35" fmla="*/ 734939 w 883066"/>
                <a:gd name="connsiteY35" fmla="*/ 646632 h 774819"/>
                <a:gd name="connsiteX36" fmla="*/ 757727 w 883066"/>
                <a:gd name="connsiteY36" fmla="*/ 683664 h 774819"/>
                <a:gd name="connsiteX37" fmla="*/ 803305 w 883066"/>
                <a:gd name="connsiteY37" fmla="*/ 695058 h 774819"/>
                <a:gd name="connsiteX38" fmla="*/ 848883 w 883066"/>
                <a:gd name="connsiteY38" fmla="*/ 734939 h 774819"/>
                <a:gd name="connsiteX39" fmla="*/ 883066 w 883066"/>
                <a:gd name="connsiteY39" fmla="*/ 714999 h 774819"/>
                <a:gd name="connsiteX40" fmla="*/ 883066 w 883066"/>
                <a:gd name="connsiteY40" fmla="*/ 689361 h 774819"/>
                <a:gd name="connsiteX41" fmla="*/ 846034 w 883066"/>
                <a:gd name="connsiteY41" fmla="*/ 646632 h 774819"/>
                <a:gd name="connsiteX42" fmla="*/ 817548 w 883066"/>
                <a:gd name="connsiteY42" fmla="*/ 632389 h 774819"/>
                <a:gd name="connsiteX43" fmla="*/ 791911 w 883066"/>
                <a:gd name="connsiteY43" fmla="*/ 609600 h 774819"/>
                <a:gd name="connsiteX44" fmla="*/ 803305 w 883066"/>
                <a:gd name="connsiteY44" fmla="*/ 586812 h 774819"/>
                <a:gd name="connsiteX45" fmla="*/ 817548 w 883066"/>
                <a:gd name="connsiteY45" fmla="*/ 583963 h 774819"/>
                <a:gd name="connsiteX46" fmla="*/ 837488 w 883066"/>
                <a:gd name="connsiteY46" fmla="*/ 583963 h 774819"/>
                <a:gd name="connsiteX47" fmla="*/ 848883 w 883066"/>
                <a:gd name="connsiteY47" fmla="*/ 555477 h 774819"/>
                <a:gd name="connsiteX48" fmla="*/ 846034 w 883066"/>
                <a:gd name="connsiteY48" fmla="*/ 541234 h 774819"/>
                <a:gd name="connsiteX49" fmla="*/ 806154 w 883066"/>
                <a:gd name="connsiteY49" fmla="*/ 529840 h 774819"/>
                <a:gd name="connsiteX50" fmla="*/ 771970 w 883066"/>
                <a:gd name="connsiteY50" fmla="*/ 555477 h 774819"/>
                <a:gd name="connsiteX51" fmla="*/ 752030 w 883066"/>
                <a:gd name="connsiteY51" fmla="*/ 544083 h 774819"/>
                <a:gd name="connsiteX52" fmla="*/ 740636 w 883066"/>
                <a:gd name="connsiteY52" fmla="*/ 515597 h 774819"/>
                <a:gd name="connsiteX53" fmla="*/ 709301 w 883066"/>
                <a:gd name="connsiteY53" fmla="*/ 518445 h 774819"/>
                <a:gd name="connsiteX54" fmla="*/ 712150 w 883066"/>
                <a:gd name="connsiteY54" fmla="*/ 546931 h 774819"/>
                <a:gd name="connsiteX55" fmla="*/ 675118 w 883066"/>
                <a:gd name="connsiteY55" fmla="*/ 566872 h 774819"/>
                <a:gd name="connsiteX56" fmla="*/ 655178 w 883066"/>
                <a:gd name="connsiteY56" fmla="*/ 566872 h 774819"/>
                <a:gd name="connsiteX57" fmla="*/ 632389 w 883066"/>
                <a:gd name="connsiteY57" fmla="*/ 558326 h 774819"/>
                <a:gd name="connsiteX58" fmla="*/ 635238 w 883066"/>
                <a:gd name="connsiteY58" fmla="*/ 529840 h 774819"/>
                <a:gd name="connsiteX59" fmla="*/ 603903 w 883066"/>
                <a:gd name="connsiteY59" fmla="*/ 498505 h 774819"/>
                <a:gd name="connsiteX60" fmla="*/ 620995 w 883066"/>
                <a:gd name="connsiteY60" fmla="*/ 487111 h 774819"/>
                <a:gd name="connsiteX61" fmla="*/ 660875 w 883066"/>
                <a:gd name="connsiteY61" fmla="*/ 492808 h 774819"/>
                <a:gd name="connsiteX62" fmla="*/ 683664 w 883066"/>
                <a:gd name="connsiteY62" fmla="*/ 472868 h 774819"/>
                <a:gd name="connsiteX63" fmla="*/ 729241 w 883066"/>
                <a:gd name="connsiteY63" fmla="*/ 487111 h 774819"/>
                <a:gd name="connsiteX64" fmla="*/ 729241 w 883066"/>
                <a:gd name="connsiteY64" fmla="*/ 487111 h 774819"/>
                <a:gd name="connsiteX65" fmla="*/ 766273 w 883066"/>
                <a:gd name="connsiteY65" fmla="*/ 495657 h 774819"/>
                <a:gd name="connsiteX66" fmla="*/ 766273 w 883066"/>
                <a:gd name="connsiteY66" fmla="*/ 455776 h 774819"/>
                <a:gd name="connsiteX67" fmla="*/ 734939 w 883066"/>
                <a:gd name="connsiteY67" fmla="*/ 444382 h 774819"/>
                <a:gd name="connsiteX68" fmla="*/ 734939 w 883066"/>
                <a:gd name="connsiteY68" fmla="*/ 378864 h 774819"/>
                <a:gd name="connsiteX69" fmla="*/ 723544 w 883066"/>
                <a:gd name="connsiteY69" fmla="*/ 356075 h 774819"/>
                <a:gd name="connsiteX70" fmla="*/ 438684 w 883066"/>
                <a:gd name="connsiteY70" fmla="*/ 381713 h 774819"/>
                <a:gd name="connsiteX71" fmla="*/ 444382 w 883066"/>
                <a:gd name="connsiteY71" fmla="*/ 273466 h 774819"/>
                <a:gd name="connsiteX72" fmla="*/ 492808 w 883066"/>
                <a:gd name="connsiteY72" fmla="*/ 202251 h 774819"/>
                <a:gd name="connsiteX73" fmla="*/ 481413 w 883066"/>
                <a:gd name="connsiteY73" fmla="*/ 150976 h 774819"/>
                <a:gd name="connsiteX74" fmla="*/ 495656 w 883066"/>
                <a:gd name="connsiteY74" fmla="*/ 119642 h 774819"/>
                <a:gd name="connsiteX75" fmla="*/ 475716 w 883066"/>
                <a:gd name="connsiteY75" fmla="*/ 0 h 774819"/>
                <a:gd name="connsiteX76" fmla="*/ 0 w 883066"/>
                <a:gd name="connsiteY76" fmla="*/ 62670 h 774819"/>
                <a:gd name="connsiteX0" fmla="*/ 0 w 883066"/>
                <a:gd name="connsiteY0" fmla="*/ 62670 h 774819"/>
                <a:gd name="connsiteX1" fmla="*/ 14243 w 883066"/>
                <a:gd name="connsiteY1" fmla="*/ 188008 h 774819"/>
                <a:gd name="connsiteX2" fmla="*/ 17092 w 883066"/>
                <a:gd name="connsiteY2" fmla="*/ 253526 h 774819"/>
                <a:gd name="connsiteX3" fmla="*/ 39881 w 883066"/>
                <a:gd name="connsiteY3" fmla="*/ 313346 h 774819"/>
                <a:gd name="connsiteX4" fmla="*/ 76912 w 883066"/>
                <a:gd name="connsiteY4" fmla="*/ 361772 h 774819"/>
                <a:gd name="connsiteX5" fmla="*/ 108247 w 883066"/>
                <a:gd name="connsiteY5" fmla="*/ 450079 h 774819"/>
                <a:gd name="connsiteX6" fmla="*/ 79761 w 883066"/>
                <a:gd name="connsiteY6" fmla="*/ 526991 h 774819"/>
                <a:gd name="connsiteX7" fmla="*/ 82610 w 883066"/>
                <a:gd name="connsiteY7" fmla="*/ 561174 h 774819"/>
                <a:gd name="connsiteX8" fmla="*/ 102550 w 883066"/>
                <a:gd name="connsiteY8" fmla="*/ 615298 h 774819"/>
                <a:gd name="connsiteX9" fmla="*/ 94004 w 883066"/>
                <a:gd name="connsiteY9" fmla="*/ 697907 h 774819"/>
                <a:gd name="connsiteX10" fmla="*/ 84178 w 883066"/>
                <a:gd name="connsiteY10" fmla="*/ 697179 h 774819"/>
                <a:gd name="connsiteX11" fmla="*/ 136733 w 883066"/>
                <a:gd name="connsiteY11" fmla="*/ 686513 h 774819"/>
                <a:gd name="connsiteX12" fmla="*/ 182311 w 883066"/>
                <a:gd name="connsiteY12" fmla="*/ 669421 h 774819"/>
                <a:gd name="connsiteX13" fmla="*/ 236434 w 883066"/>
                <a:gd name="connsiteY13" fmla="*/ 677967 h 774819"/>
                <a:gd name="connsiteX14" fmla="*/ 296254 w 883066"/>
                <a:gd name="connsiteY14" fmla="*/ 703604 h 774819"/>
                <a:gd name="connsiteX15" fmla="*/ 358924 w 883066"/>
                <a:gd name="connsiteY15" fmla="*/ 703604 h 774819"/>
                <a:gd name="connsiteX16" fmla="*/ 361772 w 883066"/>
                <a:gd name="connsiteY16" fmla="*/ 660875 h 774819"/>
                <a:gd name="connsiteX17" fmla="*/ 387410 w 883066"/>
                <a:gd name="connsiteY17" fmla="*/ 646632 h 774819"/>
                <a:gd name="connsiteX18" fmla="*/ 424441 w 883066"/>
                <a:gd name="connsiteY18" fmla="*/ 649481 h 774819"/>
                <a:gd name="connsiteX19" fmla="*/ 447230 w 883066"/>
                <a:gd name="connsiteY19" fmla="*/ 658027 h 774819"/>
                <a:gd name="connsiteX20" fmla="*/ 492808 w 883066"/>
                <a:gd name="connsiteY20" fmla="*/ 692210 h 774819"/>
                <a:gd name="connsiteX21" fmla="*/ 501354 w 883066"/>
                <a:gd name="connsiteY21" fmla="*/ 649481 h 774819"/>
                <a:gd name="connsiteX22" fmla="*/ 467170 w 883066"/>
                <a:gd name="connsiteY22" fmla="*/ 612449 h 774819"/>
                <a:gd name="connsiteX23" fmla="*/ 458625 w 883066"/>
                <a:gd name="connsiteY23" fmla="*/ 595357 h 774819"/>
                <a:gd name="connsiteX24" fmla="*/ 472868 w 883066"/>
                <a:gd name="connsiteY24" fmla="*/ 589660 h 774819"/>
                <a:gd name="connsiteX25" fmla="*/ 492808 w 883066"/>
                <a:gd name="connsiteY25" fmla="*/ 592509 h 774819"/>
                <a:gd name="connsiteX26" fmla="*/ 535537 w 883066"/>
                <a:gd name="connsiteY26" fmla="*/ 643784 h 774819"/>
                <a:gd name="connsiteX27" fmla="*/ 524142 w 883066"/>
                <a:gd name="connsiteY27" fmla="*/ 675118 h 774819"/>
                <a:gd name="connsiteX28" fmla="*/ 529840 w 883066"/>
                <a:gd name="connsiteY28" fmla="*/ 746333 h 774819"/>
                <a:gd name="connsiteX29" fmla="*/ 589660 w 883066"/>
                <a:gd name="connsiteY29" fmla="*/ 774819 h 774819"/>
                <a:gd name="connsiteX30" fmla="*/ 620995 w 883066"/>
                <a:gd name="connsiteY30" fmla="*/ 732090 h 774819"/>
                <a:gd name="connsiteX31" fmla="*/ 683664 w 883066"/>
                <a:gd name="connsiteY31" fmla="*/ 746333 h 774819"/>
                <a:gd name="connsiteX32" fmla="*/ 709301 w 883066"/>
                <a:gd name="connsiteY32" fmla="*/ 717847 h 774819"/>
                <a:gd name="connsiteX33" fmla="*/ 700755 w 883066"/>
                <a:gd name="connsiteY33" fmla="*/ 663724 h 774819"/>
                <a:gd name="connsiteX34" fmla="*/ 680815 w 883066"/>
                <a:gd name="connsiteY34" fmla="*/ 640935 h 774819"/>
                <a:gd name="connsiteX35" fmla="*/ 683664 w 883066"/>
                <a:gd name="connsiteY35" fmla="*/ 618146 h 774819"/>
                <a:gd name="connsiteX36" fmla="*/ 734939 w 883066"/>
                <a:gd name="connsiteY36" fmla="*/ 646632 h 774819"/>
                <a:gd name="connsiteX37" fmla="*/ 757727 w 883066"/>
                <a:gd name="connsiteY37" fmla="*/ 683664 h 774819"/>
                <a:gd name="connsiteX38" fmla="*/ 803305 w 883066"/>
                <a:gd name="connsiteY38" fmla="*/ 695058 h 774819"/>
                <a:gd name="connsiteX39" fmla="*/ 848883 w 883066"/>
                <a:gd name="connsiteY39" fmla="*/ 734939 h 774819"/>
                <a:gd name="connsiteX40" fmla="*/ 883066 w 883066"/>
                <a:gd name="connsiteY40" fmla="*/ 714999 h 774819"/>
                <a:gd name="connsiteX41" fmla="*/ 883066 w 883066"/>
                <a:gd name="connsiteY41" fmla="*/ 689361 h 774819"/>
                <a:gd name="connsiteX42" fmla="*/ 846034 w 883066"/>
                <a:gd name="connsiteY42" fmla="*/ 646632 h 774819"/>
                <a:gd name="connsiteX43" fmla="*/ 817548 w 883066"/>
                <a:gd name="connsiteY43" fmla="*/ 632389 h 774819"/>
                <a:gd name="connsiteX44" fmla="*/ 791911 w 883066"/>
                <a:gd name="connsiteY44" fmla="*/ 609600 h 774819"/>
                <a:gd name="connsiteX45" fmla="*/ 803305 w 883066"/>
                <a:gd name="connsiteY45" fmla="*/ 586812 h 774819"/>
                <a:gd name="connsiteX46" fmla="*/ 817548 w 883066"/>
                <a:gd name="connsiteY46" fmla="*/ 583963 h 774819"/>
                <a:gd name="connsiteX47" fmla="*/ 837488 w 883066"/>
                <a:gd name="connsiteY47" fmla="*/ 583963 h 774819"/>
                <a:gd name="connsiteX48" fmla="*/ 848883 w 883066"/>
                <a:gd name="connsiteY48" fmla="*/ 555477 h 774819"/>
                <a:gd name="connsiteX49" fmla="*/ 846034 w 883066"/>
                <a:gd name="connsiteY49" fmla="*/ 541234 h 774819"/>
                <a:gd name="connsiteX50" fmla="*/ 806154 w 883066"/>
                <a:gd name="connsiteY50" fmla="*/ 529840 h 774819"/>
                <a:gd name="connsiteX51" fmla="*/ 771970 w 883066"/>
                <a:gd name="connsiteY51" fmla="*/ 555477 h 774819"/>
                <a:gd name="connsiteX52" fmla="*/ 752030 w 883066"/>
                <a:gd name="connsiteY52" fmla="*/ 544083 h 774819"/>
                <a:gd name="connsiteX53" fmla="*/ 740636 w 883066"/>
                <a:gd name="connsiteY53" fmla="*/ 515597 h 774819"/>
                <a:gd name="connsiteX54" fmla="*/ 709301 w 883066"/>
                <a:gd name="connsiteY54" fmla="*/ 518445 h 774819"/>
                <a:gd name="connsiteX55" fmla="*/ 712150 w 883066"/>
                <a:gd name="connsiteY55" fmla="*/ 546931 h 774819"/>
                <a:gd name="connsiteX56" fmla="*/ 675118 w 883066"/>
                <a:gd name="connsiteY56" fmla="*/ 566872 h 774819"/>
                <a:gd name="connsiteX57" fmla="*/ 655178 w 883066"/>
                <a:gd name="connsiteY57" fmla="*/ 566872 h 774819"/>
                <a:gd name="connsiteX58" fmla="*/ 632389 w 883066"/>
                <a:gd name="connsiteY58" fmla="*/ 558326 h 774819"/>
                <a:gd name="connsiteX59" fmla="*/ 635238 w 883066"/>
                <a:gd name="connsiteY59" fmla="*/ 529840 h 774819"/>
                <a:gd name="connsiteX60" fmla="*/ 603903 w 883066"/>
                <a:gd name="connsiteY60" fmla="*/ 498505 h 774819"/>
                <a:gd name="connsiteX61" fmla="*/ 620995 w 883066"/>
                <a:gd name="connsiteY61" fmla="*/ 487111 h 774819"/>
                <a:gd name="connsiteX62" fmla="*/ 660875 w 883066"/>
                <a:gd name="connsiteY62" fmla="*/ 492808 h 774819"/>
                <a:gd name="connsiteX63" fmla="*/ 683664 w 883066"/>
                <a:gd name="connsiteY63" fmla="*/ 472868 h 774819"/>
                <a:gd name="connsiteX64" fmla="*/ 729241 w 883066"/>
                <a:gd name="connsiteY64" fmla="*/ 487111 h 774819"/>
                <a:gd name="connsiteX65" fmla="*/ 729241 w 883066"/>
                <a:gd name="connsiteY65" fmla="*/ 487111 h 774819"/>
                <a:gd name="connsiteX66" fmla="*/ 766273 w 883066"/>
                <a:gd name="connsiteY66" fmla="*/ 495657 h 774819"/>
                <a:gd name="connsiteX67" fmla="*/ 766273 w 883066"/>
                <a:gd name="connsiteY67" fmla="*/ 455776 h 774819"/>
                <a:gd name="connsiteX68" fmla="*/ 734939 w 883066"/>
                <a:gd name="connsiteY68" fmla="*/ 444382 h 774819"/>
                <a:gd name="connsiteX69" fmla="*/ 734939 w 883066"/>
                <a:gd name="connsiteY69" fmla="*/ 378864 h 774819"/>
                <a:gd name="connsiteX70" fmla="*/ 723544 w 883066"/>
                <a:gd name="connsiteY70" fmla="*/ 356075 h 774819"/>
                <a:gd name="connsiteX71" fmla="*/ 438684 w 883066"/>
                <a:gd name="connsiteY71" fmla="*/ 381713 h 774819"/>
                <a:gd name="connsiteX72" fmla="*/ 444382 w 883066"/>
                <a:gd name="connsiteY72" fmla="*/ 273466 h 774819"/>
                <a:gd name="connsiteX73" fmla="*/ 492808 w 883066"/>
                <a:gd name="connsiteY73" fmla="*/ 202251 h 774819"/>
                <a:gd name="connsiteX74" fmla="*/ 481413 w 883066"/>
                <a:gd name="connsiteY74" fmla="*/ 150976 h 774819"/>
                <a:gd name="connsiteX75" fmla="*/ 495656 w 883066"/>
                <a:gd name="connsiteY75" fmla="*/ 119642 h 774819"/>
                <a:gd name="connsiteX76" fmla="*/ 475716 w 883066"/>
                <a:gd name="connsiteY76" fmla="*/ 0 h 774819"/>
                <a:gd name="connsiteX77" fmla="*/ 0 w 883066"/>
                <a:gd name="connsiteY77" fmla="*/ 62670 h 774819"/>
                <a:gd name="connsiteX0" fmla="*/ 0 w 883066"/>
                <a:gd name="connsiteY0" fmla="*/ 62670 h 774819"/>
                <a:gd name="connsiteX1" fmla="*/ 14243 w 883066"/>
                <a:gd name="connsiteY1" fmla="*/ 188008 h 774819"/>
                <a:gd name="connsiteX2" fmla="*/ 17092 w 883066"/>
                <a:gd name="connsiteY2" fmla="*/ 253526 h 774819"/>
                <a:gd name="connsiteX3" fmla="*/ 39881 w 883066"/>
                <a:gd name="connsiteY3" fmla="*/ 313346 h 774819"/>
                <a:gd name="connsiteX4" fmla="*/ 76912 w 883066"/>
                <a:gd name="connsiteY4" fmla="*/ 361772 h 774819"/>
                <a:gd name="connsiteX5" fmla="*/ 108247 w 883066"/>
                <a:gd name="connsiteY5" fmla="*/ 450079 h 774819"/>
                <a:gd name="connsiteX6" fmla="*/ 79761 w 883066"/>
                <a:gd name="connsiteY6" fmla="*/ 526991 h 774819"/>
                <a:gd name="connsiteX7" fmla="*/ 82610 w 883066"/>
                <a:gd name="connsiteY7" fmla="*/ 561174 h 774819"/>
                <a:gd name="connsiteX8" fmla="*/ 83491 w 883066"/>
                <a:gd name="connsiteY8" fmla="*/ 615298 h 774819"/>
                <a:gd name="connsiteX9" fmla="*/ 94004 w 883066"/>
                <a:gd name="connsiteY9" fmla="*/ 697907 h 774819"/>
                <a:gd name="connsiteX10" fmla="*/ 84178 w 883066"/>
                <a:gd name="connsiteY10" fmla="*/ 697179 h 774819"/>
                <a:gd name="connsiteX11" fmla="*/ 136733 w 883066"/>
                <a:gd name="connsiteY11" fmla="*/ 686513 h 774819"/>
                <a:gd name="connsiteX12" fmla="*/ 182311 w 883066"/>
                <a:gd name="connsiteY12" fmla="*/ 669421 h 774819"/>
                <a:gd name="connsiteX13" fmla="*/ 236434 w 883066"/>
                <a:gd name="connsiteY13" fmla="*/ 677967 h 774819"/>
                <a:gd name="connsiteX14" fmla="*/ 296254 w 883066"/>
                <a:gd name="connsiteY14" fmla="*/ 703604 h 774819"/>
                <a:gd name="connsiteX15" fmla="*/ 358924 w 883066"/>
                <a:gd name="connsiteY15" fmla="*/ 703604 h 774819"/>
                <a:gd name="connsiteX16" fmla="*/ 361772 w 883066"/>
                <a:gd name="connsiteY16" fmla="*/ 660875 h 774819"/>
                <a:gd name="connsiteX17" fmla="*/ 387410 w 883066"/>
                <a:gd name="connsiteY17" fmla="*/ 646632 h 774819"/>
                <a:gd name="connsiteX18" fmla="*/ 424441 w 883066"/>
                <a:gd name="connsiteY18" fmla="*/ 649481 h 774819"/>
                <a:gd name="connsiteX19" fmla="*/ 447230 w 883066"/>
                <a:gd name="connsiteY19" fmla="*/ 658027 h 774819"/>
                <a:gd name="connsiteX20" fmla="*/ 492808 w 883066"/>
                <a:gd name="connsiteY20" fmla="*/ 692210 h 774819"/>
                <a:gd name="connsiteX21" fmla="*/ 501354 w 883066"/>
                <a:gd name="connsiteY21" fmla="*/ 649481 h 774819"/>
                <a:gd name="connsiteX22" fmla="*/ 467170 w 883066"/>
                <a:gd name="connsiteY22" fmla="*/ 612449 h 774819"/>
                <a:gd name="connsiteX23" fmla="*/ 458625 w 883066"/>
                <a:gd name="connsiteY23" fmla="*/ 595357 h 774819"/>
                <a:gd name="connsiteX24" fmla="*/ 472868 w 883066"/>
                <a:gd name="connsiteY24" fmla="*/ 589660 h 774819"/>
                <a:gd name="connsiteX25" fmla="*/ 492808 w 883066"/>
                <a:gd name="connsiteY25" fmla="*/ 592509 h 774819"/>
                <a:gd name="connsiteX26" fmla="*/ 535537 w 883066"/>
                <a:gd name="connsiteY26" fmla="*/ 643784 h 774819"/>
                <a:gd name="connsiteX27" fmla="*/ 524142 w 883066"/>
                <a:gd name="connsiteY27" fmla="*/ 675118 h 774819"/>
                <a:gd name="connsiteX28" fmla="*/ 529840 w 883066"/>
                <a:gd name="connsiteY28" fmla="*/ 746333 h 774819"/>
                <a:gd name="connsiteX29" fmla="*/ 589660 w 883066"/>
                <a:gd name="connsiteY29" fmla="*/ 774819 h 774819"/>
                <a:gd name="connsiteX30" fmla="*/ 620995 w 883066"/>
                <a:gd name="connsiteY30" fmla="*/ 732090 h 774819"/>
                <a:gd name="connsiteX31" fmla="*/ 683664 w 883066"/>
                <a:gd name="connsiteY31" fmla="*/ 746333 h 774819"/>
                <a:gd name="connsiteX32" fmla="*/ 709301 w 883066"/>
                <a:gd name="connsiteY32" fmla="*/ 717847 h 774819"/>
                <a:gd name="connsiteX33" fmla="*/ 700755 w 883066"/>
                <a:gd name="connsiteY33" fmla="*/ 663724 h 774819"/>
                <a:gd name="connsiteX34" fmla="*/ 680815 w 883066"/>
                <a:gd name="connsiteY34" fmla="*/ 640935 h 774819"/>
                <a:gd name="connsiteX35" fmla="*/ 683664 w 883066"/>
                <a:gd name="connsiteY35" fmla="*/ 618146 h 774819"/>
                <a:gd name="connsiteX36" fmla="*/ 734939 w 883066"/>
                <a:gd name="connsiteY36" fmla="*/ 646632 h 774819"/>
                <a:gd name="connsiteX37" fmla="*/ 757727 w 883066"/>
                <a:gd name="connsiteY37" fmla="*/ 683664 h 774819"/>
                <a:gd name="connsiteX38" fmla="*/ 803305 w 883066"/>
                <a:gd name="connsiteY38" fmla="*/ 695058 h 774819"/>
                <a:gd name="connsiteX39" fmla="*/ 848883 w 883066"/>
                <a:gd name="connsiteY39" fmla="*/ 734939 h 774819"/>
                <a:gd name="connsiteX40" fmla="*/ 883066 w 883066"/>
                <a:gd name="connsiteY40" fmla="*/ 714999 h 774819"/>
                <a:gd name="connsiteX41" fmla="*/ 883066 w 883066"/>
                <a:gd name="connsiteY41" fmla="*/ 689361 h 774819"/>
                <a:gd name="connsiteX42" fmla="*/ 846034 w 883066"/>
                <a:gd name="connsiteY42" fmla="*/ 646632 h 774819"/>
                <a:gd name="connsiteX43" fmla="*/ 817548 w 883066"/>
                <a:gd name="connsiteY43" fmla="*/ 632389 h 774819"/>
                <a:gd name="connsiteX44" fmla="*/ 791911 w 883066"/>
                <a:gd name="connsiteY44" fmla="*/ 609600 h 774819"/>
                <a:gd name="connsiteX45" fmla="*/ 803305 w 883066"/>
                <a:gd name="connsiteY45" fmla="*/ 586812 h 774819"/>
                <a:gd name="connsiteX46" fmla="*/ 817548 w 883066"/>
                <a:gd name="connsiteY46" fmla="*/ 583963 h 774819"/>
                <a:gd name="connsiteX47" fmla="*/ 837488 w 883066"/>
                <a:gd name="connsiteY47" fmla="*/ 583963 h 774819"/>
                <a:gd name="connsiteX48" fmla="*/ 848883 w 883066"/>
                <a:gd name="connsiteY48" fmla="*/ 555477 h 774819"/>
                <a:gd name="connsiteX49" fmla="*/ 846034 w 883066"/>
                <a:gd name="connsiteY49" fmla="*/ 541234 h 774819"/>
                <a:gd name="connsiteX50" fmla="*/ 806154 w 883066"/>
                <a:gd name="connsiteY50" fmla="*/ 529840 h 774819"/>
                <a:gd name="connsiteX51" fmla="*/ 771970 w 883066"/>
                <a:gd name="connsiteY51" fmla="*/ 555477 h 774819"/>
                <a:gd name="connsiteX52" fmla="*/ 752030 w 883066"/>
                <a:gd name="connsiteY52" fmla="*/ 544083 h 774819"/>
                <a:gd name="connsiteX53" fmla="*/ 740636 w 883066"/>
                <a:gd name="connsiteY53" fmla="*/ 515597 h 774819"/>
                <a:gd name="connsiteX54" fmla="*/ 709301 w 883066"/>
                <a:gd name="connsiteY54" fmla="*/ 518445 h 774819"/>
                <a:gd name="connsiteX55" fmla="*/ 712150 w 883066"/>
                <a:gd name="connsiteY55" fmla="*/ 546931 h 774819"/>
                <a:gd name="connsiteX56" fmla="*/ 675118 w 883066"/>
                <a:gd name="connsiteY56" fmla="*/ 566872 h 774819"/>
                <a:gd name="connsiteX57" fmla="*/ 655178 w 883066"/>
                <a:gd name="connsiteY57" fmla="*/ 566872 h 774819"/>
                <a:gd name="connsiteX58" fmla="*/ 632389 w 883066"/>
                <a:gd name="connsiteY58" fmla="*/ 558326 h 774819"/>
                <a:gd name="connsiteX59" fmla="*/ 635238 w 883066"/>
                <a:gd name="connsiteY59" fmla="*/ 529840 h 774819"/>
                <a:gd name="connsiteX60" fmla="*/ 603903 w 883066"/>
                <a:gd name="connsiteY60" fmla="*/ 498505 h 774819"/>
                <a:gd name="connsiteX61" fmla="*/ 620995 w 883066"/>
                <a:gd name="connsiteY61" fmla="*/ 487111 h 774819"/>
                <a:gd name="connsiteX62" fmla="*/ 660875 w 883066"/>
                <a:gd name="connsiteY62" fmla="*/ 492808 h 774819"/>
                <a:gd name="connsiteX63" fmla="*/ 683664 w 883066"/>
                <a:gd name="connsiteY63" fmla="*/ 472868 h 774819"/>
                <a:gd name="connsiteX64" fmla="*/ 729241 w 883066"/>
                <a:gd name="connsiteY64" fmla="*/ 487111 h 774819"/>
                <a:gd name="connsiteX65" fmla="*/ 729241 w 883066"/>
                <a:gd name="connsiteY65" fmla="*/ 487111 h 774819"/>
                <a:gd name="connsiteX66" fmla="*/ 766273 w 883066"/>
                <a:gd name="connsiteY66" fmla="*/ 495657 h 774819"/>
                <a:gd name="connsiteX67" fmla="*/ 766273 w 883066"/>
                <a:gd name="connsiteY67" fmla="*/ 455776 h 774819"/>
                <a:gd name="connsiteX68" fmla="*/ 734939 w 883066"/>
                <a:gd name="connsiteY68" fmla="*/ 444382 h 774819"/>
                <a:gd name="connsiteX69" fmla="*/ 734939 w 883066"/>
                <a:gd name="connsiteY69" fmla="*/ 378864 h 774819"/>
                <a:gd name="connsiteX70" fmla="*/ 723544 w 883066"/>
                <a:gd name="connsiteY70" fmla="*/ 356075 h 774819"/>
                <a:gd name="connsiteX71" fmla="*/ 438684 w 883066"/>
                <a:gd name="connsiteY71" fmla="*/ 381713 h 774819"/>
                <a:gd name="connsiteX72" fmla="*/ 444382 w 883066"/>
                <a:gd name="connsiteY72" fmla="*/ 273466 h 774819"/>
                <a:gd name="connsiteX73" fmla="*/ 492808 w 883066"/>
                <a:gd name="connsiteY73" fmla="*/ 202251 h 774819"/>
                <a:gd name="connsiteX74" fmla="*/ 481413 w 883066"/>
                <a:gd name="connsiteY74" fmla="*/ 150976 h 774819"/>
                <a:gd name="connsiteX75" fmla="*/ 495656 w 883066"/>
                <a:gd name="connsiteY75" fmla="*/ 119642 h 774819"/>
                <a:gd name="connsiteX76" fmla="*/ 475716 w 883066"/>
                <a:gd name="connsiteY76" fmla="*/ 0 h 774819"/>
                <a:gd name="connsiteX77" fmla="*/ 0 w 883066"/>
                <a:gd name="connsiteY77" fmla="*/ 62670 h 774819"/>
                <a:gd name="connsiteX0" fmla="*/ 0 w 883066"/>
                <a:gd name="connsiteY0" fmla="*/ 62670 h 774819"/>
                <a:gd name="connsiteX1" fmla="*/ 14243 w 883066"/>
                <a:gd name="connsiteY1" fmla="*/ 188008 h 774819"/>
                <a:gd name="connsiteX2" fmla="*/ 17092 w 883066"/>
                <a:gd name="connsiteY2" fmla="*/ 253526 h 774819"/>
                <a:gd name="connsiteX3" fmla="*/ 39881 w 883066"/>
                <a:gd name="connsiteY3" fmla="*/ 313346 h 774819"/>
                <a:gd name="connsiteX4" fmla="*/ 76912 w 883066"/>
                <a:gd name="connsiteY4" fmla="*/ 361772 h 774819"/>
                <a:gd name="connsiteX5" fmla="*/ 108247 w 883066"/>
                <a:gd name="connsiteY5" fmla="*/ 450079 h 774819"/>
                <a:gd name="connsiteX6" fmla="*/ 79761 w 883066"/>
                <a:gd name="connsiteY6" fmla="*/ 526991 h 774819"/>
                <a:gd name="connsiteX7" fmla="*/ 82610 w 883066"/>
                <a:gd name="connsiteY7" fmla="*/ 561174 h 774819"/>
                <a:gd name="connsiteX8" fmla="*/ 83491 w 883066"/>
                <a:gd name="connsiteY8" fmla="*/ 615298 h 774819"/>
                <a:gd name="connsiteX9" fmla="*/ 84178 w 883066"/>
                <a:gd name="connsiteY9" fmla="*/ 697179 h 774819"/>
                <a:gd name="connsiteX10" fmla="*/ 136733 w 883066"/>
                <a:gd name="connsiteY10" fmla="*/ 686513 h 774819"/>
                <a:gd name="connsiteX11" fmla="*/ 182311 w 883066"/>
                <a:gd name="connsiteY11" fmla="*/ 669421 h 774819"/>
                <a:gd name="connsiteX12" fmla="*/ 236434 w 883066"/>
                <a:gd name="connsiteY12" fmla="*/ 677967 h 774819"/>
                <a:gd name="connsiteX13" fmla="*/ 296254 w 883066"/>
                <a:gd name="connsiteY13" fmla="*/ 703604 h 774819"/>
                <a:gd name="connsiteX14" fmla="*/ 358924 w 883066"/>
                <a:gd name="connsiteY14" fmla="*/ 703604 h 774819"/>
                <a:gd name="connsiteX15" fmla="*/ 361772 w 883066"/>
                <a:gd name="connsiteY15" fmla="*/ 660875 h 774819"/>
                <a:gd name="connsiteX16" fmla="*/ 387410 w 883066"/>
                <a:gd name="connsiteY16" fmla="*/ 646632 h 774819"/>
                <a:gd name="connsiteX17" fmla="*/ 424441 w 883066"/>
                <a:gd name="connsiteY17" fmla="*/ 649481 h 774819"/>
                <a:gd name="connsiteX18" fmla="*/ 447230 w 883066"/>
                <a:gd name="connsiteY18" fmla="*/ 658027 h 774819"/>
                <a:gd name="connsiteX19" fmla="*/ 492808 w 883066"/>
                <a:gd name="connsiteY19" fmla="*/ 692210 h 774819"/>
                <a:gd name="connsiteX20" fmla="*/ 501354 w 883066"/>
                <a:gd name="connsiteY20" fmla="*/ 649481 h 774819"/>
                <a:gd name="connsiteX21" fmla="*/ 467170 w 883066"/>
                <a:gd name="connsiteY21" fmla="*/ 612449 h 774819"/>
                <a:gd name="connsiteX22" fmla="*/ 458625 w 883066"/>
                <a:gd name="connsiteY22" fmla="*/ 595357 h 774819"/>
                <a:gd name="connsiteX23" fmla="*/ 472868 w 883066"/>
                <a:gd name="connsiteY23" fmla="*/ 589660 h 774819"/>
                <a:gd name="connsiteX24" fmla="*/ 492808 w 883066"/>
                <a:gd name="connsiteY24" fmla="*/ 592509 h 774819"/>
                <a:gd name="connsiteX25" fmla="*/ 535537 w 883066"/>
                <a:gd name="connsiteY25" fmla="*/ 643784 h 774819"/>
                <a:gd name="connsiteX26" fmla="*/ 524142 w 883066"/>
                <a:gd name="connsiteY26" fmla="*/ 675118 h 774819"/>
                <a:gd name="connsiteX27" fmla="*/ 529840 w 883066"/>
                <a:gd name="connsiteY27" fmla="*/ 746333 h 774819"/>
                <a:gd name="connsiteX28" fmla="*/ 589660 w 883066"/>
                <a:gd name="connsiteY28" fmla="*/ 774819 h 774819"/>
                <a:gd name="connsiteX29" fmla="*/ 620995 w 883066"/>
                <a:gd name="connsiteY29" fmla="*/ 732090 h 774819"/>
                <a:gd name="connsiteX30" fmla="*/ 683664 w 883066"/>
                <a:gd name="connsiteY30" fmla="*/ 746333 h 774819"/>
                <a:gd name="connsiteX31" fmla="*/ 709301 w 883066"/>
                <a:gd name="connsiteY31" fmla="*/ 717847 h 774819"/>
                <a:gd name="connsiteX32" fmla="*/ 700755 w 883066"/>
                <a:gd name="connsiteY32" fmla="*/ 663724 h 774819"/>
                <a:gd name="connsiteX33" fmla="*/ 680815 w 883066"/>
                <a:gd name="connsiteY33" fmla="*/ 640935 h 774819"/>
                <a:gd name="connsiteX34" fmla="*/ 683664 w 883066"/>
                <a:gd name="connsiteY34" fmla="*/ 618146 h 774819"/>
                <a:gd name="connsiteX35" fmla="*/ 734939 w 883066"/>
                <a:gd name="connsiteY35" fmla="*/ 646632 h 774819"/>
                <a:gd name="connsiteX36" fmla="*/ 757727 w 883066"/>
                <a:gd name="connsiteY36" fmla="*/ 683664 h 774819"/>
                <a:gd name="connsiteX37" fmla="*/ 803305 w 883066"/>
                <a:gd name="connsiteY37" fmla="*/ 695058 h 774819"/>
                <a:gd name="connsiteX38" fmla="*/ 848883 w 883066"/>
                <a:gd name="connsiteY38" fmla="*/ 734939 h 774819"/>
                <a:gd name="connsiteX39" fmla="*/ 883066 w 883066"/>
                <a:gd name="connsiteY39" fmla="*/ 714999 h 774819"/>
                <a:gd name="connsiteX40" fmla="*/ 883066 w 883066"/>
                <a:gd name="connsiteY40" fmla="*/ 689361 h 774819"/>
                <a:gd name="connsiteX41" fmla="*/ 846034 w 883066"/>
                <a:gd name="connsiteY41" fmla="*/ 646632 h 774819"/>
                <a:gd name="connsiteX42" fmla="*/ 817548 w 883066"/>
                <a:gd name="connsiteY42" fmla="*/ 632389 h 774819"/>
                <a:gd name="connsiteX43" fmla="*/ 791911 w 883066"/>
                <a:gd name="connsiteY43" fmla="*/ 609600 h 774819"/>
                <a:gd name="connsiteX44" fmla="*/ 803305 w 883066"/>
                <a:gd name="connsiteY44" fmla="*/ 586812 h 774819"/>
                <a:gd name="connsiteX45" fmla="*/ 817548 w 883066"/>
                <a:gd name="connsiteY45" fmla="*/ 583963 h 774819"/>
                <a:gd name="connsiteX46" fmla="*/ 837488 w 883066"/>
                <a:gd name="connsiteY46" fmla="*/ 583963 h 774819"/>
                <a:gd name="connsiteX47" fmla="*/ 848883 w 883066"/>
                <a:gd name="connsiteY47" fmla="*/ 555477 h 774819"/>
                <a:gd name="connsiteX48" fmla="*/ 846034 w 883066"/>
                <a:gd name="connsiteY48" fmla="*/ 541234 h 774819"/>
                <a:gd name="connsiteX49" fmla="*/ 806154 w 883066"/>
                <a:gd name="connsiteY49" fmla="*/ 529840 h 774819"/>
                <a:gd name="connsiteX50" fmla="*/ 771970 w 883066"/>
                <a:gd name="connsiteY50" fmla="*/ 555477 h 774819"/>
                <a:gd name="connsiteX51" fmla="*/ 752030 w 883066"/>
                <a:gd name="connsiteY51" fmla="*/ 544083 h 774819"/>
                <a:gd name="connsiteX52" fmla="*/ 740636 w 883066"/>
                <a:gd name="connsiteY52" fmla="*/ 515597 h 774819"/>
                <a:gd name="connsiteX53" fmla="*/ 709301 w 883066"/>
                <a:gd name="connsiteY53" fmla="*/ 518445 h 774819"/>
                <a:gd name="connsiteX54" fmla="*/ 712150 w 883066"/>
                <a:gd name="connsiteY54" fmla="*/ 546931 h 774819"/>
                <a:gd name="connsiteX55" fmla="*/ 675118 w 883066"/>
                <a:gd name="connsiteY55" fmla="*/ 566872 h 774819"/>
                <a:gd name="connsiteX56" fmla="*/ 655178 w 883066"/>
                <a:gd name="connsiteY56" fmla="*/ 566872 h 774819"/>
                <a:gd name="connsiteX57" fmla="*/ 632389 w 883066"/>
                <a:gd name="connsiteY57" fmla="*/ 558326 h 774819"/>
                <a:gd name="connsiteX58" fmla="*/ 635238 w 883066"/>
                <a:gd name="connsiteY58" fmla="*/ 529840 h 774819"/>
                <a:gd name="connsiteX59" fmla="*/ 603903 w 883066"/>
                <a:gd name="connsiteY59" fmla="*/ 498505 h 774819"/>
                <a:gd name="connsiteX60" fmla="*/ 620995 w 883066"/>
                <a:gd name="connsiteY60" fmla="*/ 487111 h 774819"/>
                <a:gd name="connsiteX61" fmla="*/ 660875 w 883066"/>
                <a:gd name="connsiteY61" fmla="*/ 492808 h 774819"/>
                <a:gd name="connsiteX62" fmla="*/ 683664 w 883066"/>
                <a:gd name="connsiteY62" fmla="*/ 472868 h 774819"/>
                <a:gd name="connsiteX63" fmla="*/ 729241 w 883066"/>
                <a:gd name="connsiteY63" fmla="*/ 487111 h 774819"/>
                <a:gd name="connsiteX64" fmla="*/ 729241 w 883066"/>
                <a:gd name="connsiteY64" fmla="*/ 487111 h 774819"/>
                <a:gd name="connsiteX65" fmla="*/ 766273 w 883066"/>
                <a:gd name="connsiteY65" fmla="*/ 495657 h 774819"/>
                <a:gd name="connsiteX66" fmla="*/ 766273 w 883066"/>
                <a:gd name="connsiteY66" fmla="*/ 455776 h 774819"/>
                <a:gd name="connsiteX67" fmla="*/ 734939 w 883066"/>
                <a:gd name="connsiteY67" fmla="*/ 444382 h 774819"/>
                <a:gd name="connsiteX68" fmla="*/ 734939 w 883066"/>
                <a:gd name="connsiteY68" fmla="*/ 378864 h 774819"/>
                <a:gd name="connsiteX69" fmla="*/ 723544 w 883066"/>
                <a:gd name="connsiteY69" fmla="*/ 356075 h 774819"/>
                <a:gd name="connsiteX70" fmla="*/ 438684 w 883066"/>
                <a:gd name="connsiteY70" fmla="*/ 381713 h 774819"/>
                <a:gd name="connsiteX71" fmla="*/ 444382 w 883066"/>
                <a:gd name="connsiteY71" fmla="*/ 273466 h 774819"/>
                <a:gd name="connsiteX72" fmla="*/ 492808 w 883066"/>
                <a:gd name="connsiteY72" fmla="*/ 202251 h 774819"/>
                <a:gd name="connsiteX73" fmla="*/ 481413 w 883066"/>
                <a:gd name="connsiteY73" fmla="*/ 150976 h 774819"/>
                <a:gd name="connsiteX74" fmla="*/ 495656 w 883066"/>
                <a:gd name="connsiteY74" fmla="*/ 119642 h 774819"/>
                <a:gd name="connsiteX75" fmla="*/ 475716 w 883066"/>
                <a:gd name="connsiteY75" fmla="*/ 0 h 774819"/>
                <a:gd name="connsiteX76" fmla="*/ 0 w 883066"/>
                <a:gd name="connsiteY76" fmla="*/ 62670 h 77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83066" h="774819">
                  <a:moveTo>
                    <a:pt x="0" y="62670"/>
                  </a:moveTo>
                  <a:lnTo>
                    <a:pt x="14243" y="188008"/>
                  </a:lnTo>
                  <a:lnTo>
                    <a:pt x="17092" y="253526"/>
                  </a:lnTo>
                  <a:lnTo>
                    <a:pt x="39881" y="313346"/>
                  </a:lnTo>
                  <a:lnTo>
                    <a:pt x="76912" y="361772"/>
                  </a:lnTo>
                  <a:lnTo>
                    <a:pt x="108247" y="450079"/>
                  </a:lnTo>
                  <a:lnTo>
                    <a:pt x="79761" y="526991"/>
                  </a:lnTo>
                  <a:lnTo>
                    <a:pt x="82610" y="561174"/>
                  </a:lnTo>
                  <a:cubicBezTo>
                    <a:pt x="82904" y="579215"/>
                    <a:pt x="83197" y="597257"/>
                    <a:pt x="83491" y="615298"/>
                  </a:cubicBezTo>
                  <a:lnTo>
                    <a:pt x="84178" y="697179"/>
                  </a:lnTo>
                  <a:lnTo>
                    <a:pt x="136733" y="686513"/>
                  </a:lnTo>
                  <a:lnTo>
                    <a:pt x="182311" y="669421"/>
                  </a:lnTo>
                  <a:lnTo>
                    <a:pt x="236434" y="677967"/>
                  </a:lnTo>
                  <a:lnTo>
                    <a:pt x="296254" y="703604"/>
                  </a:lnTo>
                  <a:lnTo>
                    <a:pt x="358924" y="703604"/>
                  </a:lnTo>
                  <a:lnTo>
                    <a:pt x="361772" y="660875"/>
                  </a:lnTo>
                  <a:lnTo>
                    <a:pt x="387410" y="646632"/>
                  </a:lnTo>
                  <a:lnTo>
                    <a:pt x="424441" y="649481"/>
                  </a:lnTo>
                  <a:lnTo>
                    <a:pt x="447230" y="658027"/>
                  </a:lnTo>
                  <a:lnTo>
                    <a:pt x="492808" y="692210"/>
                  </a:lnTo>
                  <a:lnTo>
                    <a:pt x="501354" y="649481"/>
                  </a:lnTo>
                  <a:lnTo>
                    <a:pt x="467170" y="612449"/>
                  </a:lnTo>
                  <a:lnTo>
                    <a:pt x="458625" y="595357"/>
                  </a:lnTo>
                  <a:lnTo>
                    <a:pt x="472868" y="589660"/>
                  </a:lnTo>
                  <a:lnTo>
                    <a:pt x="492808" y="592509"/>
                  </a:lnTo>
                  <a:lnTo>
                    <a:pt x="535537" y="643784"/>
                  </a:lnTo>
                  <a:lnTo>
                    <a:pt x="524142" y="675118"/>
                  </a:lnTo>
                  <a:lnTo>
                    <a:pt x="529840" y="746333"/>
                  </a:lnTo>
                  <a:lnTo>
                    <a:pt x="589660" y="774819"/>
                  </a:lnTo>
                  <a:lnTo>
                    <a:pt x="620995" y="732090"/>
                  </a:lnTo>
                  <a:lnTo>
                    <a:pt x="683664" y="746333"/>
                  </a:lnTo>
                  <a:lnTo>
                    <a:pt x="709301" y="717847"/>
                  </a:lnTo>
                  <a:lnTo>
                    <a:pt x="700755" y="663724"/>
                  </a:lnTo>
                  <a:lnTo>
                    <a:pt x="680815" y="640935"/>
                  </a:lnTo>
                  <a:lnTo>
                    <a:pt x="683664" y="618146"/>
                  </a:lnTo>
                  <a:lnTo>
                    <a:pt x="734939" y="646632"/>
                  </a:lnTo>
                  <a:lnTo>
                    <a:pt x="757727" y="683664"/>
                  </a:lnTo>
                  <a:lnTo>
                    <a:pt x="803305" y="695058"/>
                  </a:lnTo>
                  <a:lnTo>
                    <a:pt x="848883" y="734939"/>
                  </a:lnTo>
                  <a:lnTo>
                    <a:pt x="883066" y="714999"/>
                  </a:lnTo>
                  <a:lnTo>
                    <a:pt x="883066" y="689361"/>
                  </a:lnTo>
                  <a:lnTo>
                    <a:pt x="846034" y="646632"/>
                  </a:lnTo>
                  <a:lnTo>
                    <a:pt x="817548" y="632389"/>
                  </a:lnTo>
                  <a:lnTo>
                    <a:pt x="791911" y="609600"/>
                  </a:lnTo>
                  <a:lnTo>
                    <a:pt x="803305" y="586812"/>
                  </a:lnTo>
                  <a:lnTo>
                    <a:pt x="817548" y="583963"/>
                  </a:lnTo>
                  <a:lnTo>
                    <a:pt x="837488" y="583963"/>
                  </a:lnTo>
                  <a:lnTo>
                    <a:pt x="848883" y="555477"/>
                  </a:lnTo>
                  <a:lnTo>
                    <a:pt x="846034" y="541234"/>
                  </a:lnTo>
                  <a:lnTo>
                    <a:pt x="806154" y="529840"/>
                  </a:lnTo>
                  <a:lnTo>
                    <a:pt x="771970" y="555477"/>
                  </a:lnTo>
                  <a:lnTo>
                    <a:pt x="752030" y="544083"/>
                  </a:lnTo>
                  <a:lnTo>
                    <a:pt x="740636" y="515597"/>
                  </a:lnTo>
                  <a:lnTo>
                    <a:pt x="709301" y="518445"/>
                  </a:lnTo>
                  <a:lnTo>
                    <a:pt x="712150" y="546931"/>
                  </a:lnTo>
                  <a:lnTo>
                    <a:pt x="675118" y="566872"/>
                  </a:lnTo>
                  <a:lnTo>
                    <a:pt x="655178" y="566872"/>
                  </a:lnTo>
                  <a:lnTo>
                    <a:pt x="632389" y="558326"/>
                  </a:lnTo>
                  <a:lnTo>
                    <a:pt x="635238" y="529840"/>
                  </a:lnTo>
                  <a:lnTo>
                    <a:pt x="603903" y="498505"/>
                  </a:lnTo>
                  <a:lnTo>
                    <a:pt x="620995" y="487111"/>
                  </a:lnTo>
                  <a:lnTo>
                    <a:pt x="660875" y="492808"/>
                  </a:lnTo>
                  <a:lnTo>
                    <a:pt x="683664" y="472868"/>
                  </a:lnTo>
                  <a:lnTo>
                    <a:pt x="729241" y="487111"/>
                  </a:lnTo>
                  <a:lnTo>
                    <a:pt x="729241" y="487111"/>
                  </a:lnTo>
                  <a:lnTo>
                    <a:pt x="766273" y="495657"/>
                  </a:lnTo>
                  <a:lnTo>
                    <a:pt x="766273" y="455776"/>
                  </a:lnTo>
                  <a:lnTo>
                    <a:pt x="734939" y="444382"/>
                  </a:lnTo>
                  <a:lnTo>
                    <a:pt x="734939" y="378864"/>
                  </a:lnTo>
                  <a:lnTo>
                    <a:pt x="723544" y="356075"/>
                  </a:lnTo>
                  <a:lnTo>
                    <a:pt x="438684" y="381713"/>
                  </a:lnTo>
                  <a:lnTo>
                    <a:pt x="444382" y="273466"/>
                  </a:lnTo>
                  <a:lnTo>
                    <a:pt x="492808" y="202251"/>
                  </a:lnTo>
                  <a:lnTo>
                    <a:pt x="481413" y="150976"/>
                  </a:lnTo>
                  <a:lnTo>
                    <a:pt x="495656" y="119642"/>
                  </a:lnTo>
                  <a:lnTo>
                    <a:pt x="475716" y="0"/>
                  </a:lnTo>
                  <a:lnTo>
                    <a:pt x="0" y="6267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WHERE DO YOUR GUESTS RESIDE?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middle atlantic"/>
          <p:cNvGrpSpPr/>
          <p:nvPr/>
        </p:nvGrpSpPr>
        <p:grpSpPr>
          <a:xfrm>
            <a:off x="10242138" y="2906428"/>
            <a:ext cx="709805" cy="723286"/>
            <a:chOff x="10242138" y="2906428"/>
            <a:chExt cx="709805" cy="723286"/>
          </a:xfrm>
          <a:solidFill>
            <a:schemeClr val="bg1"/>
          </a:solidFill>
        </p:grpSpPr>
        <p:sp>
          <p:nvSpPr>
            <p:cNvPr id="164" name="Freeform 3089">
              <a:extLst>
                <a:ext uri="{FF2B5EF4-FFF2-40B4-BE49-F238E27FC236}">
                  <a16:creationId xmlns:a16="http://schemas.microsoft.com/office/drawing/2014/main" id="{D1DDBA88-97C5-4B62-B30D-2195C6DFFEDA}"/>
                </a:ext>
              </a:extLst>
            </p:cNvPr>
            <p:cNvSpPr/>
            <p:nvPr/>
          </p:nvSpPr>
          <p:spPr>
            <a:xfrm>
              <a:off x="10698754" y="3307512"/>
              <a:ext cx="123797" cy="254230"/>
            </a:xfrm>
            <a:custGeom>
              <a:avLst/>
              <a:gdLst>
                <a:gd name="connsiteX0" fmla="*/ 21431 w 219075"/>
                <a:gd name="connsiteY0" fmla="*/ 0 h 457200"/>
                <a:gd name="connsiteX1" fmla="*/ 7144 w 219075"/>
                <a:gd name="connsiteY1" fmla="*/ 64294 h 457200"/>
                <a:gd name="connsiteX2" fmla="*/ 0 w 219075"/>
                <a:gd name="connsiteY2" fmla="*/ 97631 h 457200"/>
                <a:gd name="connsiteX3" fmla="*/ 14288 w 219075"/>
                <a:gd name="connsiteY3" fmla="*/ 138113 h 457200"/>
                <a:gd name="connsiteX4" fmla="*/ 16669 w 219075"/>
                <a:gd name="connsiteY4" fmla="*/ 176213 h 457200"/>
                <a:gd name="connsiteX5" fmla="*/ 45244 w 219075"/>
                <a:gd name="connsiteY5" fmla="*/ 185738 h 457200"/>
                <a:gd name="connsiteX6" fmla="*/ 88106 w 219075"/>
                <a:gd name="connsiteY6" fmla="*/ 200025 h 457200"/>
                <a:gd name="connsiteX7" fmla="*/ 90488 w 219075"/>
                <a:gd name="connsiteY7" fmla="*/ 242888 h 457200"/>
                <a:gd name="connsiteX8" fmla="*/ 52388 w 219075"/>
                <a:gd name="connsiteY8" fmla="*/ 302419 h 457200"/>
                <a:gd name="connsiteX9" fmla="*/ 30956 w 219075"/>
                <a:gd name="connsiteY9" fmla="*/ 350044 h 457200"/>
                <a:gd name="connsiteX10" fmla="*/ 42863 w 219075"/>
                <a:gd name="connsiteY10" fmla="*/ 383381 h 457200"/>
                <a:gd name="connsiteX11" fmla="*/ 83344 w 219075"/>
                <a:gd name="connsiteY11" fmla="*/ 400050 h 457200"/>
                <a:gd name="connsiteX12" fmla="*/ 126206 w 219075"/>
                <a:gd name="connsiteY12" fmla="*/ 407194 h 457200"/>
                <a:gd name="connsiteX13" fmla="*/ 130969 w 219075"/>
                <a:gd name="connsiteY13" fmla="*/ 435769 h 457200"/>
                <a:gd name="connsiteX14" fmla="*/ 150019 w 219075"/>
                <a:gd name="connsiteY14" fmla="*/ 457200 h 457200"/>
                <a:gd name="connsiteX15" fmla="*/ 161925 w 219075"/>
                <a:gd name="connsiteY15" fmla="*/ 438150 h 457200"/>
                <a:gd name="connsiteX16" fmla="*/ 166688 w 219075"/>
                <a:gd name="connsiteY16" fmla="*/ 397669 h 457200"/>
                <a:gd name="connsiteX17" fmla="*/ 171450 w 219075"/>
                <a:gd name="connsiteY17" fmla="*/ 383381 h 457200"/>
                <a:gd name="connsiteX18" fmla="*/ 183356 w 219075"/>
                <a:gd name="connsiteY18" fmla="*/ 354806 h 457200"/>
                <a:gd name="connsiteX19" fmla="*/ 185738 w 219075"/>
                <a:gd name="connsiteY19" fmla="*/ 311944 h 457200"/>
                <a:gd name="connsiteX20" fmla="*/ 202406 w 219075"/>
                <a:gd name="connsiteY20" fmla="*/ 283369 h 457200"/>
                <a:gd name="connsiteX21" fmla="*/ 200025 w 219075"/>
                <a:gd name="connsiteY21" fmla="*/ 264319 h 457200"/>
                <a:gd name="connsiteX22" fmla="*/ 216694 w 219075"/>
                <a:gd name="connsiteY22" fmla="*/ 207169 h 457200"/>
                <a:gd name="connsiteX23" fmla="*/ 219075 w 219075"/>
                <a:gd name="connsiteY23" fmla="*/ 169069 h 457200"/>
                <a:gd name="connsiteX24" fmla="*/ 192881 w 219075"/>
                <a:gd name="connsiteY24" fmla="*/ 145256 h 457200"/>
                <a:gd name="connsiteX25" fmla="*/ 171450 w 219075"/>
                <a:gd name="connsiteY25" fmla="*/ 147638 h 457200"/>
                <a:gd name="connsiteX26" fmla="*/ 166688 w 219075"/>
                <a:gd name="connsiteY26" fmla="*/ 138113 h 457200"/>
                <a:gd name="connsiteX27" fmla="*/ 159544 w 219075"/>
                <a:gd name="connsiteY27" fmla="*/ 119063 h 457200"/>
                <a:gd name="connsiteX28" fmla="*/ 171450 w 219075"/>
                <a:gd name="connsiteY28" fmla="*/ 73819 h 457200"/>
                <a:gd name="connsiteX29" fmla="*/ 192881 w 219075"/>
                <a:gd name="connsiteY29" fmla="*/ 38100 h 457200"/>
                <a:gd name="connsiteX30" fmla="*/ 164306 w 219075"/>
                <a:gd name="connsiteY30" fmla="*/ 16669 h 457200"/>
                <a:gd name="connsiteX31" fmla="*/ 111919 w 219075"/>
                <a:gd name="connsiteY31" fmla="*/ 21431 h 457200"/>
                <a:gd name="connsiteX32" fmla="*/ 21431 w 219075"/>
                <a:gd name="connsiteY32" fmla="*/ 0 h 457200"/>
                <a:gd name="connsiteX0" fmla="*/ 11906 w 219075"/>
                <a:gd name="connsiteY0" fmla="*/ 0 h 457200"/>
                <a:gd name="connsiteX1" fmla="*/ 7144 w 219075"/>
                <a:gd name="connsiteY1" fmla="*/ 64294 h 457200"/>
                <a:gd name="connsiteX2" fmla="*/ 0 w 219075"/>
                <a:gd name="connsiteY2" fmla="*/ 97631 h 457200"/>
                <a:gd name="connsiteX3" fmla="*/ 14288 w 219075"/>
                <a:gd name="connsiteY3" fmla="*/ 138113 h 457200"/>
                <a:gd name="connsiteX4" fmla="*/ 16669 w 219075"/>
                <a:gd name="connsiteY4" fmla="*/ 176213 h 457200"/>
                <a:gd name="connsiteX5" fmla="*/ 45244 w 219075"/>
                <a:gd name="connsiteY5" fmla="*/ 185738 h 457200"/>
                <a:gd name="connsiteX6" fmla="*/ 88106 w 219075"/>
                <a:gd name="connsiteY6" fmla="*/ 200025 h 457200"/>
                <a:gd name="connsiteX7" fmla="*/ 90488 w 219075"/>
                <a:gd name="connsiteY7" fmla="*/ 242888 h 457200"/>
                <a:gd name="connsiteX8" fmla="*/ 52388 w 219075"/>
                <a:gd name="connsiteY8" fmla="*/ 302419 h 457200"/>
                <a:gd name="connsiteX9" fmla="*/ 30956 w 219075"/>
                <a:gd name="connsiteY9" fmla="*/ 350044 h 457200"/>
                <a:gd name="connsiteX10" fmla="*/ 42863 w 219075"/>
                <a:gd name="connsiteY10" fmla="*/ 383381 h 457200"/>
                <a:gd name="connsiteX11" fmla="*/ 83344 w 219075"/>
                <a:gd name="connsiteY11" fmla="*/ 400050 h 457200"/>
                <a:gd name="connsiteX12" fmla="*/ 126206 w 219075"/>
                <a:gd name="connsiteY12" fmla="*/ 407194 h 457200"/>
                <a:gd name="connsiteX13" fmla="*/ 130969 w 219075"/>
                <a:gd name="connsiteY13" fmla="*/ 435769 h 457200"/>
                <a:gd name="connsiteX14" fmla="*/ 150019 w 219075"/>
                <a:gd name="connsiteY14" fmla="*/ 457200 h 457200"/>
                <a:gd name="connsiteX15" fmla="*/ 161925 w 219075"/>
                <a:gd name="connsiteY15" fmla="*/ 438150 h 457200"/>
                <a:gd name="connsiteX16" fmla="*/ 166688 w 219075"/>
                <a:gd name="connsiteY16" fmla="*/ 397669 h 457200"/>
                <a:gd name="connsiteX17" fmla="*/ 171450 w 219075"/>
                <a:gd name="connsiteY17" fmla="*/ 383381 h 457200"/>
                <a:gd name="connsiteX18" fmla="*/ 183356 w 219075"/>
                <a:gd name="connsiteY18" fmla="*/ 354806 h 457200"/>
                <a:gd name="connsiteX19" fmla="*/ 185738 w 219075"/>
                <a:gd name="connsiteY19" fmla="*/ 311944 h 457200"/>
                <a:gd name="connsiteX20" fmla="*/ 202406 w 219075"/>
                <a:gd name="connsiteY20" fmla="*/ 283369 h 457200"/>
                <a:gd name="connsiteX21" fmla="*/ 200025 w 219075"/>
                <a:gd name="connsiteY21" fmla="*/ 264319 h 457200"/>
                <a:gd name="connsiteX22" fmla="*/ 216694 w 219075"/>
                <a:gd name="connsiteY22" fmla="*/ 207169 h 457200"/>
                <a:gd name="connsiteX23" fmla="*/ 219075 w 219075"/>
                <a:gd name="connsiteY23" fmla="*/ 169069 h 457200"/>
                <a:gd name="connsiteX24" fmla="*/ 192881 w 219075"/>
                <a:gd name="connsiteY24" fmla="*/ 145256 h 457200"/>
                <a:gd name="connsiteX25" fmla="*/ 171450 w 219075"/>
                <a:gd name="connsiteY25" fmla="*/ 147638 h 457200"/>
                <a:gd name="connsiteX26" fmla="*/ 166688 w 219075"/>
                <a:gd name="connsiteY26" fmla="*/ 138113 h 457200"/>
                <a:gd name="connsiteX27" fmla="*/ 159544 w 219075"/>
                <a:gd name="connsiteY27" fmla="*/ 119063 h 457200"/>
                <a:gd name="connsiteX28" fmla="*/ 171450 w 219075"/>
                <a:gd name="connsiteY28" fmla="*/ 73819 h 457200"/>
                <a:gd name="connsiteX29" fmla="*/ 192881 w 219075"/>
                <a:gd name="connsiteY29" fmla="*/ 38100 h 457200"/>
                <a:gd name="connsiteX30" fmla="*/ 164306 w 219075"/>
                <a:gd name="connsiteY30" fmla="*/ 16669 h 457200"/>
                <a:gd name="connsiteX31" fmla="*/ 111919 w 219075"/>
                <a:gd name="connsiteY31" fmla="*/ 21431 h 457200"/>
                <a:gd name="connsiteX32" fmla="*/ 11906 w 219075"/>
                <a:gd name="connsiteY3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075" h="457200">
                  <a:moveTo>
                    <a:pt x="11906" y="0"/>
                  </a:moveTo>
                  <a:lnTo>
                    <a:pt x="7144" y="64294"/>
                  </a:lnTo>
                  <a:lnTo>
                    <a:pt x="0" y="97631"/>
                  </a:lnTo>
                  <a:lnTo>
                    <a:pt x="14288" y="138113"/>
                  </a:lnTo>
                  <a:lnTo>
                    <a:pt x="16669" y="176213"/>
                  </a:lnTo>
                  <a:lnTo>
                    <a:pt x="45244" y="185738"/>
                  </a:lnTo>
                  <a:lnTo>
                    <a:pt x="88106" y="200025"/>
                  </a:lnTo>
                  <a:lnTo>
                    <a:pt x="90488" y="242888"/>
                  </a:lnTo>
                  <a:lnTo>
                    <a:pt x="52388" y="302419"/>
                  </a:lnTo>
                  <a:lnTo>
                    <a:pt x="30956" y="350044"/>
                  </a:lnTo>
                  <a:lnTo>
                    <a:pt x="42863" y="383381"/>
                  </a:lnTo>
                  <a:lnTo>
                    <a:pt x="83344" y="400050"/>
                  </a:lnTo>
                  <a:lnTo>
                    <a:pt x="126206" y="407194"/>
                  </a:lnTo>
                  <a:lnTo>
                    <a:pt x="130969" y="435769"/>
                  </a:lnTo>
                  <a:lnTo>
                    <a:pt x="150019" y="457200"/>
                  </a:lnTo>
                  <a:lnTo>
                    <a:pt x="161925" y="438150"/>
                  </a:lnTo>
                  <a:lnTo>
                    <a:pt x="166688" y="397669"/>
                  </a:lnTo>
                  <a:lnTo>
                    <a:pt x="171450" y="383381"/>
                  </a:lnTo>
                  <a:lnTo>
                    <a:pt x="183356" y="354806"/>
                  </a:lnTo>
                  <a:lnTo>
                    <a:pt x="185738" y="311944"/>
                  </a:lnTo>
                  <a:lnTo>
                    <a:pt x="202406" y="283369"/>
                  </a:lnTo>
                  <a:lnTo>
                    <a:pt x="200025" y="264319"/>
                  </a:lnTo>
                  <a:lnTo>
                    <a:pt x="216694" y="207169"/>
                  </a:lnTo>
                  <a:lnTo>
                    <a:pt x="219075" y="169069"/>
                  </a:lnTo>
                  <a:lnTo>
                    <a:pt x="192881" y="145256"/>
                  </a:lnTo>
                  <a:lnTo>
                    <a:pt x="171450" y="147638"/>
                  </a:lnTo>
                  <a:lnTo>
                    <a:pt x="166688" y="138113"/>
                  </a:lnTo>
                  <a:lnTo>
                    <a:pt x="159544" y="119063"/>
                  </a:lnTo>
                  <a:lnTo>
                    <a:pt x="171450" y="73819"/>
                  </a:lnTo>
                  <a:lnTo>
                    <a:pt x="192881" y="38100"/>
                  </a:lnTo>
                  <a:lnTo>
                    <a:pt x="164306" y="16669"/>
                  </a:lnTo>
                  <a:lnTo>
                    <a:pt x="111919" y="21431"/>
                  </a:lnTo>
                  <a:lnTo>
                    <a:pt x="1190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8" name="Freeform 3093">
              <a:extLst>
                <a:ext uri="{FF2B5EF4-FFF2-40B4-BE49-F238E27FC236}">
                  <a16:creationId xmlns:a16="http://schemas.microsoft.com/office/drawing/2014/main" id="{4507D481-54F0-40DF-9562-C4D17D2EF82F}"/>
                </a:ext>
              </a:extLst>
            </p:cNvPr>
            <p:cNvSpPr/>
            <p:nvPr/>
          </p:nvSpPr>
          <p:spPr>
            <a:xfrm>
              <a:off x="10242138" y="3264258"/>
              <a:ext cx="509544" cy="365456"/>
            </a:xfrm>
            <a:custGeom>
              <a:avLst/>
              <a:gdLst>
                <a:gd name="connsiteX0" fmla="*/ 0 w 895350"/>
                <a:gd name="connsiteY0" fmla="*/ 230981 h 647700"/>
                <a:gd name="connsiteX1" fmla="*/ 69056 w 895350"/>
                <a:gd name="connsiteY1" fmla="*/ 461962 h 647700"/>
                <a:gd name="connsiteX2" fmla="*/ 128587 w 895350"/>
                <a:gd name="connsiteY2" fmla="*/ 647700 h 647700"/>
                <a:gd name="connsiteX3" fmla="*/ 461962 w 895350"/>
                <a:gd name="connsiteY3" fmla="*/ 554831 h 647700"/>
                <a:gd name="connsiteX4" fmla="*/ 840581 w 895350"/>
                <a:gd name="connsiteY4" fmla="*/ 426244 h 647700"/>
                <a:gd name="connsiteX5" fmla="*/ 859631 w 895350"/>
                <a:gd name="connsiteY5" fmla="*/ 354806 h 647700"/>
                <a:gd name="connsiteX6" fmla="*/ 895350 w 895350"/>
                <a:gd name="connsiteY6" fmla="*/ 321469 h 647700"/>
                <a:gd name="connsiteX7" fmla="*/ 885825 w 895350"/>
                <a:gd name="connsiteY7" fmla="*/ 273844 h 647700"/>
                <a:gd name="connsiteX8" fmla="*/ 819150 w 895350"/>
                <a:gd name="connsiteY8" fmla="*/ 257175 h 647700"/>
                <a:gd name="connsiteX9" fmla="*/ 819150 w 895350"/>
                <a:gd name="connsiteY9" fmla="*/ 223837 h 647700"/>
                <a:gd name="connsiteX10" fmla="*/ 804862 w 895350"/>
                <a:gd name="connsiteY10" fmla="*/ 188119 h 647700"/>
                <a:gd name="connsiteX11" fmla="*/ 816769 w 895350"/>
                <a:gd name="connsiteY11" fmla="*/ 80962 h 647700"/>
                <a:gd name="connsiteX12" fmla="*/ 781050 w 895350"/>
                <a:gd name="connsiteY12" fmla="*/ 40481 h 647700"/>
                <a:gd name="connsiteX13" fmla="*/ 733425 w 895350"/>
                <a:gd name="connsiteY13" fmla="*/ 9525 h 647700"/>
                <a:gd name="connsiteX14" fmla="*/ 702469 w 895350"/>
                <a:gd name="connsiteY14" fmla="*/ 0 h 647700"/>
                <a:gd name="connsiteX15" fmla="*/ 397669 w 895350"/>
                <a:gd name="connsiteY15" fmla="*/ 95250 h 647700"/>
                <a:gd name="connsiteX16" fmla="*/ 50006 w 895350"/>
                <a:gd name="connsiteY16" fmla="*/ 200025 h 647700"/>
                <a:gd name="connsiteX17" fmla="*/ 40481 w 895350"/>
                <a:gd name="connsiteY17" fmla="*/ 195262 h 647700"/>
                <a:gd name="connsiteX18" fmla="*/ 0 w 895350"/>
                <a:gd name="connsiteY18" fmla="*/ 230981 h 647700"/>
                <a:gd name="connsiteX0" fmla="*/ 0 w 895350"/>
                <a:gd name="connsiteY0" fmla="*/ 230981 h 647700"/>
                <a:gd name="connsiteX1" fmla="*/ 69056 w 895350"/>
                <a:gd name="connsiteY1" fmla="*/ 461962 h 647700"/>
                <a:gd name="connsiteX2" fmla="*/ 128587 w 895350"/>
                <a:gd name="connsiteY2" fmla="*/ 647700 h 647700"/>
                <a:gd name="connsiteX3" fmla="*/ 461962 w 895350"/>
                <a:gd name="connsiteY3" fmla="*/ 554831 h 647700"/>
                <a:gd name="connsiteX4" fmla="*/ 840581 w 895350"/>
                <a:gd name="connsiteY4" fmla="*/ 426244 h 647700"/>
                <a:gd name="connsiteX5" fmla="*/ 859631 w 895350"/>
                <a:gd name="connsiteY5" fmla="*/ 354806 h 647700"/>
                <a:gd name="connsiteX6" fmla="*/ 895350 w 895350"/>
                <a:gd name="connsiteY6" fmla="*/ 321469 h 647700"/>
                <a:gd name="connsiteX7" fmla="*/ 885825 w 895350"/>
                <a:gd name="connsiteY7" fmla="*/ 273844 h 647700"/>
                <a:gd name="connsiteX8" fmla="*/ 819150 w 895350"/>
                <a:gd name="connsiteY8" fmla="*/ 257175 h 647700"/>
                <a:gd name="connsiteX9" fmla="*/ 819150 w 895350"/>
                <a:gd name="connsiteY9" fmla="*/ 223837 h 647700"/>
                <a:gd name="connsiteX10" fmla="*/ 804862 w 895350"/>
                <a:gd name="connsiteY10" fmla="*/ 188119 h 647700"/>
                <a:gd name="connsiteX11" fmla="*/ 816769 w 895350"/>
                <a:gd name="connsiteY11" fmla="*/ 80962 h 647700"/>
                <a:gd name="connsiteX12" fmla="*/ 781050 w 895350"/>
                <a:gd name="connsiteY12" fmla="*/ 40481 h 647700"/>
                <a:gd name="connsiteX13" fmla="*/ 733425 w 895350"/>
                <a:gd name="connsiteY13" fmla="*/ 9525 h 647700"/>
                <a:gd name="connsiteX14" fmla="*/ 702469 w 895350"/>
                <a:gd name="connsiteY14" fmla="*/ 0 h 647700"/>
                <a:gd name="connsiteX15" fmla="*/ 397669 w 895350"/>
                <a:gd name="connsiteY15" fmla="*/ 95250 h 647700"/>
                <a:gd name="connsiteX16" fmla="*/ 64293 w 895350"/>
                <a:gd name="connsiteY16" fmla="*/ 188118 h 647700"/>
                <a:gd name="connsiteX17" fmla="*/ 40481 w 895350"/>
                <a:gd name="connsiteY17" fmla="*/ 195262 h 647700"/>
                <a:gd name="connsiteX18" fmla="*/ 0 w 895350"/>
                <a:gd name="connsiteY18" fmla="*/ 230981 h 647700"/>
                <a:gd name="connsiteX0" fmla="*/ 0 w 902493"/>
                <a:gd name="connsiteY0" fmla="*/ 245268 h 647700"/>
                <a:gd name="connsiteX1" fmla="*/ 76199 w 902493"/>
                <a:gd name="connsiteY1" fmla="*/ 461962 h 647700"/>
                <a:gd name="connsiteX2" fmla="*/ 135730 w 902493"/>
                <a:gd name="connsiteY2" fmla="*/ 647700 h 647700"/>
                <a:gd name="connsiteX3" fmla="*/ 469105 w 902493"/>
                <a:gd name="connsiteY3" fmla="*/ 554831 h 647700"/>
                <a:gd name="connsiteX4" fmla="*/ 847724 w 902493"/>
                <a:gd name="connsiteY4" fmla="*/ 426244 h 647700"/>
                <a:gd name="connsiteX5" fmla="*/ 866774 w 902493"/>
                <a:gd name="connsiteY5" fmla="*/ 354806 h 647700"/>
                <a:gd name="connsiteX6" fmla="*/ 902493 w 902493"/>
                <a:gd name="connsiteY6" fmla="*/ 321469 h 647700"/>
                <a:gd name="connsiteX7" fmla="*/ 892968 w 902493"/>
                <a:gd name="connsiteY7" fmla="*/ 273844 h 647700"/>
                <a:gd name="connsiteX8" fmla="*/ 826293 w 902493"/>
                <a:gd name="connsiteY8" fmla="*/ 257175 h 647700"/>
                <a:gd name="connsiteX9" fmla="*/ 826293 w 902493"/>
                <a:gd name="connsiteY9" fmla="*/ 223837 h 647700"/>
                <a:gd name="connsiteX10" fmla="*/ 812005 w 902493"/>
                <a:gd name="connsiteY10" fmla="*/ 188119 h 647700"/>
                <a:gd name="connsiteX11" fmla="*/ 823912 w 902493"/>
                <a:gd name="connsiteY11" fmla="*/ 80962 h 647700"/>
                <a:gd name="connsiteX12" fmla="*/ 788193 w 902493"/>
                <a:gd name="connsiteY12" fmla="*/ 40481 h 647700"/>
                <a:gd name="connsiteX13" fmla="*/ 740568 w 902493"/>
                <a:gd name="connsiteY13" fmla="*/ 9525 h 647700"/>
                <a:gd name="connsiteX14" fmla="*/ 709612 w 902493"/>
                <a:gd name="connsiteY14" fmla="*/ 0 h 647700"/>
                <a:gd name="connsiteX15" fmla="*/ 404812 w 902493"/>
                <a:gd name="connsiteY15" fmla="*/ 95250 h 647700"/>
                <a:gd name="connsiteX16" fmla="*/ 71436 w 902493"/>
                <a:gd name="connsiteY16" fmla="*/ 188118 h 647700"/>
                <a:gd name="connsiteX17" fmla="*/ 47624 w 902493"/>
                <a:gd name="connsiteY17" fmla="*/ 195262 h 647700"/>
                <a:gd name="connsiteX18" fmla="*/ 0 w 902493"/>
                <a:gd name="connsiteY18" fmla="*/ 245268 h 647700"/>
                <a:gd name="connsiteX0" fmla="*/ 0 w 902493"/>
                <a:gd name="connsiteY0" fmla="*/ 245268 h 647700"/>
                <a:gd name="connsiteX1" fmla="*/ 135730 w 902493"/>
                <a:gd name="connsiteY1" fmla="*/ 647700 h 647700"/>
                <a:gd name="connsiteX2" fmla="*/ 469105 w 902493"/>
                <a:gd name="connsiteY2" fmla="*/ 554831 h 647700"/>
                <a:gd name="connsiteX3" fmla="*/ 847724 w 902493"/>
                <a:gd name="connsiteY3" fmla="*/ 426244 h 647700"/>
                <a:gd name="connsiteX4" fmla="*/ 866774 w 902493"/>
                <a:gd name="connsiteY4" fmla="*/ 354806 h 647700"/>
                <a:gd name="connsiteX5" fmla="*/ 902493 w 902493"/>
                <a:gd name="connsiteY5" fmla="*/ 321469 h 647700"/>
                <a:gd name="connsiteX6" fmla="*/ 892968 w 902493"/>
                <a:gd name="connsiteY6" fmla="*/ 273844 h 647700"/>
                <a:gd name="connsiteX7" fmla="*/ 826293 w 902493"/>
                <a:gd name="connsiteY7" fmla="*/ 257175 h 647700"/>
                <a:gd name="connsiteX8" fmla="*/ 826293 w 902493"/>
                <a:gd name="connsiteY8" fmla="*/ 223837 h 647700"/>
                <a:gd name="connsiteX9" fmla="*/ 812005 w 902493"/>
                <a:gd name="connsiteY9" fmla="*/ 188119 h 647700"/>
                <a:gd name="connsiteX10" fmla="*/ 823912 w 902493"/>
                <a:gd name="connsiteY10" fmla="*/ 80962 h 647700"/>
                <a:gd name="connsiteX11" fmla="*/ 788193 w 902493"/>
                <a:gd name="connsiteY11" fmla="*/ 40481 h 647700"/>
                <a:gd name="connsiteX12" fmla="*/ 740568 w 902493"/>
                <a:gd name="connsiteY12" fmla="*/ 9525 h 647700"/>
                <a:gd name="connsiteX13" fmla="*/ 709612 w 902493"/>
                <a:gd name="connsiteY13" fmla="*/ 0 h 647700"/>
                <a:gd name="connsiteX14" fmla="*/ 404812 w 902493"/>
                <a:gd name="connsiteY14" fmla="*/ 95250 h 647700"/>
                <a:gd name="connsiteX15" fmla="*/ 71436 w 902493"/>
                <a:gd name="connsiteY15" fmla="*/ 188118 h 647700"/>
                <a:gd name="connsiteX16" fmla="*/ 47624 w 902493"/>
                <a:gd name="connsiteY16" fmla="*/ 195262 h 647700"/>
                <a:gd name="connsiteX17" fmla="*/ 0 w 902493"/>
                <a:gd name="connsiteY17" fmla="*/ 245268 h 647700"/>
                <a:gd name="connsiteX0" fmla="*/ 0 w 902493"/>
                <a:gd name="connsiteY0" fmla="*/ 245268 h 657225"/>
                <a:gd name="connsiteX1" fmla="*/ 128586 w 902493"/>
                <a:gd name="connsiteY1" fmla="*/ 657225 h 657225"/>
                <a:gd name="connsiteX2" fmla="*/ 469105 w 902493"/>
                <a:gd name="connsiteY2" fmla="*/ 554831 h 657225"/>
                <a:gd name="connsiteX3" fmla="*/ 847724 w 902493"/>
                <a:gd name="connsiteY3" fmla="*/ 426244 h 657225"/>
                <a:gd name="connsiteX4" fmla="*/ 866774 w 902493"/>
                <a:gd name="connsiteY4" fmla="*/ 354806 h 657225"/>
                <a:gd name="connsiteX5" fmla="*/ 902493 w 902493"/>
                <a:gd name="connsiteY5" fmla="*/ 321469 h 657225"/>
                <a:gd name="connsiteX6" fmla="*/ 892968 w 902493"/>
                <a:gd name="connsiteY6" fmla="*/ 273844 h 657225"/>
                <a:gd name="connsiteX7" fmla="*/ 826293 w 902493"/>
                <a:gd name="connsiteY7" fmla="*/ 257175 h 657225"/>
                <a:gd name="connsiteX8" fmla="*/ 826293 w 902493"/>
                <a:gd name="connsiteY8" fmla="*/ 223837 h 657225"/>
                <a:gd name="connsiteX9" fmla="*/ 812005 w 902493"/>
                <a:gd name="connsiteY9" fmla="*/ 188119 h 657225"/>
                <a:gd name="connsiteX10" fmla="*/ 823912 w 902493"/>
                <a:gd name="connsiteY10" fmla="*/ 80962 h 657225"/>
                <a:gd name="connsiteX11" fmla="*/ 788193 w 902493"/>
                <a:gd name="connsiteY11" fmla="*/ 40481 h 657225"/>
                <a:gd name="connsiteX12" fmla="*/ 740568 w 902493"/>
                <a:gd name="connsiteY12" fmla="*/ 9525 h 657225"/>
                <a:gd name="connsiteX13" fmla="*/ 709612 w 902493"/>
                <a:gd name="connsiteY13" fmla="*/ 0 h 657225"/>
                <a:gd name="connsiteX14" fmla="*/ 404812 w 902493"/>
                <a:gd name="connsiteY14" fmla="*/ 95250 h 657225"/>
                <a:gd name="connsiteX15" fmla="*/ 71436 w 902493"/>
                <a:gd name="connsiteY15" fmla="*/ 188118 h 657225"/>
                <a:gd name="connsiteX16" fmla="*/ 47624 w 902493"/>
                <a:gd name="connsiteY16" fmla="*/ 195262 h 657225"/>
                <a:gd name="connsiteX17" fmla="*/ 0 w 902493"/>
                <a:gd name="connsiteY17" fmla="*/ 245268 h 657225"/>
                <a:gd name="connsiteX0" fmla="*/ 0 w 902493"/>
                <a:gd name="connsiteY0" fmla="*/ 245268 h 657225"/>
                <a:gd name="connsiteX1" fmla="*/ 128586 w 902493"/>
                <a:gd name="connsiteY1" fmla="*/ 657225 h 657225"/>
                <a:gd name="connsiteX2" fmla="*/ 469105 w 902493"/>
                <a:gd name="connsiteY2" fmla="*/ 554831 h 657225"/>
                <a:gd name="connsiteX3" fmla="*/ 847724 w 902493"/>
                <a:gd name="connsiteY3" fmla="*/ 426244 h 657225"/>
                <a:gd name="connsiteX4" fmla="*/ 873918 w 902493"/>
                <a:gd name="connsiteY4" fmla="*/ 366712 h 657225"/>
                <a:gd name="connsiteX5" fmla="*/ 902493 w 902493"/>
                <a:gd name="connsiteY5" fmla="*/ 321469 h 657225"/>
                <a:gd name="connsiteX6" fmla="*/ 892968 w 902493"/>
                <a:gd name="connsiteY6" fmla="*/ 273844 h 657225"/>
                <a:gd name="connsiteX7" fmla="*/ 826293 w 902493"/>
                <a:gd name="connsiteY7" fmla="*/ 257175 h 657225"/>
                <a:gd name="connsiteX8" fmla="*/ 826293 w 902493"/>
                <a:gd name="connsiteY8" fmla="*/ 223837 h 657225"/>
                <a:gd name="connsiteX9" fmla="*/ 812005 w 902493"/>
                <a:gd name="connsiteY9" fmla="*/ 188119 h 657225"/>
                <a:gd name="connsiteX10" fmla="*/ 823912 w 902493"/>
                <a:gd name="connsiteY10" fmla="*/ 80962 h 657225"/>
                <a:gd name="connsiteX11" fmla="*/ 788193 w 902493"/>
                <a:gd name="connsiteY11" fmla="*/ 40481 h 657225"/>
                <a:gd name="connsiteX12" fmla="*/ 740568 w 902493"/>
                <a:gd name="connsiteY12" fmla="*/ 9525 h 657225"/>
                <a:gd name="connsiteX13" fmla="*/ 709612 w 902493"/>
                <a:gd name="connsiteY13" fmla="*/ 0 h 657225"/>
                <a:gd name="connsiteX14" fmla="*/ 404812 w 902493"/>
                <a:gd name="connsiteY14" fmla="*/ 95250 h 657225"/>
                <a:gd name="connsiteX15" fmla="*/ 71436 w 902493"/>
                <a:gd name="connsiteY15" fmla="*/ 188118 h 657225"/>
                <a:gd name="connsiteX16" fmla="*/ 47624 w 902493"/>
                <a:gd name="connsiteY16" fmla="*/ 195262 h 657225"/>
                <a:gd name="connsiteX17" fmla="*/ 0 w 902493"/>
                <a:gd name="connsiteY17" fmla="*/ 245268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2493" h="657225">
                  <a:moveTo>
                    <a:pt x="0" y="245268"/>
                  </a:moveTo>
                  <a:lnTo>
                    <a:pt x="128586" y="657225"/>
                  </a:lnTo>
                  <a:lnTo>
                    <a:pt x="469105" y="554831"/>
                  </a:lnTo>
                  <a:lnTo>
                    <a:pt x="847724" y="426244"/>
                  </a:lnTo>
                  <a:lnTo>
                    <a:pt x="873918" y="366712"/>
                  </a:lnTo>
                  <a:lnTo>
                    <a:pt x="902493" y="321469"/>
                  </a:lnTo>
                  <a:lnTo>
                    <a:pt x="892968" y="273844"/>
                  </a:lnTo>
                  <a:lnTo>
                    <a:pt x="826293" y="257175"/>
                  </a:lnTo>
                  <a:lnTo>
                    <a:pt x="826293" y="223837"/>
                  </a:lnTo>
                  <a:lnTo>
                    <a:pt x="812005" y="188119"/>
                  </a:lnTo>
                  <a:lnTo>
                    <a:pt x="823912" y="80962"/>
                  </a:lnTo>
                  <a:lnTo>
                    <a:pt x="788193" y="40481"/>
                  </a:lnTo>
                  <a:lnTo>
                    <a:pt x="740568" y="9525"/>
                  </a:lnTo>
                  <a:lnTo>
                    <a:pt x="709612" y="0"/>
                  </a:lnTo>
                  <a:lnTo>
                    <a:pt x="404812" y="95250"/>
                  </a:lnTo>
                  <a:lnTo>
                    <a:pt x="71436" y="188118"/>
                  </a:lnTo>
                  <a:lnTo>
                    <a:pt x="47624" y="195262"/>
                  </a:lnTo>
                  <a:lnTo>
                    <a:pt x="0" y="24526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6" name="Freeform 3104">
              <a:extLst>
                <a:ext uri="{FF2B5EF4-FFF2-40B4-BE49-F238E27FC236}">
                  <a16:creationId xmlns:a16="http://schemas.microsoft.com/office/drawing/2014/main" id="{F59A06C6-4B8F-4102-A9CE-3A2B97FB0335}"/>
                </a:ext>
              </a:extLst>
            </p:cNvPr>
            <p:cNvSpPr/>
            <p:nvPr/>
          </p:nvSpPr>
          <p:spPr>
            <a:xfrm>
              <a:off x="10277785" y="2906428"/>
              <a:ext cx="553060" cy="462117"/>
            </a:xfrm>
            <a:custGeom>
              <a:avLst/>
              <a:gdLst>
                <a:gd name="connsiteX0" fmla="*/ 0 w 978694"/>
                <a:gd name="connsiteY0" fmla="*/ 831057 h 831057"/>
                <a:gd name="connsiteX1" fmla="*/ 657225 w 978694"/>
                <a:gd name="connsiteY1" fmla="*/ 647700 h 831057"/>
                <a:gd name="connsiteX2" fmla="*/ 709612 w 978694"/>
                <a:gd name="connsiteY2" fmla="*/ 673894 h 831057"/>
                <a:gd name="connsiteX3" fmla="*/ 769144 w 978694"/>
                <a:gd name="connsiteY3" fmla="*/ 733425 h 831057"/>
                <a:gd name="connsiteX4" fmla="*/ 821531 w 978694"/>
                <a:gd name="connsiteY4" fmla="*/ 733425 h 831057"/>
                <a:gd name="connsiteX5" fmla="*/ 866775 w 978694"/>
                <a:gd name="connsiteY5" fmla="*/ 747713 h 831057"/>
                <a:gd name="connsiteX6" fmla="*/ 909637 w 978694"/>
                <a:gd name="connsiteY6" fmla="*/ 745332 h 831057"/>
                <a:gd name="connsiteX7" fmla="*/ 942975 w 978694"/>
                <a:gd name="connsiteY7" fmla="*/ 757238 h 831057"/>
                <a:gd name="connsiteX8" fmla="*/ 962025 w 978694"/>
                <a:gd name="connsiteY8" fmla="*/ 747713 h 831057"/>
                <a:gd name="connsiteX9" fmla="*/ 978694 w 978694"/>
                <a:gd name="connsiteY9" fmla="*/ 690563 h 831057"/>
                <a:gd name="connsiteX10" fmla="*/ 919162 w 978694"/>
                <a:gd name="connsiteY10" fmla="*/ 581025 h 831057"/>
                <a:gd name="connsiteX11" fmla="*/ 912019 w 978694"/>
                <a:gd name="connsiteY11" fmla="*/ 507207 h 831057"/>
                <a:gd name="connsiteX12" fmla="*/ 895350 w 978694"/>
                <a:gd name="connsiteY12" fmla="*/ 471488 h 831057"/>
                <a:gd name="connsiteX13" fmla="*/ 890587 w 978694"/>
                <a:gd name="connsiteY13" fmla="*/ 383382 h 831057"/>
                <a:gd name="connsiteX14" fmla="*/ 833437 w 978694"/>
                <a:gd name="connsiteY14" fmla="*/ 204788 h 831057"/>
                <a:gd name="connsiteX15" fmla="*/ 800100 w 978694"/>
                <a:gd name="connsiteY15" fmla="*/ 176213 h 831057"/>
                <a:gd name="connsiteX16" fmla="*/ 769144 w 978694"/>
                <a:gd name="connsiteY16" fmla="*/ 85725 h 831057"/>
                <a:gd name="connsiteX17" fmla="*/ 757237 w 978694"/>
                <a:gd name="connsiteY17" fmla="*/ 50007 h 831057"/>
                <a:gd name="connsiteX18" fmla="*/ 740569 w 978694"/>
                <a:gd name="connsiteY18" fmla="*/ 0 h 831057"/>
                <a:gd name="connsiteX19" fmla="*/ 528637 w 978694"/>
                <a:gd name="connsiteY19" fmla="*/ 83344 h 831057"/>
                <a:gd name="connsiteX20" fmla="*/ 485775 w 978694"/>
                <a:gd name="connsiteY20" fmla="*/ 123825 h 831057"/>
                <a:gd name="connsiteX21" fmla="*/ 471487 w 978694"/>
                <a:gd name="connsiteY21" fmla="*/ 178594 h 831057"/>
                <a:gd name="connsiteX22" fmla="*/ 471487 w 978694"/>
                <a:gd name="connsiteY22" fmla="*/ 221457 h 831057"/>
                <a:gd name="connsiteX23" fmla="*/ 461962 w 978694"/>
                <a:gd name="connsiteY23" fmla="*/ 242888 h 831057"/>
                <a:gd name="connsiteX24" fmla="*/ 421481 w 978694"/>
                <a:gd name="connsiteY24" fmla="*/ 278607 h 831057"/>
                <a:gd name="connsiteX25" fmla="*/ 411956 w 978694"/>
                <a:gd name="connsiteY25" fmla="*/ 302419 h 831057"/>
                <a:gd name="connsiteX26" fmla="*/ 411956 w 978694"/>
                <a:gd name="connsiteY26" fmla="*/ 302419 h 831057"/>
                <a:gd name="connsiteX27" fmla="*/ 435769 w 978694"/>
                <a:gd name="connsiteY27" fmla="*/ 307182 h 831057"/>
                <a:gd name="connsiteX28" fmla="*/ 457200 w 978694"/>
                <a:gd name="connsiteY28" fmla="*/ 326232 h 831057"/>
                <a:gd name="connsiteX29" fmla="*/ 435769 w 978694"/>
                <a:gd name="connsiteY29" fmla="*/ 369094 h 831057"/>
                <a:gd name="connsiteX30" fmla="*/ 466725 w 978694"/>
                <a:gd name="connsiteY30" fmla="*/ 400050 h 831057"/>
                <a:gd name="connsiteX31" fmla="*/ 461962 w 978694"/>
                <a:gd name="connsiteY31" fmla="*/ 431007 h 831057"/>
                <a:gd name="connsiteX32" fmla="*/ 426244 w 978694"/>
                <a:gd name="connsiteY32" fmla="*/ 433388 h 831057"/>
                <a:gd name="connsiteX33" fmla="*/ 373856 w 978694"/>
                <a:gd name="connsiteY33" fmla="*/ 483394 h 831057"/>
                <a:gd name="connsiteX34" fmla="*/ 330994 w 978694"/>
                <a:gd name="connsiteY34" fmla="*/ 507207 h 831057"/>
                <a:gd name="connsiteX35" fmla="*/ 309562 w 978694"/>
                <a:gd name="connsiteY35" fmla="*/ 526257 h 831057"/>
                <a:gd name="connsiteX36" fmla="*/ 283369 w 978694"/>
                <a:gd name="connsiteY36" fmla="*/ 526257 h 831057"/>
                <a:gd name="connsiteX37" fmla="*/ 235744 w 978694"/>
                <a:gd name="connsiteY37" fmla="*/ 523875 h 831057"/>
                <a:gd name="connsiteX38" fmla="*/ 178594 w 978694"/>
                <a:gd name="connsiteY38" fmla="*/ 547688 h 831057"/>
                <a:gd name="connsiteX39" fmla="*/ 123825 w 978694"/>
                <a:gd name="connsiteY39" fmla="*/ 569119 h 831057"/>
                <a:gd name="connsiteX40" fmla="*/ 123825 w 978694"/>
                <a:gd name="connsiteY40" fmla="*/ 569119 h 831057"/>
                <a:gd name="connsiteX41" fmla="*/ 109537 w 978694"/>
                <a:gd name="connsiteY41" fmla="*/ 633413 h 831057"/>
                <a:gd name="connsiteX42" fmla="*/ 109537 w 978694"/>
                <a:gd name="connsiteY42" fmla="*/ 633413 h 831057"/>
                <a:gd name="connsiteX43" fmla="*/ 140494 w 978694"/>
                <a:gd name="connsiteY43" fmla="*/ 640557 h 831057"/>
                <a:gd name="connsiteX44" fmla="*/ 147637 w 978694"/>
                <a:gd name="connsiteY44" fmla="*/ 671513 h 831057"/>
                <a:gd name="connsiteX45" fmla="*/ 138112 w 978694"/>
                <a:gd name="connsiteY45" fmla="*/ 702469 h 831057"/>
                <a:gd name="connsiteX46" fmla="*/ 0 w 978694"/>
                <a:gd name="connsiteY46" fmla="*/ 831057 h 83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78694" h="831057">
                  <a:moveTo>
                    <a:pt x="0" y="831057"/>
                  </a:moveTo>
                  <a:lnTo>
                    <a:pt x="657225" y="647700"/>
                  </a:lnTo>
                  <a:lnTo>
                    <a:pt x="709612" y="673894"/>
                  </a:lnTo>
                  <a:lnTo>
                    <a:pt x="769144" y="733425"/>
                  </a:lnTo>
                  <a:lnTo>
                    <a:pt x="821531" y="733425"/>
                  </a:lnTo>
                  <a:lnTo>
                    <a:pt x="866775" y="747713"/>
                  </a:lnTo>
                  <a:lnTo>
                    <a:pt x="909637" y="745332"/>
                  </a:lnTo>
                  <a:lnTo>
                    <a:pt x="942975" y="757238"/>
                  </a:lnTo>
                  <a:lnTo>
                    <a:pt x="962025" y="747713"/>
                  </a:lnTo>
                  <a:lnTo>
                    <a:pt x="978694" y="690563"/>
                  </a:lnTo>
                  <a:lnTo>
                    <a:pt x="919162" y="581025"/>
                  </a:lnTo>
                  <a:lnTo>
                    <a:pt x="912019" y="507207"/>
                  </a:lnTo>
                  <a:lnTo>
                    <a:pt x="895350" y="471488"/>
                  </a:lnTo>
                  <a:lnTo>
                    <a:pt x="890587" y="383382"/>
                  </a:lnTo>
                  <a:lnTo>
                    <a:pt x="833437" y="204788"/>
                  </a:lnTo>
                  <a:lnTo>
                    <a:pt x="800100" y="176213"/>
                  </a:lnTo>
                  <a:lnTo>
                    <a:pt x="769144" y="85725"/>
                  </a:lnTo>
                  <a:lnTo>
                    <a:pt x="757237" y="50007"/>
                  </a:lnTo>
                  <a:lnTo>
                    <a:pt x="740569" y="0"/>
                  </a:lnTo>
                  <a:lnTo>
                    <a:pt x="528637" y="83344"/>
                  </a:lnTo>
                  <a:lnTo>
                    <a:pt x="485775" y="123825"/>
                  </a:lnTo>
                  <a:lnTo>
                    <a:pt x="471487" y="178594"/>
                  </a:lnTo>
                  <a:lnTo>
                    <a:pt x="471487" y="221457"/>
                  </a:lnTo>
                  <a:lnTo>
                    <a:pt x="461962" y="242888"/>
                  </a:lnTo>
                  <a:lnTo>
                    <a:pt x="421481" y="278607"/>
                  </a:lnTo>
                  <a:lnTo>
                    <a:pt x="411956" y="302419"/>
                  </a:lnTo>
                  <a:lnTo>
                    <a:pt x="411956" y="302419"/>
                  </a:lnTo>
                  <a:lnTo>
                    <a:pt x="435769" y="307182"/>
                  </a:lnTo>
                  <a:lnTo>
                    <a:pt x="457200" y="326232"/>
                  </a:lnTo>
                  <a:lnTo>
                    <a:pt x="435769" y="369094"/>
                  </a:lnTo>
                  <a:lnTo>
                    <a:pt x="466725" y="400050"/>
                  </a:lnTo>
                  <a:lnTo>
                    <a:pt x="461962" y="431007"/>
                  </a:lnTo>
                  <a:lnTo>
                    <a:pt x="426244" y="433388"/>
                  </a:lnTo>
                  <a:lnTo>
                    <a:pt x="373856" y="483394"/>
                  </a:lnTo>
                  <a:lnTo>
                    <a:pt x="330994" y="507207"/>
                  </a:lnTo>
                  <a:lnTo>
                    <a:pt x="309562" y="526257"/>
                  </a:lnTo>
                  <a:lnTo>
                    <a:pt x="283369" y="526257"/>
                  </a:lnTo>
                  <a:lnTo>
                    <a:pt x="235744" y="523875"/>
                  </a:lnTo>
                  <a:lnTo>
                    <a:pt x="178594" y="547688"/>
                  </a:lnTo>
                  <a:lnTo>
                    <a:pt x="123825" y="569119"/>
                  </a:lnTo>
                  <a:lnTo>
                    <a:pt x="123825" y="569119"/>
                  </a:lnTo>
                  <a:lnTo>
                    <a:pt x="109537" y="633413"/>
                  </a:lnTo>
                  <a:lnTo>
                    <a:pt x="109537" y="633413"/>
                  </a:lnTo>
                  <a:lnTo>
                    <a:pt x="140494" y="640557"/>
                  </a:lnTo>
                  <a:lnTo>
                    <a:pt x="147637" y="671513"/>
                  </a:lnTo>
                  <a:lnTo>
                    <a:pt x="138112" y="702469"/>
                  </a:lnTo>
                  <a:lnTo>
                    <a:pt x="0" y="83105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7" name="Freeform 3105">
              <a:extLst>
                <a:ext uri="{FF2B5EF4-FFF2-40B4-BE49-F238E27FC236}">
                  <a16:creationId xmlns:a16="http://schemas.microsoft.com/office/drawing/2014/main" id="{018889E2-4E2F-43B7-9459-E25B4A6B220F}"/>
                </a:ext>
              </a:extLst>
            </p:cNvPr>
            <p:cNvSpPr/>
            <p:nvPr/>
          </p:nvSpPr>
          <p:spPr>
            <a:xfrm>
              <a:off x="10807959" y="3258646"/>
              <a:ext cx="143984" cy="107253"/>
            </a:xfrm>
            <a:custGeom>
              <a:avLst/>
              <a:gdLst>
                <a:gd name="connsiteX0" fmla="*/ 0 w 245269"/>
                <a:gd name="connsiteY0" fmla="*/ 192881 h 192881"/>
                <a:gd name="connsiteX1" fmla="*/ 97632 w 245269"/>
                <a:gd name="connsiteY1" fmla="*/ 130969 h 192881"/>
                <a:gd name="connsiteX2" fmla="*/ 142875 w 245269"/>
                <a:gd name="connsiteY2" fmla="*/ 92869 h 192881"/>
                <a:gd name="connsiteX3" fmla="*/ 245269 w 245269"/>
                <a:gd name="connsiteY3" fmla="*/ 0 h 192881"/>
                <a:gd name="connsiteX4" fmla="*/ 226219 w 245269"/>
                <a:gd name="connsiteY4" fmla="*/ 2381 h 192881"/>
                <a:gd name="connsiteX5" fmla="*/ 197644 w 245269"/>
                <a:gd name="connsiteY5" fmla="*/ 28575 h 192881"/>
                <a:gd name="connsiteX6" fmla="*/ 166688 w 245269"/>
                <a:gd name="connsiteY6" fmla="*/ 28575 h 192881"/>
                <a:gd name="connsiteX7" fmla="*/ 150019 w 245269"/>
                <a:gd name="connsiteY7" fmla="*/ 47625 h 192881"/>
                <a:gd name="connsiteX8" fmla="*/ 126207 w 245269"/>
                <a:gd name="connsiteY8" fmla="*/ 50006 h 192881"/>
                <a:gd name="connsiteX9" fmla="*/ 83344 w 245269"/>
                <a:gd name="connsiteY9" fmla="*/ 78581 h 192881"/>
                <a:gd name="connsiteX10" fmla="*/ 54769 w 245269"/>
                <a:gd name="connsiteY10" fmla="*/ 92869 h 192881"/>
                <a:gd name="connsiteX11" fmla="*/ 30957 w 245269"/>
                <a:gd name="connsiteY11" fmla="*/ 119062 h 192881"/>
                <a:gd name="connsiteX12" fmla="*/ 0 w 245269"/>
                <a:gd name="connsiteY12" fmla="*/ 192881 h 192881"/>
                <a:gd name="connsiteX0" fmla="*/ 0 w 245269"/>
                <a:gd name="connsiteY0" fmla="*/ 192881 h 192881"/>
                <a:gd name="connsiteX1" fmla="*/ 97632 w 245269"/>
                <a:gd name="connsiteY1" fmla="*/ 130969 h 192881"/>
                <a:gd name="connsiteX2" fmla="*/ 142875 w 245269"/>
                <a:gd name="connsiteY2" fmla="*/ 92869 h 192881"/>
                <a:gd name="connsiteX3" fmla="*/ 245269 w 245269"/>
                <a:gd name="connsiteY3" fmla="*/ 0 h 192881"/>
                <a:gd name="connsiteX4" fmla="*/ 226219 w 245269"/>
                <a:gd name="connsiteY4" fmla="*/ 2381 h 192881"/>
                <a:gd name="connsiteX5" fmla="*/ 197644 w 245269"/>
                <a:gd name="connsiteY5" fmla="*/ 28575 h 192881"/>
                <a:gd name="connsiteX6" fmla="*/ 166688 w 245269"/>
                <a:gd name="connsiteY6" fmla="*/ 28575 h 192881"/>
                <a:gd name="connsiteX7" fmla="*/ 150019 w 245269"/>
                <a:gd name="connsiteY7" fmla="*/ 47625 h 192881"/>
                <a:gd name="connsiteX8" fmla="*/ 126207 w 245269"/>
                <a:gd name="connsiteY8" fmla="*/ 50006 h 192881"/>
                <a:gd name="connsiteX9" fmla="*/ 83344 w 245269"/>
                <a:gd name="connsiteY9" fmla="*/ 78581 h 192881"/>
                <a:gd name="connsiteX10" fmla="*/ 54769 w 245269"/>
                <a:gd name="connsiteY10" fmla="*/ 92869 h 192881"/>
                <a:gd name="connsiteX11" fmla="*/ 30957 w 245269"/>
                <a:gd name="connsiteY11" fmla="*/ 119062 h 192881"/>
                <a:gd name="connsiteX12" fmla="*/ 14288 w 245269"/>
                <a:gd name="connsiteY12" fmla="*/ 152400 h 192881"/>
                <a:gd name="connsiteX13" fmla="*/ 0 w 245269"/>
                <a:gd name="connsiteY13" fmla="*/ 192881 h 192881"/>
                <a:gd name="connsiteX0" fmla="*/ 9524 w 254793"/>
                <a:gd name="connsiteY0" fmla="*/ 192881 h 192881"/>
                <a:gd name="connsiteX1" fmla="*/ 107156 w 254793"/>
                <a:gd name="connsiteY1" fmla="*/ 130969 h 192881"/>
                <a:gd name="connsiteX2" fmla="*/ 152399 w 254793"/>
                <a:gd name="connsiteY2" fmla="*/ 92869 h 192881"/>
                <a:gd name="connsiteX3" fmla="*/ 254793 w 254793"/>
                <a:gd name="connsiteY3" fmla="*/ 0 h 192881"/>
                <a:gd name="connsiteX4" fmla="*/ 235743 w 254793"/>
                <a:gd name="connsiteY4" fmla="*/ 2381 h 192881"/>
                <a:gd name="connsiteX5" fmla="*/ 207168 w 254793"/>
                <a:gd name="connsiteY5" fmla="*/ 28575 h 192881"/>
                <a:gd name="connsiteX6" fmla="*/ 176212 w 254793"/>
                <a:gd name="connsiteY6" fmla="*/ 28575 h 192881"/>
                <a:gd name="connsiteX7" fmla="*/ 159543 w 254793"/>
                <a:gd name="connsiteY7" fmla="*/ 47625 h 192881"/>
                <a:gd name="connsiteX8" fmla="*/ 135731 w 254793"/>
                <a:gd name="connsiteY8" fmla="*/ 50006 h 192881"/>
                <a:gd name="connsiteX9" fmla="*/ 92868 w 254793"/>
                <a:gd name="connsiteY9" fmla="*/ 78581 h 192881"/>
                <a:gd name="connsiteX10" fmla="*/ 64293 w 254793"/>
                <a:gd name="connsiteY10" fmla="*/ 92869 h 192881"/>
                <a:gd name="connsiteX11" fmla="*/ 40481 w 254793"/>
                <a:gd name="connsiteY11" fmla="*/ 119062 h 192881"/>
                <a:gd name="connsiteX12" fmla="*/ 0 w 254793"/>
                <a:gd name="connsiteY12" fmla="*/ 159544 h 192881"/>
                <a:gd name="connsiteX13" fmla="*/ 9524 w 254793"/>
                <a:gd name="connsiteY13" fmla="*/ 192881 h 1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4793" h="192881">
                  <a:moveTo>
                    <a:pt x="9524" y="192881"/>
                  </a:moveTo>
                  <a:lnTo>
                    <a:pt x="107156" y="130969"/>
                  </a:lnTo>
                  <a:lnTo>
                    <a:pt x="152399" y="92869"/>
                  </a:lnTo>
                  <a:lnTo>
                    <a:pt x="254793" y="0"/>
                  </a:lnTo>
                  <a:lnTo>
                    <a:pt x="235743" y="2381"/>
                  </a:lnTo>
                  <a:lnTo>
                    <a:pt x="207168" y="28575"/>
                  </a:lnTo>
                  <a:lnTo>
                    <a:pt x="176212" y="28575"/>
                  </a:lnTo>
                  <a:lnTo>
                    <a:pt x="159543" y="47625"/>
                  </a:lnTo>
                  <a:lnTo>
                    <a:pt x="135731" y="50006"/>
                  </a:lnTo>
                  <a:lnTo>
                    <a:pt x="92868" y="78581"/>
                  </a:lnTo>
                  <a:lnTo>
                    <a:pt x="64293" y="92869"/>
                  </a:lnTo>
                  <a:lnTo>
                    <a:pt x="40481" y="119062"/>
                  </a:lnTo>
                  <a:lnTo>
                    <a:pt x="0" y="159544"/>
                  </a:lnTo>
                  <a:lnTo>
                    <a:pt x="9524" y="1928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10" name="west north central">
            <a:extLst>
              <a:ext uri="{FF2B5EF4-FFF2-40B4-BE49-F238E27FC236}">
                <a16:creationId xmlns:a16="http://schemas.microsoft.com/office/drawing/2014/main" id="{5A273B5B-91BE-4C35-AE21-144E0A0C304F}"/>
              </a:ext>
            </a:extLst>
          </p:cNvPr>
          <p:cNvGrpSpPr/>
          <p:nvPr/>
        </p:nvGrpSpPr>
        <p:grpSpPr>
          <a:xfrm>
            <a:off x="8343009" y="2875974"/>
            <a:ext cx="1316922" cy="1319579"/>
            <a:chOff x="8343009" y="2875974"/>
            <a:chExt cx="1316922" cy="1319579"/>
          </a:xfrm>
          <a:solidFill>
            <a:schemeClr val="bg1"/>
          </a:solidFill>
        </p:grpSpPr>
        <p:sp>
          <p:nvSpPr>
            <p:cNvPr id="66" name="Freeform 1">
              <a:extLst>
                <a:ext uri="{FF2B5EF4-FFF2-40B4-BE49-F238E27FC236}">
                  <a16:creationId xmlns:a16="http://schemas.microsoft.com/office/drawing/2014/main" id="{584034F7-7C22-45AA-BFD3-CDF5A2C47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63818">
              <a:off x="8957512" y="3431095"/>
              <a:ext cx="531971" cy="340739"/>
            </a:xfrm>
            <a:custGeom>
              <a:avLst/>
              <a:gdLst>
                <a:gd name="T0" fmla="*/ 2147483647 w 9500"/>
                <a:gd name="T1" fmla="*/ 2147483647 h 6521"/>
                <a:gd name="T2" fmla="*/ 2147483647 w 9500"/>
                <a:gd name="T3" fmla="*/ 2147483647 h 6521"/>
                <a:gd name="T4" fmla="*/ 2147483647 w 9500"/>
                <a:gd name="T5" fmla="*/ 2147483647 h 6521"/>
                <a:gd name="T6" fmla="*/ 2147483647 w 9500"/>
                <a:gd name="T7" fmla="*/ 2147483647 h 6521"/>
                <a:gd name="T8" fmla="*/ 2147483647 w 9500"/>
                <a:gd name="T9" fmla="*/ 2147483647 h 6521"/>
                <a:gd name="T10" fmla="*/ 2147483647 w 9500"/>
                <a:gd name="T11" fmla="*/ 2147483647 h 6521"/>
                <a:gd name="T12" fmla="*/ 2147483647 w 9500"/>
                <a:gd name="T13" fmla="*/ 2147483647 h 6521"/>
                <a:gd name="T14" fmla="*/ 2147483647 w 9500"/>
                <a:gd name="T15" fmla="*/ 2147483647 h 6521"/>
                <a:gd name="T16" fmla="*/ 2147483647 w 9500"/>
                <a:gd name="T17" fmla="*/ 2147483647 h 6521"/>
                <a:gd name="T18" fmla="*/ 2147483647 w 9500"/>
                <a:gd name="T19" fmla="*/ 2147483647 h 6521"/>
                <a:gd name="T20" fmla="*/ 2147483647 w 9500"/>
                <a:gd name="T21" fmla="*/ 2147483647 h 6521"/>
                <a:gd name="T22" fmla="*/ 2147483647 w 9500"/>
                <a:gd name="T23" fmla="*/ 2147483647 h 6521"/>
                <a:gd name="T24" fmla="*/ 2147483647 w 9500"/>
                <a:gd name="T25" fmla="*/ 2147483647 h 6521"/>
                <a:gd name="T26" fmla="*/ 2147483647 w 9500"/>
                <a:gd name="T27" fmla="*/ 2147483647 h 6521"/>
                <a:gd name="T28" fmla="*/ 2147483647 w 9500"/>
                <a:gd name="T29" fmla="*/ 2147483647 h 6521"/>
                <a:gd name="T30" fmla="*/ 2147483647 w 9500"/>
                <a:gd name="T31" fmla="*/ 2147483647 h 6521"/>
                <a:gd name="T32" fmla="*/ 2147483647 w 9500"/>
                <a:gd name="T33" fmla="*/ 2147483647 h 6521"/>
                <a:gd name="T34" fmla="*/ 2147483647 w 9500"/>
                <a:gd name="T35" fmla="*/ 2147483647 h 6521"/>
                <a:gd name="T36" fmla="*/ 2147483647 w 9500"/>
                <a:gd name="T37" fmla="*/ 2147483647 h 6521"/>
                <a:gd name="T38" fmla="*/ 2147483647 w 9500"/>
                <a:gd name="T39" fmla="*/ 2147483647 h 6521"/>
                <a:gd name="T40" fmla="*/ 2147483647 w 9500"/>
                <a:gd name="T41" fmla="*/ 2147483647 h 6521"/>
                <a:gd name="T42" fmla="*/ 2147483647 w 9500"/>
                <a:gd name="T43" fmla="*/ 2147483647 h 6521"/>
                <a:gd name="T44" fmla="*/ 2147483647 w 9500"/>
                <a:gd name="T45" fmla="*/ 2147483647 h 6521"/>
                <a:gd name="T46" fmla="*/ 2147483647 w 9500"/>
                <a:gd name="T47" fmla="*/ 2147483647 h 6521"/>
                <a:gd name="T48" fmla="*/ 2147483647 w 9500"/>
                <a:gd name="T49" fmla="*/ 2147483647 h 6521"/>
                <a:gd name="T50" fmla="*/ 2147483647 w 9500"/>
                <a:gd name="T51" fmla="*/ 2147483647 h 6521"/>
                <a:gd name="T52" fmla="*/ 2147483647 w 9500"/>
                <a:gd name="T53" fmla="*/ 2147483647 h 6521"/>
                <a:gd name="T54" fmla="*/ 2147483647 w 9500"/>
                <a:gd name="T55" fmla="*/ 2147483647 h 6521"/>
                <a:gd name="T56" fmla="*/ 2147483647 w 9500"/>
                <a:gd name="T57" fmla="*/ 2147483647 h 6521"/>
                <a:gd name="T58" fmla="*/ 2147483647 w 9500"/>
                <a:gd name="T59" fmla="*/ 2147483647 h 6521"/>
                <a:gd name="T60" fmla="*/ 0 w 9500"/>
                <a:gd name="T61" fmla="*/ 2147483647 h 6521"/>
                <a:gd name="T62" fmla="*/ 2147483647 w 9500"/>
                <a:gd name="T63" fmla="*/ 2147483647 h 6521"/>
                <a:gd name="T64" fmla="*/ 2147483647 w 9500"/>
                <a:gd name="T65" fmla="*/ 2147483647 h 6521"/>
                <a:gd name="T66" fmla="*/ 2147483647 w 9500"/>
                <a:gd name="T67" fmla="*/ 2147483647 h 65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connsiteX0" fmla="*/ 257 w 9999"/>
                <a:gd name="connsiteY0" fmla="*/ 0 h 9998"/>
                <a:gd name="connsiteX1" fmla="*/ 8447 w 9999"/>
                <a:gd name="connsiteY1" fmla="*/ 90 h 9998"/>
                <a:gd name="connsiteX2" fmla="*/ 8352 w 9999"/>
                <a:gd name="connsiteY2" fmla="*/ 561 h 9998"/>
                <a:gd name="connsiteX3" fmla="*/ 8681 w 9999"/>
                <a:gd name="connsiteY3" fmla="*/ 969 h 9998"/>
                <a:gd name="connsiteX4" fmla="*/ 8425 w 9999"/>
                <a:gd name="connsiteY4" fmla="*/ 1225 h 9998"/>
                <a:gd name="connsiteX5" fmla="*/ 8425 w 9999"/>
                <a:gd name="connsiteY5" fmla="*/ 1938 h 9998"/>
                <a:gd name="connsiteX6" fmla="*/ 8536 w 9999"/>
                <a:gd name="connsiteY6" fmla="*/ 2194 h 9998"/>
                <a:gd name="connsiteX7" fmla="*/ 8571 w 9999"/>
                <a:gd name="connsiteY7" fmla="*/ 2501 h 9998"/>
                <a:gd name="connsiteX8" fmla="*/ 8975 w 9999"/>
                <a:gd name="connsiteY8" fmla="*/ 3010 h 9998"/>
                <a:gd name="connsiteX9" fmla="*/ 9232 w 9999"/>
                <a:gd name="connsiteY9" fmla="*/ 3519 h 9998"/>
                <a:gd name="connsiteX10" fmla="*/ 9560 w 9999"/>
                <a:gd name="connsiteY10" fmla="*/ 3929 h 9998"/>
                <a:gd name="connsiteX11" fmla="*/ 9742 w 9999"/>
                <a:gd name="connsiteY11" fmla="*/ 4285 h 9998"/>
                <a:gd name="connsiteX12" fmla="*/ 9889 w 9999"/>
                <a:gd name="connsiteY12" fmla="*/ 4541 h 9998"/>
                <a:gd name="connsiteX13" fmla="*/ 9999 w 9999"/>
                <a:gd name="connsiteY13" fmla="*/ 5306 h 9998"/>
                <a:gd name="connsiteX14" fmla="*/ 9780 w 9999"/>
                <a:gd name="connsiteY14" fmla="*/ 5764 h 9998"/>
                <a:gd name="connsiteX15" fmla="*/ 9669 w 9999"/>
                <a:gd name="connsiteY15" fmla="*/ 6021 h 9998"/>
                <a:gd name="connsiteX16" fmla="*/ 9669 w 9999"/>
                <a:gd name="connsiteY16" fmla="*/ 6479 h 9998"/>
                <a:gd name="connsiteX17" fmla="*/ 9232 w 9999"/>
                <a:gd name="connsiteY17" fmla="*/ 6427 h 9998"/>
                <a:gd name="connsiteX18" fmla="*/ 8901 w 9999"/>
                <a:gd name="connsiteY18" fmla="*/ 6683 h 9998"/>
                <a:gd name="connsiteX19" fmla="*/ 8755 w 9999"/>
                <a:gd name="connsiteY19" fmla="*/ 6887 h 9998"/>
                <a:gd name="connsiteX20" fmla="*/ 8571 w 9999"/>
                <a:gd name="connsiteY20" fmla="*/ 7295 h 9998"/>
                <a:gd name="connsiteX21" fmla="*/ 8608 w 9999"/>
                <a:gd name="connsiteY21" fmla="*/ 7654 h 9998"/>
                <a:gd name="connsiteX22" fmla="*/ 8792 w 9999"/>
                <a:gd name="connsiteY22" fmla="*/ 8264 h 9998"/>
                <a:gd name="connsiteX23" fmla="*/ 8536 w 9999"/>
                <a:gd name="connsiteY23" fmla="*/ 8623 h 9998"/>
                <a:gd name="connsiteX24" fmla="*/ 8536 w 9999"/>
                <a:gd name="connsiteY24" fmla="*/ 9031 h 9998"/>
                <a:gd name="connsiteX25" fmla="*/ 8536 w 9999"/>
                <a:gd name="connsiteY25" fmla="*/ 9285 h 9998"/>
                <a:gd name="connsiteX26" fmla="*/ 8169 w 9999"/>
                <a:gd name="connsiteY26" fmla="*/ 9437 h 9998"/>
                <a:gd name="connsiteX27" fmla="*/ 8096 w 9999"/>
                <a:gd name="connsiteY27" fmla="*/ 9692 h 9998"/>
                <a:gd name="connsiteX28" fmla="*/ 8133 w 9999"/>
                <a:gd name="connsiteY28" fmla="*/ 9948 h 9998"/>
                <a:gd name="connsiteX29" fmla="*/ 8022 w 9999"/>
                <a:gd name="connsiteY29" fmla="*/ 9998 h 9998"/>
                <a:gd name="connsiteX30" fmla="*/ 7765 w 9999"/>
                <a:gd name="connsiteY30" fmla="*/ 9641 h 9998"/>
                <a:gd name="connsiteX31" fmla="*/ 7545 w 9999"/>
                <a:gd name="connsiteY31" fmla="*/ 9540 h 9998"/>
                <a:gd name="connsiteX32" fmla="*/ 7399 w 9999"/>
                <a:gd name="connsiteY32" fmla="*/ 9437 h 9998"/>
                <a:gd name="connsiteX33" fmla="*/ 1502 w 9999"/>
                <a:gd name="connsiteY33" fmla="*/ 9641 h 9998"/>
                <a:gd name="connsiteX34" fmla="*/ 1428 w 9999"/>
                <a:gd name="connsiteY34" fmla="*/ 9183 h 9998"/>
                <a:gd name="connsiteX35" fmla="*/ 1428 w 9999"/>
                <a:gd name="connsiteY35" fmla="*/ 9083 h 9998"/>
                <a:gd name="connsiteX36" fmla="*/ 1428 w 9999"/>
                <a:gd name="connsiteY36" fmla="*/ 8724 h 9998"/>
                <a:gd name="connsiteX37" fmla="*/ 1466 w 9999"/>
                <a:gd name="connsiteY37" fmla="*/ 8419 h 9998"/>
                <a:gd name="connsiteX38" fmla="*/ 1392 w 9999"/>
                <a:gd name="connsiteY38" fmla="*/ 7959 h 9998"/>
                <a:gd name="connsiteX39" fmla="*/ 1246 w 9999"/>
                <a:gd name="connsiteY39" fmla="*/ 7396 h 9998"/>
                <a:gd name="connsiteX40" fmla="*/ 1173 w 9999"/>
                <a:gd name="connsiteY40" fmla="*/ 6990 h 9998"/>
                <a:gd name="connsiteX41" fmla="*/ 1356 w 9999"/>
                <a:gd name="connsiteY41" fmla="*/ 6683 h 9998"/>
                <a:gd name="connsiteX42" fmla="*/ 1062 w 9999"/>
                <a:gd name="connsiteY42" fmla="*/ 6225 h 9998"/>
                <a:gd name="connsiteX43" fmla="*/ 1062 w 9999"/>
                <a:gd name="connsiteY43" fmla="*/ 6123 h 9998"/>
                <a:gd name="connsiteX44" fmla="*/ 1100 w 9999"/>
                <a:gd name="connsiteY44" fmla="*/ 5613 h 9998"/>
                <a:gd name="connsiteX45" fmla="*/ 953 w 9999"/>
                <a:gd name="connsiteY45" fmla="*/ 5203 h 9998"/>
                <a:gd name="connsiteX46" fmla="*/ 696 w 9999"/>
                <a:gd name="connsiteY46" fmla="*/ 4387 h 9998"/>
                <a:gd name="connsiteX47" fmla="*/ 623 w 9999"/>
                <a:gd name="connsiteY47" fmla="*/ 3775 h 9998"/>
                <a:gd name="connsiteX48" fmla="*/ 623 w 9999"/>
                <a:gd name="connsiteY48" fmla="*/ 3366 h 9998"/>
                <a:gd name="connsiteX49" fmla="*/ 0 w 9999"/>
                <a:gd name="connsiteY49" fmla="*/ 2552 h 9998"/>
                <a:gd name="connsiteX50" fmla="*/ 477 w 9999"/>
                <a:gd name="connsiteY50" fmla="*/ 1990 h 9998"/>
                <a:gd name="connsiteX51" fmla="*/ 477 w 9999"/>
                <a:gd name="connsiteY51" fmla="*/ 1736 h 9998"/>
                <a:gd name="connsiteX52" fmla="*/ 477 w 9999"/>
                <a:gd name="connsiteY52" fmla="*/ 969 h 9998"/>
                <a:gd name="connsiteX53" fmla="*/ 147 w 9999"/>
                <a:gd name="connsiteY53" fmla="*/ 459 h 9998"/>
                <a:gd name="connsiteX54" fmla="*/ 257 w 9999"/>
                <a:gd name="connsiteY54" fmla="*/ 0 h 9998"/>
                <a:gd name="connsiteX0" fmla="*/ 257 w 10000"/>
                <a:gd name="connsiteY0" fmla="*/ 0 h 10000"/>
                <a:gd name="connsiteX1" fmla="*/ 8448 w 10000"/>
                <a:gd name="connsiteY1" fmla="*/ 90 h 10000"/>
                <a:gd name="connsiteX2" fmla="*/ 8353 w 10000"/>
                <a:gd name="connsiteY2" fmla="*/ 561 h 10000"/>
                <a:gd name="connsiteX3" fmla="*/ 8682 w 10000"/>
                <a:gd name="connsiteY3" fmla="*/ 969 h 10000"/>
                <a:gd name="connsiteX4" fmla="*/ 8631 w 10000"/>
                <a:gd name="connsiteY4" fmla="*/ 1264 h 10000"/>
                <a:gd name="connsiteX5" fmla="*/ 8426 w 10000"/>
                <a:gd name="connsiteY5" fmla="*/ 1938 h 10000"/>
                <a:gd name="connsiteX6" fmla="*/ 8537 w 10000"/>
                <a:gd name="connsiteY6" fmla="*/ 2194 h 10000"/>
                <a:gd name="connsiteX7" fmla="*/ 8572 w 10000"/>
                <a:gd name="connsiteY7" fmla="*/ 2502 h 10000"/>
                <a:gd name="connsiteX8" fmla="*/ 8976 w 10000"/>
                <a:gd name="connsiteY8" fmla="*/ 3011 h 10000"/>
                <a:gd name="connsiteX9" fmla="*/ 9233 w 10000"/>
                <a:gd name="connsiteY9" fmla="*/ 3520 h 10000"/>
                <a:gd name="connsiteX10" fmla="*/ 9561 w 10000"/>
                <a:gd name="connsiteY10" fmla="*/ 3930 h 10000"/>
                <a:gd name="connsiteX11" fmla="*/ 9743 w 10000"/>
                <a:gd name="connsiteY11" fmla="*/ 4286 h 10000"/>
                <a:gd name="connsiteX12" fmla="*/ 9890 w 10000"/>
                <a:gd name="connsiteY12" fmla="*/ 4542 h 10000"/>
                <a:gd name="connsiteX13" fmla="*/ 10000 w 10000"/>
                <a:gd name="connsiteY13" fmla="*/ 5307 h 10000"/>
                <a:gd name="connsiteX14" fmla="*/ 9781 w 10000"/>
                <a:gd name="connsiteY14" fmla="*/ 5765 h 10000"/>
                <a:gd name="connsiteX15" fmla="*/ 9670 w 10000"/>
                <a:gd name="connsiteY15" fmla="*/ 6022 h 10000"/>
                <a:gd name="connsiteX16" fmla="*/ 9670 w 10000"/>
                <a:gd name="connsiteY16" fmla="*/ 6480 h 10000"/>
                <a:gd name="connsiteX17" fmla="*/ 9233 w 10000"/>
                <a:gd name="connsiteY17" fmla="*/ 6428 h 10000"/>
                <a:gd name="connsiteX18" fmla="*/ 8902 w 10000"/>
                <a:gd name="connsiteY18" fmla="*/ 6684 h 10000"/>
                <a:gd name="connsiteX19" fmla="*/ 8756 w 10000"/>
                <a:gd name="connsiteY19" fmla="*/ 6888 h 10000"/>
                <a:gd name="connsiteX20" fmla="*/ 8572 w 10000"/>
                <a:gd name="connsiteY20" fmla="*/ 7296 h 10000"/>
                <a:gd name="connsiteX21" fmla="*/ 8609 w 10000"/>
                <a:gd name="connsiteY21" fmla="*/ 7656 h 10000"/>
                <a:gd name="connsiteX22" fmla="*/ 8793 w 10000"/>
                <a:gd name="connsiteY22" fmla="*/ 8266 h 10000"/>
                <a:gd name="connsiteX23" fmla="*/ 8537 w 10000"/>
                <a:gd name="connsiteY23" fmla="*/ 8625 h 10000"/>
                <a:gd name="connsiteX24" fmla="*/ 8537 w 10000"/>
                <a:gd name="connsiteY24" fmla="*/ 9033 h 10000"/>
                <a:gd name="connsiteX25" fmla="*/ 8537 w 10000"/>
                <a:gd name="connsiteY25" fmla="*/ 9287 h 10000"/>
                <a:gd name="connsiteX26" fmla="*/ 8170 w 10000"/>
                <a:gd name="connsiteY26" fmla="*/ 9439 h 10000"/>
                <a:gd name="connsiteX27" fmla="*/ 8097 w 10000"/>
                <a:gd name="connsiteY27" fmla="*/ 9694 h 10000"/>
                <a:gd name="connsiteX28" fmla="*/ 8134 w 10000"/>
                <a:gd name="connsiteY28" fmla="*/ 9950 h 10000"/>
                <a:gd name="connsiteX29" fmla="*/ 8023 w 10000"/>
                <a:gd name="connsiteY29" fmla="*/ 10000 h 10000"/>
                <a:gd name="connsiteX30" fmla="*/ 7766 w 10000"/>
                <a:gd name="connsiteY30" fmla="*/ 9643 h 10000"/>
                <a:gd name="connsiteX31" fmla="*/ 7546 w 10000"/>
                <a:gd name="connsiteY31" fmla="*/ 9542 h 10000"/>
                <a:gd name="connsiteX32" fmla="*/ 7400 w 10000"/>
                <a:gd name="connsiteY32" fmla="*/ 9439 h 10000"/>
                <a:gd name="connsiteX33" fmla="*/ 1502 w 10000"/>
                <a:gd name="connsiteY33" fmla="*/ 9643 h 10000"/>
                <a:gd name="connsiteX34" fmla="*/ 1428 w 10000"/>
                <a:gd name="connsiteY34" fmla="*/ 9185 h 10000"/>
                <a:gd name="connsiteX35" fmla="*/ 1428 w 10000"/>
                <a:gd name="connsiteY35" fmla="*/ 9085 h 10000"/>
                <a:gd name="connsiteX36" fmla="*/ 1428 w 10000"/>
                <a:gd name="connsiteY36" fmla="*/ 8726 h 10000"/>
                <a:gd name="connsiteX37" fmla="*/ 1466 w 10000"/>
                <a:gd name="connsiteY37" fmla="*/ 8421 h 10000"/>
                <a:gd name="connsiteX38" fmla="*/ 1392 w 10000"/>
                <a:gd name="connsiteY38" fmla="*/ 7961 h 10000"/>
                <a:gd name="connsiteX39" fmla="*/ 1246 w 10000"/>
                <a:gd name="connsiteY39" fmla="*/ 7397 h 10000"/>
                <a:gd name="connsiteX40" fmla="*/ 1173 w 10000"/>
                <a:gd name="connsiteY40" fmla="*/ 6991 h 10000"/>
                <a:gd name="connsiteX41" fmla="*/ 1356 w 10000"/>
                <a:gd name="connsiteY41" fmla="*/ 6684 h 10000"/>
                <a:gd name="connsiteX42" fmla="*/ 1062 w 10000"/>
                <a:gd name="connsiteY42" fmla="*/ 6226 h 10000"/>
                <a:gd name="connsiteX43" fmla="*/ 1062 w 10000"/>
                <a:gd name="connsiteY43" fmla="*/ 6124 h 10000"/>
                <a:gd name="connsiteX44" fmla="*/ 1100 w 10000"/>
                <a:gd name="connsiteY44" fmla="*/ 5614 h 10000"/>
                <a:gd name="connsiteX45" fmla="*/ 953 w 10000"/>
                <a:gd name="connsiteY45" fmla="*/ 5204 h 10000"/>
                <a:gd name="connsiteX46" fmla="*/ 696 w 10000"/>
                <a:gd name="connsiteY46" fmla="*/ 4388 h 10000"/>
                <a:gd name="connsiteX47" fmla="*/ 623 w 10000"/>
                <a:gd name="connsiteY47" fmla="*/ 3776 h 10000"/>
                <a:gd name="connsiteX48" fmla="*/ 623 w 10000"/>
                <a:gd name="connsiteY48" fmla="*/ 3367 h 10000"/>
                <a:gd name="connsiteX49" fmla="*/ 0 w 10000"/>
                <a:gd name="connsiteY49" fmla="*/ 2553 h 10000"/>
                <a:gd name="connsiteX50" fmla="*/ 477 w 10000"/>
                <a:gd name="connsiteY50" fmla="*/ 1990 h 10000"/>
                <a:gd name="connsiteX51" fmla="*/ 477 w 10000"/>
                <a:gd name="connsiteY51" fmla="*/ 1736 h 10000"/>
                <a:gd name="connsiteX52" fmla="*/ 477 w 10000"/>
                <a:gd name="connsiteY52" fmla="*/ 969 h 10000"/>
                <a:gd name="connsiteX53" fmla="*/ 147 w 10000"/>
                <a:gd name="connsiteY53" fmla="*/ 459 h 10000"/>
                <a:gd name="connsiteX54" fmla="*/ 257 w 10000"/>
                <a:gd name="connsiteY54" fmla="*/ 0 h 10000"/>
                <a:gd name="connsiteX0" fmla="*/ 257 w 10000"/>
                <a:gd name="connsiteY0" fmla="*/ 0 h 10000"/>
                <a:gd name="connsiteX1" fmla="*/ 8448 w 10000"/>
                <a:gd name="connsiteY1" fmla="*/ 90 h 10000"/>
                <a:gd name="connsiteX2" fmla="*/ 8353 w 10000"/>
                <a:gd name="connsiteY2" fmla="*/ 561 h 10000"/>
                <a:gd name="connsiteX3" fmla="*/ 8682 w 10000"/>
                <a:gd name="connsiteY3" fmla="*/ 969 h 10000"/>
                <a:gd name="connsiteX4" fmla="*/ 8631 w 10000"/>
                <a:gd name="connsiteY4" fmla="*/ 1264 h 10000"/>
                <a:gd name="connsiteX5" fmla="*/ 8426 w 10000"/>
                <a:gd name="connsiteY5" fmla="*/ 1938 h 10000"/>
                <a:gd name="connsiteX6" fmla="*/ 8537 w 10000"/>
                <a:gd name="connsiteY6" fmla="*/ 2194 h 10000"/>
                <a:gd name="connsiteX7" fmla="*/ 8572 w 10000"/>
                <a:gd name="connsiteY7" fmla="*/ 2502 h 10000"/>
                <a:gd name="connsiteX8" fmla="*/ 8976 w 10000"/>
                <a:gd name="connsiteY8" fmla="*/ 3011 h 10000"/>
                <a:gd name="connsiteX9" fmla="*/ 9458 w 10000"/>
                <a:gd name="connsiteY9" fmla="*/ 3329 h 10000"/>
                <a:gd name="connsiteX10" fmla="*/ 9561 w 10000"/>
                <a:gd name="connsiteY10" fmla="*/ 3930 h 10000"/>
                <a:gd name="connsiteX11" fmla="*/ 9743 w 10000"/>
                <a:gd name="connsiteY11" fmla="*/ 4286 h 10000"/>
                <a:gd name="connsiteX12" fmla="*/ 9890 w 10000"/>
                <a:gd name="connsiteY12" fmla="*/ 4542 h 10000"/>
                <a:gd name="connsiteX13" fmla="*/ 10000 w 10000"/>
                <a:gd name="connsiteY13" fmla="*/ 5307 h 10000"/>
                <a:gd name="connsiteX14" fmla="*/ 9781 w 10000"/>
                <a:gd name="connsiteY14" fmla="*/ 5765 h 10000"/>
                <a:gd name="connsiteX15" fmla="*/ 9670 w 10000"/>
                <a:gd name="connsiteY15" fmla="*/ 6022 h 10000"/>
                <a:gd name="connsiteX16" fmla="*/ 9670 w 10000"/>
                <a:gd name="connsiteY16" fmla="*/ 6480 h 10000"/>
                <a:gd name="connsiteX17" fmla="*/ 9233 w 10000"/>
                <a:gd name="connsiteY17" fmla="*/ 6428 h 10000"/>
                <a:gd name="connsiteX18" fmla="*/ 8902 w 10000"/>
                <a:gd name="connsiteY18" fmla="*/ 6684 h 10000"/>
                <a:gd name="connsiteX19" fmla="*/ 8756 w 10000"/>
                <a:gd name="connsiteY19" fmla="*/ 6888 h 10000"/>
                <a:gd name="connsiteX20" fmla="*/ 8572 w 10000"/>
                <a:gd name="connsiteY20" fmla="*/ 7296 h 10000"/>
                <a:gd name="connsiteX21" fmla="*/ 8609 w 10000"/>
                <a:gd name="connsiteY21" fmla="*/ 7656 h 10000"/>
                <a:gd name="connsiteX22" fmla="*/ 8793 w 10000"/>
                <a:gd name="connsiteY22" fmla="*/ 8266 h 10000"/>
                <a:gd name="connsiteX23" fmla="*/ 8537 w 10000"/>
                <a:gd name="connsiteY23" fmla="*/ 8625 h 10000"/>
                <a:gd name="connsiteX24" fmla="*/ 8537 w 10000"/>
                <a:gd name="connsiteY24" fmla="*/ 9033 h 10000"/>
                <a:gd name="connsiteX25" fmla="*/ 8537 w 10000"/>
                <a:gd name="connsiteY25" fmla="*/ 9287 h 10000"/>
                <a:gd name="connsiteX26" fmla="*/ 8170 w 10000"/>
                <a:gd name="connsiteY26" fmla="*/ 9439 h 10000"/>
                <a:gd name="connsiteX27" fmla="*/ 8097 w 10000"/>
                <a:gd name="connsiteY27" fmla="*/ 9694 h 10000"/>
                <a:gd name="connsiteX28" fmla="*/ 8134 w 10000"/>
                <a:gd name="connsiteY28" fmla="*/ 9950 h 10000"/>
                <a:gd name="connsiteX29" fmla="*/ 8023 w 10000"/>
                <a:gd name="connsiteY29" fmla="*/ 10000 h 10000"/>
                <a:gd name="connsiteX30" fmla="*/ 7766 w 10000"/>
                <a:gd name="connsiteY30" fmla="*/ 9643 h 10000"/>
                <a:gd name="connsiteX31" fmla="*/ 7546 w 10000"/>
                <a:gd name="connsiteY31" fmla="*/ 9542 h 10000"/>
                <a:gd name="connsiteX32" fmla="*/ 7400 w 10000"/>
                <a:gd name="connsiteY32" fmla="*/ 9439 h 10000"/>
                <a:gd name="connsiteX33" fmla="*/ 1502 w 10000"/>
                <a:gd name="connsiteY33" fmla="*/ 9643 h 10000"/>
                <a:gd name="connsiteX34" fmla="*/ 1428 w 10000"/>
                <a:gd name="connsiteY34" fmla="*/ 9185 h 10000"/>
                <a:gd name="connsiteX35" fmla="*/ 1428 w 10000"/>
                <a:gd name="connsiteY35" fmla="*/ 9085 h 10000"/>
                <a:gd name="connsiteX36" fmla="*/ 1428 w 10000"/>
                <a:gd name="connsiteY36" fmla="*/ 8726 h 10000"/>
                <a:gd name="connsiteX37" fmla="*/ 1466 w 10000"/>
                <a:gd name="connsiteY37" fmla="*/ 8421 h 10000"/>
                <a:gd name="connsiteX38" fmla="*/ 1392 w 10000"/>
                <a:gd name="connsiteY38" fmla="*/ 7961 h 10000"/>
                <a:gd name="connsiteX39" fmla="*/ 1246 w 10000"/>
                <a:gd name="connsiteY39" fmla="*/ 7397 h 10000"/>
                <a:gd name="connsiteX40" fmla="*/ 1173 w 10000"/>
                <a:gd name="connsiteY40" fmla="*/ 6991 h 10000"/>
                <a:gd name="connsiteX41" fmla="*/ 1356 w 10000"/>
                <a:gd name="connsiteY41" fmla="*/ 6684 h 10000"/>
                <a:gd name="connsiteX42" fmla="*/ 1062 w 10000"/>
                <a:gd name="connsiteY42" fmla="*/ 6226 h 10000"/>
                <a:gd name="connsiteX43" fmla="*/ 1062 w 10000"/>
                <a:gd name="connsiteY43" fmla="*/ 6124 h 10000"/>
                <a:gd name="connsiteX44" fmla="*/ 1100 w 10000"/>
                <a:gd name="connsiteY44" fmla="*/ 5614 h 10000"/>
                <a:gd name="connsiteX45" fmla="*/ 953 w 10000"/>
                <a:gd name="connsiteY45" fmla="*/ 5204 h 10000"/>
                <a:gd name="connsiteX46" fmla="*/ 696 w 10000"/>
                <a:gd name="connsiteY46" fmla="*/ 4388 h 10000"/>
                <a:gd name="connsiteX47" fmla="*/ 623 w 10000"/>
                <a:gd name="connsiteY47" fmla="*/ 3776 h 10000"/>
                <a:gd name="connsiteX48" fmla="*/ 623 w 10000"/>
                <a:gd name="connsiteY48" fmla="*/ 3367 h 10000"/>
                <a:gd name="connsiteX49" fmla="*/ 0 w 10000"/>
                <a:gd name="connsiteY49" fmla="*/ 2553 h 10000"/>
                <a:gd name="connsiteX50" fmla="*/ 477 w 10000"/>
                <a:gd name="connsiteY50" fmla="*/ 1990 h 10000"/>
                <a:gd name="connsiteX51" fmla="*/ 477 w 10000"/>
                <a:gd name="connsiteY51" fmla="*/ 1736 h 10000"/>
                <a:gd name="connsiteX52" fmla="*/ 477 w 10000"/>
                <a:gd name="connsiteY52" fmla="*/ 969 h 10000"/>
                <a:gd name="connsiteX53" fmla="*/ 147 w 10000"/>
                <a:gd name="connsiteY53" fmla="*/ 459 h 10000"/>
                <a:gd name="connsiteX54" fmla="*/ 257 w 10000"/>
                <a:gd name="connsiteY54" fmla="*/ 0 h 10000"/>
                <a:gd name="connsiteX0" fmla="*/ 257 w 10000"/>
                <a:gd name="connsiteY0" fmla="*/ 0 h 10000"/>
                <a:gd name="connsiteX1" fmla="*/ 8448 w 10000"/>
                <a:gd name="connsiteY1" fmla="*/ 90 h 10000"/>
                <a:gd name="connsiteX2" fmla="*/ 8353 w 10000"/>
                <a:gd name="connsiteY2" fmla="*/ 561 h 10000"/>
                <a:gd name="connsiteX3" fmla="*/ 8682 w 10000"/>
                <a:gd name="connsiteY3" fmla="*/ 969 h 10000"/>
                <a:gd name="connsiteX4" fmla="*/ 8631 w 10000"/>
                <a:gd name="connsiteY4" fmla="*/ 1264 h 10000"/>
                <a:gd name="connsiteX5" fmla="*/ 8426 w 10000"/>
                <a:gd name="connsiteY5" fmla="*/ 1938 h 10000"/>
                <a:gd name="connsiteX6" fmla="*/ 8537 w 10000"/>
                <a:gd name="connsiteY6" fmla="*/ 2194 h 10000"/>
                <a:gd name="connsiteX7" fmla="*/ 8572 w 10000"/>
                <a:gd name="connsiteY7" fmla="*/ 2502 h 10000"/>
                <a:gd name="connsiteX8" fmla="*/ 8976 w 10000"/>
                <a:gd name="connsiteY8" fmla="*/ 3011 h 10000"/>
                <a:gd name="connsiteX9" fmla="*/ 9458 w 10000"/>
                <a:gd name="connsiteY9" fmla="*/ 3329 h 10000"/>
                <a:gd name="connsiteX10" fmla="*/ 9561 w 10000"/>
                <a:gd name="connsiteY10" fmla="*/ 3930 h 10000"/>
                <a:gd name="connsiteX11" fmla="*/ 9743 w 10000"/>
                <a:gd name="connsiteY11" fmla="*/ 4286 h 10000"/>
                <a:gd name="connsiteX12" fmla="*/ 9890 w 10000"/>
                <a:gd name="connsiteY12" fmla="*/ 4542 h 10000"/>
                <a:gd name="connsiteX13" fmla="*/ 10000 w 10000"/>
                <a:gd name="connsiteY13" fmla="*/ 5307 h 10000"/>
                <a:gd name="connsiteX14" fmla="*/ 9781 w 10000"/>
                <a:gd name="connsiteY14" fmla="*/ 5765 h 10000"/>
                <a:gd name="connsiteX15" fmla="*/ 9670 w 10000"/>
                <a:gd name="connsiteY15" fmla="*/ 6022 h 10000"/>
                <a:gd name="connsiteX16" fmla="*/ 9670 w 10000"/>
                <a:gd name="connsiteY16" fmla="*/ 6480 h 10000"/>
                <a:gd name="connsiteX17" fmla="*/ 9233 w 10000"/>
                <a:gd name="connsiteY17" fmla="*/ 6428 h 10000"/>
                <a:gd name="connsiteX18" fmla="*/ 8902 w 10000"/>
                <a:gd name="connsiteY18" fmla="*/ 6684 h 10000"/>
                <a:gd name="connsiteX19" fmla="*/ 8756 w 10000"/>
                <a:gd name="connsiteY19" fmla="*/ 6888 h 10000"/>
                <a:gd name="connsiteX20" fmla="*/ 8572 w 10000"/>
                <a:gd name="connsiteY20" fmla="*/ 7296 h 10000"/>
                <a:gd name="connsiteX21" fmla="*/ 8609 w 10000"/>
                <a:gd name="connsiteY21" fmla="*/ 7656 h 10000"/>
                <a:gd name="connsiteX22" fmla="*/ 8793 w 10000"/>
                <a:gd name="connsiteY22" fmla="*/ 8266 h 10000"/>
                <a:gd name="connsiteX23" fmla="*/ 8537 w 10000"/>
                <a:gd name="connsiteY23" fmla="*/ 8625 h 10000"/>
                <a:gd name="connsiteX24" fmla="*/ 8537 w 10000"/>
                <a:gd name="connsiteY24" fmla="*/ 9033 h 10000"/>
                <a:gd name="connsiteX25" fmla="*/ 8170 w 10000"/>
                <a:gd name="connsiteY25" fmla="*/ 9439 h 10000"/>
                <a:gd name="connsiteX26" fmla="*/ 8097 w 10000"/>
                <a:gd name="connsiteY26" fmla="*/ 9694 h 10000"/>
                <a:gd name="connsiteX27" fmla="*/ 8134 w 10000"/>
                <a:gd name="connsiteY27" fmla="*/ 9950 h 10000"/>
                <a:gd name="connsiteX28" fmla="*/ 8023 w 10000"/>
                <a:gd name="connsiteY28" fmla="*/ 10000 h 10000"/>
                <a:gd name="connsiteX29" fmla="*/ 7766 w 10000"/>
                <a:gd name="connsiteY29" fmla="*/ 9643 h 10000"/>
                <a:gd name="connsiteX30" fmla="*/ 7546 w 10000"/>
                <a:gd name="connsiteY30" fmla="*/ 9542 h 10000"/>
                <a:gd name="connsiteX31" fmla="*/ 7400 w 10000"/>
                <a:gd name="connsiteY31" fmla="*/ 9439 h 10000"/>
                <a:gd name="connsiteX32" fmla="*/ 1502 w 10000"/>
                <a:gd name="connsiteY32" fmla="*/ 9643 h 10000"/>
                <a:gd name="connsiteX33" fmla="*/ 1428 w 10000"/>
                <a:gd name="connsiteY33" fmla="*/ 9185 h 10000"/>
                <a:gd name="connsiteX34" fmla="*/ 1428 w 10000"/>
                <a:gd name="connsiteY34" fmla="*/ 9085 h 10000"/>
                <a:gd name="connsiteX35" fmla="*/ 1428 w 10000"/>
                <a:gd name="connsiteY35" fmla="*/ 8726 h 10000"/>
                <a:gd name="connsiteX36" fmla="*/ 1466 w 10000"/>
                <a:gd name="connsiteY36" fmla="*/ 8421 h 10000"/>
                <a:gd name="connsiteX37" fmla="*/ 1392 w 10000"/>
                <a:gd name="connsiteY37" fmla="*/ 7961 h 10000"/>
                <a:gd name="connsiteX38" fmla="*/ 1246 w 10000"/>
                <a:gd name="connsiteY38" fmla="*/ 7397 h 10000"/>
                <a:gd name="connsiteX39" fmla="*/ 1173 w 10000"/>
                <a:gd name="connsiteY39" fmla="*/ 6991 h 10000"/>
                <a:gd name="connsiteX40" fmla="*/ 1356 w 10000"/>
                <a:gd name="connsiteY40" fmla="*/ 6684 h 10000"/>
                <a:gd name="connsiteX41" fmla="*/ 1062 w 10000"/>
                <a:gd name="connsiteY41" fmla="*/ 6226 h 10000"/>
                <a:gd name="connsiteX42" fmla="*/ 1062 w 10000"/>
                <a:gd name="connsiteY42" fmla="*/ 6124 h 10000"/>
                <a:gd name="connsiteX43" fmla="*/ 1100 w 10000"/>
                <a:gd name="connsiteY43" fmla="*/ 5614 h 10000"/>
                <a:gd name="connsiteX44" fmla="*/ 953 w 10000"/>
                <a:gd name="connsiteY44" fmla="*/ 5204 h 10000"/>
                <a:gd name="connsiteX45" fmla="*/ 696 w 10000"/>
                <a:gd name="connsiteY45" fmla="*/ 4388 h 10000"/>
                <a:gd name="connsiteX46" fmla="*/ 623 w 10000"/>
                <a:gd name="connsiteY46" fmla="*/ 3776 h 10000"/>
                <a:gd name="connsiteX47" fmla="*/ 623 w 10000"/>
                <a:gd name="connsiteY47" fmla="*/ 3367 h 10000"/>
                <a:gd name="connsiteX48" fmla="*/ 0 w 10000"/>
                <a:gd name="connsiteY48" fmla="*/ 2553 h 10000"/>
                <a:gd name="connsiteX49" fmla="*/ 477 w 10000"/>
                <a:gd name="connsiteY49" fmla="*/ 1990 h 10000"/>
                <a:gd name="connsiteX50" fmla="*/ 477 w 10000"/>
                <a:gd name="connsiteY50" fmla="*/ 1736 h 10000"/>
                <a:gd name="connsiteX51" fmla="*/ 477 w 10000"/>
                <a:gd name="connsiteY51" fmla="*/ 969 h 10000"/>
                <a:gd name="connsiteX52" fmla="*/ 147 w 10000"/>
                <a:gd name="connsiteY52" fmla="*/ 459 h 10000"/>
                <a:gd name="connsiteX53" fmla="*/ 257 w 10000"/>
                <a:gd name="connsiteY53" fmla="*/ 0 h 10000"/>
                <a:gd name="connsiteX0" fmla="*/ 257 w 10000"/>
                <a:gd name="connsiteY0" fmla="*/ 0 h 10000"/>
                <a:gd name="connsiteX1" fmla="*/ 8448 w 10000"/>
                <a:gd name="connsiteY1" fmla="*/ 90 h 10000"/>
                <a:gd name="connsiteX2" fmla="*/ 8353 w 10000"/>
                <a:gd name="connsiteY2" fmla="*/ 561 h 10000"/>
                <a:gd name="connsiteX3" fmla="*/ 8682 w 10000"/>
                <a:gd name="connsiteY3" fmla="*/ 969 h 10000"/>
                <a:gd name="connsiteX4" fmla="*/ 8631 w 10000"/>
                <a:gd name="connsiteY4" fmla="*/ 1264 h 10000"/>
                <a:gd name="connsiteX5" fmla="*/ 8426 w 10000"/>
                <a:gd name="connsiteY5" fmla="*/ 1938 h 10000"/>
                <a:gd name="connsiteX6" fmla="*/ 8537 w 10000"/>
                <a:gd name="connsiteY6" fmla="*/ 2194 h 10000"/>
                <a:gd name="connsiteX7" fmla="*/ 8572 w 10000"/>
                <a:gd name="connsiteY7" fmla="*/ 2502 h 10000"/>
                <a:gd name="connsiteX8" fmla="*/ 8976 w 10000"/>
                <a:gd name="connsiteY8" fmla="*/ 3011 h 10000"/>
                <a:gd name="connsiteX9" fmla="*/ 9458 w 10000"/>
                <a:gd name="connsiteY9" fmla="*/ 3329 h 10000"/>
                <a:gd name="connsiteX10" fmla="*/ 9561 w 10000"/>
                <a:gd name="connsiteY10" fmla="*/ 3930 h 10000"/>
                <a:gd name="connsiteX11" fmla="*/ 9743 w 10000"/>
                <a:gd name="connsiteY11" fmla="*/ 4286 h 10000"/>
                <a:gd name="connsiteX12" fmla="*/ 9890 w 10000"/>
                <a:gd name="connsiteY12" fmla="*/ 4542 h 10000"/>
                <a:gd name="connsiteX13" fmla="*/ 10000 w 10000"/>
                <a:gd name="connsiteY13" fmla="*/ 5307 h 10000"/>
                <a:gd name="connsiteX14" fmla="*/ 9781 w 10000"/>
                <a:gd name="connsiteY14" fmla="*/ 5765 h 10000"/>
                <a:gd name="connsiteX15" fmla="*/ 9670 w 10000"/>
                <a:gd name="connsiteY15" fmla="*/ 6022 h 10000"/>
                <a:gd name="connsiteX16" fmla="*/ 9670 w 10000"/>
                <a:gd name="connsiteY16" fmla="*/ 6480 h 10000"/>
                <a:gd name="connsiteX17" fmla="*/ 9233 w 10000"/>
                <a:gd name="connsiteY17" fmla="*/ 6428 h 10000"/>
                <a:gd name="connsiteX18" fmla="*/ 8902 w 10000"/>
                <a:gd name="connsiteY18" fmla="*/ 6684 h 10000"/>
                <a:gd name="connsiteX19" fmla="*/ 8756 w 10000"/>
                <a:gd name="connsiteY19" fmla="*/ 6888 h 10000"/>
                <a:gd name="connsiteX20" fmla="*/ 8572 w 10000"/>
                <a:gd name="connsiteY20" fmla="*/ 7296 h 10000"/>
                <a:gd name="connsiteX21" fmla="*/ 8609 w 10000"/>
                <a:gd name="connsiteY21" fmla="*/ 7656 h 10000"/>
                <a:gd name="connsiteX22" fmla="*/ 8793 w 10000"/>
                <a:gd name="connsiteY22" fmla="*/ 8266 h 10000"/>
                <a:gd name="connsiteX23" fmla="*/ 8537 w 10000"/>
                <a:gd name="connsiteY23" fmla="*/ 8625 h 10000"/>
                <a:gd name="connsiteX24" fmla="*/ 8170 w 10000"/>
                <a:gd name="connsiteY24" fmla="*/ 9439 h 10000"/>
                <a:gd name="connsiteX25" fmla="*/ 8097 w 10000"/>
                <a:gd name="connsiteY25" fmla="*/ 9694 h 10000"/>
                <a:gd name="connsiteX26" fmla="*/ 8134 w 10000"/>
                <a:gd name="connsiteY26" fmla="*/ 9950 h 10000"/>
                <a:gd name="connsiteX27" fmla="*/ 8023 w 10000"/>
                <a:gd name="connsiteY27" fmla="*/ 10000 h 10000"/>
                <a:gd name="connsiteX28" fmla="*/ 7766 w 10000"/>
                <a:gd name="connsiteY28" fmla="*/ 9643 h 10000"/>
                <a:gd name="connsiteX29" fmla="*/ 7546 w 10000"/>
                <a:gd name="connsiteY29" fmla="*/ 9542 h 10000"/>
                <a:gd name="connsiteX30" fmla="*/ 7400 w 10000"/>
                <a:gd name="connsiteY30" fmla="*/ 9439 h 10000"/>
                <a:gd name="connsiteX31" fmla="*/ 1502 w 10000"/>
                <a:gd name="connsiteY31" fmla="*/ 9643 h 10000"/>
                <a:gd name="connsiteX32" fmla="*/ 1428 w 10000"/>
                <a:gd name="connsiteY32" fmla="*/ 9185 h 10000"/>
                <a:gd name="connsiteX33" fmla="*/ 1428 w 10000"/>
                <a:gd name="connsiteY33" fmla="*/ 9085 h 10000"/>
                <a:gd name="connsiteX34" fmla="*/ 1428 w 10000"/>
                <a:gd name="connsiteY34" fmla="*/ 8726 h 10000"/>
                <a:gd name="connsiteX35" fmla="*/ 1466 w 10000"/>
                <a:gd name="connsiteY35" fmla="*/ 8421 h 10000"/>
                <a:gd name="connsiteX36" fmla="*/ 1392 w 10000"/>
                <a:gd name="connsiteY36" fmla="*/ 7961 h 10000"/>
                <a:gd name="connsiteX37" fmla="*/ 1246 w 10000"/>
                <a:gd name="connsiteY37" fmla="*/ 7397 h 10000"/>
                <a:gd name="connsiteX38" fmla="*/ 1173 w 10000"/>
                <a:gd name="connsiteY38" fmla="*/ 6991 h 10000"/>
                <a:gd name="connsiteX39" fmla="*/ 1356 w 10000"/>
                <a:gd name="connsiteY39" fmla="*/ 6684 h 10000"/>
                <a:gd name="connsiteX40" fmla="*/ 1062 w 10000"/>
                <a:gd name="connsiteY40" fmla="*/ 6226 h 10000"/>
                <a:gd name="connsiteX41" fmla="*/ 1062 w 10000"/>
                <a:gd name="connsiteY41" fmla="*/ 6124 h 10000"/>
                <a:gd name="connsiteX42" fmla="*/ 1100 w 10000"/>
                <a:gd name="connsiteY42" fmla="*/ 5614 h 10000"/>
                <a:gd name="connsiteX43" fmla="*/ 953 w 10000"/>
                <a:gd name="connsiteY43" fmla="*/ 5204 h 10000"/>
                <a:gd name="connsiteX44" fmla="*/ 696 w 10000"/>
                <a:gd name="connsiteY44" fmla="*/ 4388 h 10000"/>
                <a:gd name="connsiteX45" fmla="*/ 623 w 10000"/>
                <a:gd name="connsiteY45" fmla="*/ 3776 h 10000"/>
                <a:gd name="connsiteX46" fmla="*/ 623 w 10000"/>
                <a:gd name="connsiteY46" fmla="*/ 3367 h 10000"/>
                <a:gd name="connsiteX47" fmla="*/ 0 w 10000"/>
                <a:gd name="connsiteY47" fmla="*/ 2553 h 10000"/>
                <a:gd name="connsiteX48" fmla="*/ 477 w 10000"/>
                <a:gd name="connsiteY48" fmla="*/ 1990 h 10000"/>
                <a:gd name="connsiteX49" fmla="*/ 477 w 10000"/>
                <a:gd name="connsiteY49" fmla="*/ 1736 h 10000"/>
                <a:gd name="connsiteX50" fmla="*/ 477 w 10000"/>
                <a:gd name="connsiteY50" fmla="*/ 969 h 10000"/>
                <a:gd name="connsiteX51" fmla="*/ 147 w 10000"/>
                <a:gd name="connsiteY51" fmla="*/ 459 h 10000"/>
                <a:gd name="connsiteX52" fmla="*/ 257 w 10000"/>
                <a:gd name="connsiteY52" fmla="*/ 0 h 10000"/>
                <a:gd name="connsiteX0" fmla="*/ 257 w 10000"/>
                <a:gd name="connsiteY0" fmla="*/ 0 h 9950"/>
                <a:gd name="connsiteX1" fmla="*/ 8448 w 10000"/>
                <a:gd name="connsiteY1" fmla="*/ 90 h 9950"/>
                <a:gd name="connsiteX2" fmla="*/ 8353 w 10000"/>
                <a:gd name="connsiteY2" fmla="*/ 561 h 9950"/>
                <a:gd name="connsiteX3" fmla="*/ 8682 w 10000"/>
                <a:gd name="connsiteY3" fmla="*/ 969 h 9950"/>
                <a:gd name="connsiteX4" fmla="*/ 8631 w 10000"/>
                <a:gd name="connsiteY4" fmla="*/ 1264 h 9950"/>
                <a:gd name="connsiteX5" fmla="*/ 8426 w 10000"/>
                <a:gd name="connsiteY5" fmla="*/ 1938 h 9950"/>
                <a:gd name="connsiteX6" fmla="*/ 8537 w 10000"/>
                <a:gd name="connsiteY6" fmla="*/ 2194 h 9950"/>
                <a:gd name="connsiteX7" fmla="*/ 8572 w 10000"/>
                <a:gd name="connsiteY7" fmla="*/ 2502 h 9950"/>
                <a:gd name="connsiteX8" fmla="*/ 8976 w 10000"/>
                <a:gd name="connsiteY8" fmla="*/ 3011 h 9950"/>
                <a:gd name="connsiteX9" fmla="*/ 9458 w 10000"/>
                <a:gd name="connsiteY9" fmla="*/ 3329 h 9950"/>
                <a:gd name="connsiteX10" fmla="*/ 9561 w 10000"/>
                <a:gd name="connsiteY10" fmla="*/ 3930 h 9950"/>
                <a:gd name="connsiteX11" fmla="*/ 9743 w 10000"/>
                <a:gd name="connsiteY11" fmla="*/ 4286 h 9950"/>
                <a:gd name="connsiteX12" fmla="*/ 9890 w 10000"/>
                <a:gd name="connsiteY12" fmla="*/ 4542 h 9950"/>
                <a:gd name="connsiteX13" fmla="*/ 10000 w 10000"/>
                <a:gd name="connsiteY13" fmla="*/ 5307 h 9950"/>
                <a:gd name="connsiteX14" fmla="*/ 9781 w 10000"/>
                <a:gd name="connsiteY14" fmla="*/ 5765 h 9950"/>
                <a:gd name="connsiteX15" fmla="*/ 9670 w 10000"/>
                <a:gd name="connsiteY15" fmla="*/ 6022 h 9950"/>
                <a:gd name="connsiteX16" fmla="*/ 9670 w 10000"/>
                <a:gd name="connsiteY16" fmla="*/ 6480 h 9950"/>
                <a:gd name="connsiteX17" fmla="*/ 9233 w 10000"/>
                <a:gd name="connsiteY17" fmla="*/ 6428 h 9950"/>
                <a:gd name="connsiteX18" fmla="*/ 8902 w 10000"/>
                <a:gd name="connsiteY18" fmla="*/ 6684 h 9950"/>
                <a:gd name="connsiteX19" fmla="*/ 8756 w 10000"/>
                <a:gd name="connsiteY19" fmla="*/ 6888 h 9950"/>
                <a:gd name="connsiteX20" fmla="*/ 8572 w 10000"/>
                <a:gd name="connsiteY20" fmla="*/ 7296 h 9950"/>
                <a:gd name="connsiteX21" fmla="*/ 8609 w 10000"/>
                <a:gd name="connsiteY21" fmla="*/ 7656 h 9950"/>
                <a:gd name="connsiteX22" fmla="*/ 8793 w 10000"/>
                <a:gd name="connsiteY22" fmla="*/ 8266 h 9950"/>
                <a:gd name="connsiteX23" fmla="*/ 8537 w 10000"/>
                <a:gd name="connsiteY23" fmla="*/ 8625 h 9950"/>
                <a:gd name="connsiteX24" fmla="*/ 8170 w 10000"/>
                <a:gd name="connsiteY24" fmla="*/ 9439 h 9950"/>
                <a:gd name="connsiteX25" fmla="*/ 8097 w 10000"/>
                <a:gd name="connsiteY25" fmla="*/ 9694 h 9950"/>
                <a:gd name="connsiteX26" fmla="*/ 8134 w 10000"/>
                <a:gd name="connsiteY26" fmla="*/ 9950 h 9950"/>
                <a:gd name="connsiteX27" fmla="*/ 7766 w 10000"/>
                <a:gd name="connsiteY27" fmla="*/ 9643 h 9950"/>
                <a:gd name="connsiteX28" fmla="*/ 7546 w 10000"/>
                <a:gd name="connsiteY28" fmla="*/ 9542 h 9950"/>
                <a:gd name="connsiteX29" fmla="*/ 7400 w 10000"/>
                <a:gd name="connsiteY29" fmla="*/ 9439 h 9950"/>
                <a:gd name="connsiteX30" fmla="*/ 1502 w 10000"/>
                <a:gd name="connsiteY30" fmla="*/ 9643 h 9950"/>
                <a:gd name="connsiteX31" fmla="*/ 1428 w 10000"/>
                <a:gd name="connsiteY31" fmla="*/ 9185 h 9950"/>
                <a:gd name="connsiteX32" fmla="*/ 1428 w 10000"/>
                <a:gd name="connsiteY32" fmla="*/ 9085 h 9950"/>
                <a:gd name="connsiteX33" fmla="*/ 1428 w 10000"/>
                <a:gd name="connsiteY33" fmla="*/ 8726 h 9950"/>
                <a:gd name="connsiteX34" fmla="*/ 1466 w 10000"/>
                <a:gd name="connsiteY34" fmla="*/ 8421 h 9950"/>
                <a:gd name="connsiteX35" fmla="*/ 1392 w 10000"/>
                <a:gd name="connsiteY35" fmla="*/ 7961 h 9950"/>
                <a:gd name="connsiteX36" fmla="*/ 1246 w 10000"/>
                <a:gd name="connsiteY36" fmla="*/ 7397 h 9950"/>
                <a:gd name="connsiteX37" fmla="*/ 1173 w 10000"/>
                <a:gd name="connsiteY37" fmla="*/ 6991 h 9950"/>
                <a:gd name="connsiteX38" fmla="*/ 1356 w 10000"/>
                <a:gd name="connsiteY38" fmla="*/ 6684 h 9950"/>
                <a:gd name="connsiteX39" fmla="*/ 1062 w 10000"/>
                <a:gd name="connsiteY39" fmla="*/ 6226 h 9950"/>
                <a:gd name="connsiteX40" fmla="*/ 1062 w 10000"/>
                <a:gd name="connsiteY40" fmla="*/ 6124 h 9950"/>
                <a:gd name="connsiteX41" fmla="*/ 1100 w 10000"/>
                <a:gd name="connsiteY41" fmla="*/ 5614 h 9950"/>
                <a:gd name="connsiteX42" fmla="*/ 953 w 10000"/>
                <a:gd name="connsiteY42" fmla="*/ 5204 h 9950"/>
                <a:gd name="connsiteX43" fmla="*/ 696 w 10000"/>
                <a:gd name="connsiteY43" fmla="*/ 4388 h 9950"/>
                <a:gd name="connsiteX44" fmla="*/ 623 w 10000"/>
                <a:gd name="connsiteY44" fmla="*/ 3776 h 9950"/>
                <a:gd name="connsiteX45" fmla="*/ 623 w 10000"/>
                <a:gd name="connsiteY45" fmla="*/ 3367 h 9950"/>
                <a:gd name="connsiteX46" fmla="*/ 0 w 10000"/>
                <a:gd name="connsiteY46" fmla="*/ 2553 h 9950"/>
                <a:gd name="connsiteX47" fmla="*/ 477 w 10000"/>
                <a:gd name="connsiteY47" fmla="*/ 1990 h 9950"/>
                <a:gd name="connsiteX48" fmla="*/ 477 w 10000"/>
                <a:gd name="connsiteY48" fmla="*/ 1736 h 9950"/>
                <a:gd name="connsiteX49" fmla="*/ 477 w 10000"/>
                <a:gd name="connsiteY49" fmla="*/ 969 h 9950"/>
                <a:gd name="connsiteX50" fmla="*/ 147 w 10000"/>
                <a:gd name="connsiteY50" fmla="*/ 459 h 9950"/>
                <a:gd name="connsiteX51" fmla="*/ 257 w 10000"/>
                <a:gd name="connsiteY51" fmla="*/ 0 h 9950"/>
                <a:gd name="connsiteX0" fmla="*/ 257 w 10000"/>
                <a:gd name="connsiteY0" fmla="*/ 0 h 9753"/>
                <a:gd name="connsiteX1" fmla="*/ 8448 w 10000"/>
                <a:gd name="connsiteY1" fmla="*/ 90 h 9753"/>
                <a:gd name="connsiteX2" fmla="*/ 8353 w 10000"/>
                <a:gd name="connsiteY2" fmla="*/ 564 h 9753"/>
                <a:gd name="connsiteX3" fmla="*/ 8682 w 10000"/>
                <a:gd name="connsiteY3" fmla="*/ 974 h 9753"/>
                <a:gd name="connsiteX4" fmla="*/ 8631 w 10000"/>
                <a:gd name="connsiteY4" fmla="*/ 1270 h 9753"/>
                <a:gd name="connsiteX5" fmla="*/ 8426 w 10000"/>
                <a:gd name="connsiteY5" fmla="*/ 1948 h 9753"/>
                <a:gd name="connsiteX6" fmla="*/ 8537 w 10000"/>
                <a:gd name="connsiteY6" fmla="*/ 2205 h 9753"/>
                <a:gd name="connsiteX7" fmla="*/ 8572 w 10000"/>
                <a:gd name="connsiteY7" fmla="*/ 2515 h 9753"/>
                <a:gd name="connsiteX8" fmla="*/ 8976 w 10000"/>
                <a:gd name="connsiteY8" fmla="*/ 3026 h 9753"/>
                <a:gd name="connsiteX9" fmla="*/ 9458 w 10000"/>
                <a:gd name="connsiteY9" fmla="*/ 3346 h 9753"/>
                <a:gd name="connsiteX10" fmla="*/ 9561 w 10000"/>
                <a:gd name="connsiteY10" fmla="*/ 3950 h 9753"/>
                <a:gd name="connsiteX11" fmla="*/ 9743 w 10000"/>
                <a:gd name="connsiteY11" fmla="*/ 4308 h 9753"/>
                <a:gd name="connsiteX12" fmla="*/ 9890 w 10000"/>
                <a:gd name="connsiteY12" fmla="*/ 4565 h 9753"/>
                <a:gd name="connsiteX13" fmla="*/ 10000 w 10000"/>
                <a:gd name="connsiteY13" fmla="*/ 5334 h 9753"/>
                <a:gd name="connsiteX14" fmla="*/ 9781 w 10000"/>
                <a:gd name="connsiteY14" fmla="*/ 5794 h 9753"/>
                <a:gd name="connsiteX15" fmla="*/ 9670 w 10000"/>
                <a:gd name="connsiteY15" fmla="*/ 6052 h 9753"/>
                <a:gd name="connsiteX16" fmla="*/ 9670 w 10000"/>
                <a:gd name="connsiteY16" fmla="*/ 6513 h 9753"/>
                <a:gd name="connsiteX17" fmla="*/ 9233 w 10000"/>
                <a:gd name="connsiteY17" fmla="*/ 6460 h 9753"/>
                <a:gd name="connsiteX18" fmla="*/ 8902 w 10000"/>
                <a:gd name="connsiteY18" fmla="*/ 6718 h 9753"/>
                <a:gd name="connsiteX19" fmla="*/ 8756 w 10000"/>
                <a:gd name="connsiteY19" fmla="*/ 6923 h 9753"/>
                <a:gd name="connsiteX20" fmla="*/ 8572 w 10000"/>
                <a:gd name="connsiteY20" fmla="*/ 7333 h 9753"/>
                <a:gd name="connsiteX21" fmla="*/ 8609 w 10000"/>
                <a:gd name="connsiteY21" fmla="*/ 7694 h 9753"/>
                <a:gd name="connsiteX22" fmla="*/ 8793 w 10000"/>
                <a:gd name="connsiteY22" fmla="*/ 8308 h 9753"/>
                <a:gd name="connsiteX23" fmla="*/ 8537 w 10000"/>
                <a:gd name="connsiteY23" fmla="*/ 8668 h 9753"/>
                <a:gd name="connsiteX24" fmla="*/ 8170 w 10000"/>
                <a:gd name="connsiteY24" fmla="*/ 9486 h 9753"/>
                <a:gd name="connsiteX25" fmla="*/ 8097 w 10000"/>
                <a:gd name="connsiteY25" fmla="*/ 9743 h 9753"/>
                <a:gd name="connsiteX26" fmla="*/ 7766 w 10000"/>
                <a:gd name="connsiteY26" fmla="*/ 9691 h 9753"/>
                <a:gd name="connsiteX27" fmla="*/ 7546 w 10000"/>
                <a:gd name="connsiteY27" fmla="*/ 9590 h 9753"/>
                <a:gd name="connsiteX28" fmla="*/ 7400 w 10000"/>
                <a:gd name="connsiteY28" fmla="*/ 9486 h 9753"/>
                <a:gd name="connsiteX29" fmla="*/ 1502 w 10000"/>
                <a:gd name="connsiteY29" fmla="*/ 9691 h 9753"/>
                <a:gd name="connsiteX30" fmla="*/ 1428 w 10000"/>
                <a:gd name="connsiteY30" fmla="*/ 9231 h 9753"/>
                <a:gd name="connsiteX31" fmla="*/ 1428 w 10000"/>
                <a:gd name="connsiteY31" fmla="*/ 9131 h 9753"/>
                <a:gd name="connsiteX32" fmla="*/ 1428 w 10000"/>
                <a:gd name="connsiteY32" fmla="*/ 8770 h 9753"/>
                <a:gd name="connsiteX33" fmla="*/ 1466 w 10000"/>
                <a:gd name="connsiteY33" fmla="*/ 8463 h 9753"/>
                <a:gd name="connsiteX34" fmla="*/ 1392 w 10000"/>
                <a:gd name="connsiteY34" fmla="*/ 8001 h 9753"/>
                <a:gd name="connsiteX35" fmla="*/ 1246 w 10000"/>
                <a:gd name="connsiteY35" fmla="*/ 7434 h 9753"/>
                <a:gd name="connsiteX36" fmla="*/ 1173 w 10000"/>
                <a:gd name="connsiteY36" fmla="*/ 7026 h 9753"/>
                <a:gd name="connsiteX37" fmla="*/ 1356 w 10000"/>
                <a:gd name="connsiteY37" fmla="*/ 6718 h 9753"/>
                <a:gd name="connsiteX38" fmla="*/ 1062 w 10000"/>
                <a:gd name="connsiteY38" fmla="*/ 6257 h 9753"/>
                <a:gd name="connsiteX39" fmla="*/ 1062 w 10000"/>
                <a:gd name="connsiteY39" fmla="*/ 6155 h 9753"/>
                <a:gd name="connsiteX40" fmla="*/ 1100 w 10000"/>
                <a:gd name="connsiteY40" fmla="*/ 5642 h 9753"/>
                <a:gd name="connsiteX41" fmla="*/ 953 w 10000"/>
                <a:gd name="connsiteY41" fmla="*/ 5230 h 9753"/>
                <a:gd name="connsiteX42" fmla="*/ 696 w 10000"/>
                <a:gd name="connsiteY42" fmla="*/ 4410 h 9753"/>
                <a:gd name="connsiteX43" fmla="*/ 623 w 10000"/>
                <a:gd name="connsiteY43" fmla="*/ 3795 h 9753"/>
                <a:gd name="connsiteX44" fmla="*/ 623 w 10000"/>
                <a:gd name="connsiteY44" fmla="*/ 3384 h 9753"/>
                <a:gd name="connsiteX45" fmla="*/ 0 w 10000"/>
                <a:gd name="connsiteY45" fmla="*/ 2566 h 9753"/>
                <a:gd name="connsiteX46" fmla="*/ 477 w 10000"/>
                <a:gd name="connsiteY46" fmla="*/ 2000 h 9753"/>
                <a:gd name="connsiteX47" fmla="*/ 477 w 10000"/>
                <a:gd name="connsiteY47" fmla="*/ 1745 h 9753"/>
                <a:gd name="connsiteX48" fmla="*/ 477 w 10000"/>
                <a:gd name="connsiteY48" fmla="*/ 974 h 9753"/>
                <a:gd name="connsiteX49" fmla="*/ 147 w 10000"/>
                <a:gd name="connsiteY49" fmla="*/ 461 h 9753"/>
                <a:gd name="connsiteX50" fmla="*/ 257 w 10000"/>
                <a:gd name="connsiteY50" fmla="*/ 0 h 9753"/>
                <a:gd name="connsiteX0" fmla="*/ 257 w 10000"/>
                <a:gd name="connsiteY0" fmla="*/ 0 h 10000"/>
                <a:gd name="connsiteX1" fmla="*/ 8448 w 10000"/>
                <a:gd name="connsiteY1" fmla="*/ 92 h 10000"/>
                <a:gd name="connsiteX2" fmla="*/ 8353 w 10000"/>
                <a:gd name="connsiteY2" fmla="*/ 578 h 10000"/>
                <a:gd name="connsiteX3" fmla="*/ 8682 w 10000"/>
                <a:gd name="connsiteY3" fmla="*/ 999 h 10000"/>
                <a:gd name="connsiteX4" fmla="*/ 8631 w 10000"/>
                <a:gd name="connsiteY4" fmla="*/ 1302 h 10000"/>
                <a:gd name="connsiteX5" fmla="*/ 8426 w 10000"/>
                <a:gd name="connsiteY5" fmla="*/ 1997 h 10000"/>
                <a:gd name="connsiteX6" fmla="*/ 8537 w 10000"/>
                <a:gd name="connsiteY6" fmla="*/ 2261 h 10000"/>
                <a:gd name="connsiteX7" fmla="*/ 8572 w 10000"/>
                <a:gd name="connsiteY7" fmla="*/ 2579 h 10000"/>
                <a:gd name="connsiteX8" fmla="*/ 8976 w 10000"/>
                <a:gd name="connsiteY8" fmla="*/ 3103 h 10000"/>
                <a:gd name="connsiteX9" fmla="*/ 9458 w 10000"/>
                <a:gd name="connsiteY9" fmla="*/ 3431 h 10000"/>
                <a:gd name="connsiteX10" fmla="*/ 9561 w 10000"/>
                <a:gd name="connsiteY10" fmla="*/ 4050 h 10000"/>
                <a:gd name="connsiteX11" fmla="*/ 9743 w 10000"/>
                <a:gd name="connsiteY11" fmla="*/ 4417 h 10000"/>
                <a:gd name="connsiteX12" fmla="*/ 9890 w 10000"/>
                <a:gd name="connsiteY12" fmla="*/ 4681 h 10000"/>
                <a:gd name="connsiteX13" fmla="*/ 10000 w 10000"/>
                <a:gd name="connsiteY13" fmla="*/ 5469 h 10000"/>
                <a:gd name="connsiteX14" fmla="*/ 9781 w 10000"/>
                <a:gd name="connsiteY14" fmla="*/ 5941 h 10000"/>
                <a:gd name="connsiteX15" fmla="*/ 9670 w 10000"/>
                <a:gd name="connsiteY15" fmla="*/ 6205 h 10000"/>
                <a:gd name="connsiteX16" fmla="*/ 9670 w 10000"/>
                <a:gd name="connsiteY16" fmla="*/ 6678 h 10000"/>
                <a:gd name="connsiteX17" fmla="*/ 9233 w 10000"/>
                <a:gd name="connsiteY17" fmla="*/ 6624 h 10000"/>
                <a:gd name="connsiteX18" fmla="*/ 8902 w 10000"/>
                <a:gd name="connsiteY18" fmla="*/ 6888 h 10000"/>
                <a:gd name="connsiteX19" fmla="*/ 8756 w 10000"/>
                <a:gd name="connsiteY19" fmla="*/ 7098 h 10000"/>
                <a:gd name="connsiteX20" fmla="*/ 8572 w 10000"/>
                <a:gd name="connsiteY20" fmla="*/ 7519 h 10000"/>
                <a:gd name="connsiteX21" fmla="*/ 8609 w 10000"/>
                <a:gd name="connsiteY21" fmla="*/ 7889 h 10000"/>
                <a:gd name="connsiteX22" fmla="*/ 8793 w 10000"/>
                <a:gd name="connsiteY22" fmla="*/ 8518 h 10000"/>
                <a:gd name="connsiteX23" fmla="*/ 8537 w 10000"/>
                <a:gd name="connsiteY23" fmla="*/ 8888 h 10000"/>
                <a:gd name="connsiteX24" fmla="*/ 8170 w 10000"/>
                <a:gd name="connsiteY24" fmla="*/ 9726 h 10000"/>
                <a:gd name="connsiteX25" fmla="*/ 8097 w 10000"/>
                <a:gd name="connsiteY25" fmla="*/ 9990 h 10000"/>
                <a:gd name="connsiteX26" fmla="*/ 7766 w 10000"/>
                <a:gd name="connsiteY26" fmla="*/ 9936 h 10000"/>
                <a:gd name="connsiteX27" fmla="*/ 7400 w 10000"/>
                <a:gd name="connsiteY27" fmla="*/ 9726 h 10000"/>
                <a:gd name="connsiteX28" fmla="*/ 1502 w 10000"/>
                <a:gd name="connsiteY28" fmla="*/ 9936 h 10000"/>
                <a:gd name="connsiteX29" fmla="*/ 1428 w 10000"/>
                <a:gd name="connsiteY29" fmla="*/ 9465 h 10000"/>
                <a:gd name="connsiteX30" fmla="*/ 1428 w 10000"/>
                <a:gd name="connsiteY30" fmla="*/ 9362 h 10000"/>
                <a:gd name="connsiteX31" fmla="*/ 1428 w 10000"/>
                <a:gd name="connsiteY31" fmla="*/ 8992 h 10000"/>
                <a:gd name="connsiteX32" fmla="*/ 1466 w 10000"/>
                <a:gd name="connsiteY32" fmla="*/ 8677 h 10000"/>
                <a:gd name="connsiteX33" fmla="*/ 1392 w 10000"/>
                <a:gd name="connsiteY33" fmla="*/ 8204 h 10000"/>
                <a:gd name="connsiteX34" fmla="*/ 1246 w 10000"/>
                <a:gd name="connsiteY34" fmla="*/ 7622 h 10000"/>
                <a:gd name="connsiteX35" fmla="*/ 1173 w 10000"/>
                <a:gd name="connsiteY35" fmla="*/ 7204 h 10000"/>
                <a:gd name="connsiteX36" fmla="*/ 1356 w 10000"/>
                <a:gd name="connsiteY36" fmla="*/ 6888 h 10000"/>
                <a:gd name="connsiteX37" fmla="*/ 1062 w 10000"/>
                <a:gd name="connsiteY37" fmla="*/ 6415 h 10000"/>
                <a:gd name="connsiteX38" fmla="*/ 1062 w 10000"/>
                <a:gd name="connsiteY38" fmla="*/ 6311 h 10000"/>
                <a:gd name="connsiteX39" fmla="*/ 1100 w 10000"/>
                <a:gd name="connsiteY39" fmla="*/ 5785 h 10000"/>
                <a:gd name="connsiteX40" fmla="*/ 953 w 10000"/>
                <a:gd name="connsiteY40" fmla="*/ 5362 h 10000"/>
                <a:gd name="connsiteX41" fmla="*/ 696 w 10000"/>
                <a:gd name="connsiteY41" fmla="*/ 4522 h 10000"/>
                <a:gd name="connsiteX42" fmla="*/ 623 w 10000"/>
                <a:gd name="connsiteY42" fmla="*/ 3891 h 10000"/>
                <a:gd name="connsiteX43" fmla="*/ 623 w 10000"/>
                <a:gd name="connsiteY43" fmla="*/ 3470 h 10000"/>
                <a:gd name="connsiteX44" fmla="*/ 0 w 10000"/>
                <a:gd name="connsiteY44" fmla="*/ 2631 h 10000"/>
                <a:gd name="connsiteX45" fmla="*/ 477 w 10000"/>
                <a:gd name="connsiteY45" fmla="*/ 2051 h 10000"/>
                <a:gd name="connsiteX46" fmla="*/ 477 w 10000"/>
                <a:gd name="connsiteY46" fmla="*/ 1789 h 10000"/>
                <a:gd name="connsiteX47" fmla="*/ 477 w 10000"/>
                <a:gd name="connsiteY47" fmla="*/ 999 h 10000"/>
                <a:gd name="connsiteX48" fmla="*/ 147 w 10000"/>
                <a:gd name="connsiteY48" fmla="*/ 473 h 10000"/>
                <a:gd name="connsiteX49" fmla="*/ 257 w 10000"/>
                <a:gd name="connsiteY49" fmla="*/ 0 h 10000"/>
                <a:gd name="connsiteX0" fmla="*/ 257 w 10000"/>
                <a:gd name="connsiteY0" fmla="*/ 0 h 10000"/>
                <a:gd name="connsiteX1" fmla="*/ 8448 w 10000"/>
                <a:gd name="connsiteY1" fmla="*/ 92 h 10000"/>
                <a:gd name="connsiteX2" fmla="*/ 8353 w 10000"/>
                <a:gd name="connsiteY2" fmla="*/ 578 h 10000"/>
                <a:gd name="connsiteX3" fmla="*/ 8682 w 10000"/>
                <a:gd name="connsiteY3" fmla="*/ 999 h 10000"/>
                <a:gd name="connsiteX4" fmla="*/ 8631 w 10000"/>
                <a:gd name="connsiteY4" fmla="*/ 1302 h 10000"/>
                <a:gd name="connsiteX5" fmla="*/ 8426 w 10000"/>
                <a:gd name="connsiteY5" fmla="*/ 1997 h 10000"/>
                <a:gd name="connsiteX6" fmla="*/ 8537 w 10000"/>
                <a:gd name="connsiteY6" fmla="*/ 2261 h 10000"/>
                <a:gd name="connsiteX7" fmla="*/ 8572 w 10000"/>
                <a:gd name="connsiteY7" fmla="*/ 2579 h 10000"/>
                <a:gd name="connsiteX8" fmla="*/ 8976 w 10000"/>
                <a:gd name="connsiteY8" fmla="*/ 3103 h 10000"/>
                <a:gd name="connsiteX9" fmla="*/ 9458 w 10000"/>
                <a:gd name="connsiteY9" fmla="*/ 3431 h 10000"/>
                <a:gd name="connsiteX10" fmla="*/ 9561 w 10000"/>
                <a:gd name="connsiteY10" fmla="*/ 4050 h 10000"/>
                <a:gd name="connsiteX11" fmla="*/ 9743 w 10000"/>
                <a:gd name="connsiteY11" fmla="*/ 4417 h 10000"/>
                <a:gd name="connsiteX12" fmla="*/ 9890 w 10000"/>
                <a:gd name="connsiteY12" fmla="*/ 4681 h 10000"/>
                <a:gd name="connsiteX13" fmla="*/ 10000 w 10000"/>
                <a:gd name="connsiteY13" fmla="*/ 5469 h 10000"/>
                <a:gd name="connsiteX14" fmla="*/ 9781 w 10000"/>
                <a:gd name="connsiteY14" fmla="*/ 5941 h 10000"/>
                <a:gd name="connsiteX15" fmla="*/ 9670 w 10000"/>
                <a:gd name="connsiteY15" fmla="*/ 6205 h 10000"/>
                <a:gd name="connsiteX16" fmla="*/ 9670 w 10000"/>
                <a:gd name="connsiteY16" fmla="*/ 6678 h 10000"/>
                <a:gd name="connsiteX17" fmla="*/ 9233 w 10000"/>
                <a:gd name="connsiteY17" fmla="*/ 6624 h 10000"/>
                <a:gd name="connsiteX18" fmla="*/ 8902 w 10000"/>
                <a:gd name="connsiteY18" fmla="*/ 6888 h 10000"/>
                <a:gd name="connsiteX19" fmla="*/ 8756 w 10000"/>
                <a:gd name="connsiteY19" fmla="*/ 7098 h 10000"/>
                <a:gd name="connsiteX20" fmla="*/ 8572 w 10000"/>
                <a:gd name="connsiteY20" fmla="*/ 7519 h 10000"/>
                <a:gd name="connsiteX21" fmla="*/ 8609 w 10000"/>
                <a:gd name="connsiteY21" fmla="*/ 7889 h 10000"/>
                <a:gd name="connsiteX22" fmla="*/ 8793 w 10000"/>
                <a:gd name="connsiteY22" fmla="*/ 8518 h 10000"/>
                <a:gd name="connsiteX23" fmla="*/ 8537 w 10000"/>
                <a:gd name="connsiteY23" fmla="*/ 8888 h 10000"/>
                <a:gd name="connsiteX24" fmla="*/ 8170 w 10000"/>
                <a:gd name="connsiteY24" fmla="*/ 9726 h 10000"/>
                <a:gd name="connsiteX25" fmla="*/ 8097 w 10000"/>
                <a:gd name="connsiteY25" fmla="*/ 9990 h 10000"/>
                <a:gd name="connsiteX26" fmla="*/ 7766 w 10000"/>
                <a:gd name="connsiteY26" fmla="*/ 9936 h 10000"/>
                <a:gd name="connsiteX27" fmla="*/ 7400 w 10000"/>
                <a:gd name="connsiteY27" fmla="*/ 9726 h 10000"/>
                <a:gd name="connsiteX28" fmla="*/ 1502 w 10000"/>
                <a:gd name="connsiteY28" fmla="*/ 9936 h 10000"/>
                <a:gd name="connsiteX29" fmla="*/ 1428 w 10000"/>
                <a:gd name="connsiteY29" fmla="*/ 9465 h 10000"/>
                <a:gd name="connsiteX30" fmla="*/ 1223 w 10000"/>
                <a:gd name="connsiteY30" fmla="*/ 9322 h 10000"/>
                <a:gd name="connsiteX31" fmla="*/ 1428 w 10000"/>
                <a:gd name="connsiteY31" fmla="*/ 8992 h 10000"/>
                <a:gd name="connsiteX32" fmla="*/ 1466 w 10000"/>
                <a:gd name="connsiteY32" fmla="*/ 8677 h 10000"/>
                <a:gd name="connsiteX33" fmla="*/ 1392 w 10000"/>
                <a:gd name="connsiteY33" fmla="*/ 8204 h 10000"/>
                <a:gd name="connsiteX34" fmla="*/ 1246 w 10000"/>
                <a:gd name="connsiteY34" fmla="*/ 7622 h 10000"/>
                <a:gd name="connsiteX35" fmla="*/ 1173 w 10000"/>
                <a:gd name="connsiteY35" fmla="*/ 7204 h 10000"/>
                <a:gd name="connsiteX36" fmla="*/ 1356 w 10000"/>
                <a:gd name="connsiteY36" fmla="*/ 6888 h 10000"/>
                <a:gd name="connsiteX37" fmla="*/ 1062 w 10000"/>
                <a:gd name="connsiteY37" fmla="*/ 6415 h 10000"/>
                <a:gd name="connsiteX38" fmla="*/ 1062 w 10000"/>
                <a:gd name="connsiteY38" fmla="*/ 6311 h 10000"/>
                <a:gd name="connsiteX39" fmla="*/ 1100 w 10000"/>
                <a:gd name="connsiteY39" fmla="*/ 5785 h 10000"/>
                <a:gd name="connsiteX40" fmla="*/ 953 w 10000"/>
                <a:gd name="connsiteY40" fmla="*/ 5362 h 10000"/>
                <a:gd name="connsiteX41" fmla="*/ 696 w 10000"/>
                <a:gd name="connsiteY41" fmla="*/ 4522 h 10000"/>
                <a:gd name="connsiteX42" fmla="*/ 623 w 10000"/>
                <a:gd name="connsiteY42" fmla="*/ 3891 h 10000"/>
                <a:gd name="connsiteX43" fmla="*/ 623 w 10000"/>
                <a:gd name="connsiteY43" fmla="*/ 3470 h 10000"/>
                <a:gd name="connsiteX44" fmla="*/ 0 w 10000"/>
                <a:gd name="connsiteY44" fmla="*/ 2631 h 10000"/>
                <a:gd name="connsiteX45" fmla="*/ 477 w 10000"/>
                <a:gd name="connsiteY45" fmla="*/ 2051 h 10000"/>
                <a:gd name="connsiteX46" fmla="*/ 477 w 10000"/>
                <a:gd name="connsiteY46" fmla="*/ 1789 h 10000"/>
                <a:gd name="connsiteX47" fmla="*/ 477 w 10000"/>
                <a:gd name="connsiteY47" fmla="*/ 999 h 10000"/>
                <a:gd name="connsiteX48" fmla="*/ 147 w 10000"/>
                <a:gd name="connsiteY48" fmla="*/ 473 h 10000"/>
                <a:gd name="connsiteX49" fmla="*/ 257 w 10000"/>
                <a:gd name="connsiteY49" fmla="*/ 0 h 10000"/>
                <a:gd name="connsiteX0" fmla="*/ 257 w 10000"/>
                <a:gd name="connsiteY0" fmla="*/ 0 h 10000"/>
                <a:gd name="connsiteX1" fmla="*/ 8448 w 10000"/>
                <a:gd name="connsiteY1" fmla="*/ 92 h 10000"/>
                <a:gd name="connsiteX2" fmla="*/ 8353 w 10000"/>
                <a:gd name="connsiteY2" fmla="*/ 578 h 10000"/>
                <a:gd name="connsiteX3" fmla="*/ 8682 w 10000"/>
                <a:gd name="connsiteY3" fmla="*/ 999 h 10000"/>
                <a:gd name="connsiteX4" fmla="*/ 8631 w 10000"/>
                <a:gd name="connsiteY4" fmla="*/ 1302 h 10000"/>
                <a:gd name="connsiteX5" fmla="*/ 8426 w 10000"/>
                <a:gd name="connsiteY5" fmla="*/ 1997 h 10000"/>
                <a:gd name="connsiteX6" fmla="*/ 8537 w 10000"/>
                <a:gd name="connsiteY6" fmla="*/ 2261 h 10000"/>
                <a:gd name="connsiteX7" fmla="*/ 8572 w 10000"/>
                <a:gd name="connsiteY7" fmla="*/ 2579 h 10000"/>
                <a:gd name="connsiteX8" fmla="*/ 8976 w 10000"/>
                <a:gd name="connsiteY8" fmla="*/ 3103 h 10000"/>
                <a:gd name="connsiteX9" fmla="*/ 9458 w 10000"/>
                <a:gd name="connsiteY9" fmla="*/ 3431 h 10000"/>
                <a:gd name="connsiteX10" fmla="*/ 9561 w 10000"/>
                <a:gd name="connsiteY10" fmla="*/ 4050 h 10000"/>
                <a:gd name="connsiteX11" fmla="*/ 9743 w 10000"/>
                <a:gd name="connsiteY11" fmla="*/ 4417 h 10000"/>
                <a:gd name="connsiteX12" fmla="*/ 9890 w 10000"/>
                <a:gd name="connsiteY12" fmla="*/ 4681 h 10000"/>
                <a:gd name="connsiteX13" fmla="*/ 10000 w 10000"/>
                <a:gd name="connsiteY13" fmla="*/ 5469 h 10000"/>
                <a:gd name="connsiteX14" fmla="*/ 9781 w 10000"/>
                <a:gd name="connsiteY14" fmla="*/ 5941 h 10000"/>
                <a:gd name="connsiteX15" fmla="*/ 9670 w 10000"/>
                <a:gd name="connsiteY15" fmla="*/ 6205 h 10000"/>
                <a:gd name="connsiteX16" fmla="*/ 9670 w 10000"/>
                <a:gd name="connsiteY16" fmla="*/ 6678 h 10000"/>
                <a:gd name="connsiteX17" fmla="*/ 9233 w 10000"/>
                <a:gd name="connsiteY17" fmla="*/ 6624 h 10000"/>
                <a:gd name="connsiteX18" fmla="*/ 8902 w 10000"/>
                <a:gd name="connsiteY18" fmla="*/ 6888 h 10000"/>
                <a:gd name="connsiteX19" fmla="*/ 8756 w 10000"/>
                <a:gd name="connsiteY19" fmla="*/ 7098 h 10000"/>
                <a:gd name="connsiteX20" fmla="*/ 8572 w 10000"/>
                <a:gd name="connsiteY20" fmla="*/ 7519 h 10000"/>
                <a:gd name="connsiteX21" fmla="*/ 8609 w 10000"/>
                <a:gd name="connsiteY21" fmla="*/ 7889 h 10000"/>
                <a:gd name="connsiteX22" fmla="*/ 8793 w 10000"/>
                <a:gd name="connsiteY22" fmla="*/ 8518 h 10000"/>
                <a:gd name="connsiteX23" fmla="*/ 8537 w 10000"/>
                <a:gd name="connsiteY23" fmla="*/ 8888 h 10000"/>
                <a:gd name="connsiteX24" fmla="*/ 8170 w 10000"/>
                <a:gd name="connsiteY24" fmla="*/ 9726 h 10000"/>
                <a:gd name="connsiteX25" fmla="*/ 8097 w 10000"/>
                <a:gd name="connsiteY25" fmla="*/ 9990 h 10000"/>
                <a:gd name="connsiteX26" fmla="*/ 7766 w 10000"/>
                <a:gd name="connsiteY26" fmla="*/ 9936 h 10000"/>
                <a:gd name="connsiteX27" fmla="*/ 7400 w 10000"/>
                <a:gd name="connsiteY27" fmla="*/ 9726 h 10000"/>
                <a:gd name="connsiteX28" fmla="*/ 1502 w 10000"/>
                <a:gd name="connsiteY28" fmla="*/ 9936 h 10000"/>
                <a:gd name="connsiteX29" fmla="*/ 1428 w 10000"/>
                <a:gd name="connsiteY29" fmla="*/ 9465 h 10000"/>
                <a:gd name="connsiteX30" fmla="*/ 1223 w 10000"/>
                <a:gd name="connsiteY30" fmla="*/ 9322 h 10000"/>
                <a:gd name="connsiteX31" fmla="*/ 1120 w 10000"/>
                <a:gd name="connsiteY31" fmla="*/ 8931 h 10000"/>
                <a:gd name="connsiteX32" fmla="*/ 1466 w 10000"/>
                <a:gd name="connsiteY32" fmla="*/ 8677 h 10000"/>
                <a:gd name="connsiteX33" fmla="*/ 1392 w 10000"/>
                <a:gd name="connsiteY33" fmla="*/ 8204 h 10000"/>
                <a:gd name="connsiteX34" fmla="*/ 1246 w 10000"/>
                <a:gd name="connsiteY34" fmla="*/ 7622 h 10000"/>
                <a:gd name="connsiteX35" fmla="*/ 1173 w 10000"/>
                <a:gd name="connsiteY35" fmla="*/ 7204 h 10000"/>
                <a:gd name="connsiteX36" fmla="*/ 1356 w 10000"/>
                <a:gd name="connsiteY36" fmla="*/ 6888 h 10000"/>
                <a:gd name="connsiteX37" fmla="*/ 1062 w 10000"/>
                <a:gd name="connsiteY37" fmla="*/ 6415 h 10000"/>
                <a:gd name="connsiteX38" fmla="*/ 1062 w 10000"/>
                <a:gd name="connsiteY38" fmla="*/ 6311 h 10000"/>
                <a:gd name="connsiteX39" fmla="*/ 1100 w 10000"/>
                <a:gd name="connsiteY39" fmla="*/ 5785 h 10000"/>
                <a:gd name="connsiteX40" fmla="*/ 953 w 10000"/>
                <a:gd name="connsiteY40" fmla="*/ 5362 h 10000"/>
                <a:gd name="connsiteX41" fmla="*/ 696 w 10000"/>
                <a:gd name="connsiteY41" fmla="*/ 4522 h 10000"/>
                <a:gd name="connsiteX42" fmla="*/ 623 w 10000"/>
                <a:gd name="connsiteY42" fmla="*/ 3891 h 10000"/>
                <a:gd name="connsiteX43" fmla="*/ 623 w 10000"/>
                <a:gd name="connsiteY43" fmla="*/ 3470 h 10000"/>
                <a:gd name="connsiteX44" fmla="*/ 0 w 10000"/>
                <a:gd name="connsiteY44" fmla="*/ 2631 h 10000"/>
                <a:gd name="connsiteX45" fmla="*/ 477 w 10000"/>
                <a:gd name="connsiteY45" fmla="*/ 2051 h 10000"/>
                <a:gd name="connsiteX46" fmla="*/ 477 w 10000"/>
                <a:gd name="connsiteY46" fmla="*/ 1789 h 10000"/>
                <a:gd name="connsiteX47" fmla="*/ 477 w 10000"/>
                <a:gd name="connsiteY47" fmla="*/ 999 h 10000"/>
                <a:gd name="connsiteX48" fmla="*/ 147 w 10000"/>
                <a:gd name="connsiteY48" fmla="*/ 473 h 10000"/>
                <a:gd name="connsiteX49" fmla="*/ 257 w 10000"/>
                <a:gd name="connsiteY49" fmla="*/ 0 h 10000"/>
                <a:gd name="connsiteX0" fmla="*/ 257 w 10000"/>
                <a:gd name="connsiteY0" fmla="*/ 0 h 10000"/>
                <a:gd name="connsiteX1" fmla="*/ 8448 w 10000"/>
                <a:gd name="connsiteY1" fmla="*/ 92 h 10000"/>
                <a:gd name="connsiteX2" fmla="*/ 8353 w 10000"/>
                <a:gd name="connsiteY2" fmla="*/ 578 h 10000"/>
                <a:gd name="connsiteX3" fmla="*/ 8682 w 10000"/>
                <a:gd name="connsiteY3" fmla="*/ 999 h 10000"/>
                <a:gd name="connsiteX4" fmla="*/ 8631 w 10000"/>
                <a:gd name="connsiteY4" fmla="*/ 1302 h 10000"/>
                <a:gd name="connsiteX5" fmla="*/ 8426 w 10000"/>
                <a:gd name="connsiteY5" fmla="*/ 1997 h 10000"/>
                <a:gd name="connsiteX6" fmla="*/ 8537 w 10000"/>
                <a:gd name="connsiteY6" fmla="*/ 2261 h 10000"/>
                <a:gd name="connsiteX7" fmla="*/ 8572 w 10000"/>
                <a:gd name="connsiteY7" fmla="*/ 2579 h 10000"/>
                <a:gd name="connsiteX8" fmla="*/ 8976 w 10000"/>
                <a:gd name="connsiteY8" fmla="*/ 3103 h 10000"/>
                <a:gd name="connsiteX9" fmla="*/ 9458 w 10000"/>
                <a:gd name="connsiteY9" fmla="*/ 3431 h 10000"/>
                <a:gd name="connsiteX10" fmla="*/ 9561 w 10000"/>
                <a:gd name="connsiteY10" fmla="*/ 4050 h 10000"/>
                <a:gd name="connsiteX11" fmla="*/ 9743 w 10000"/>
                <a:gd name="connsiteY11" fmla="*/ 4417 h 10000"/>
                <a:gd name="connsiteX12" fmla="*/ 9890 w 10000"/>
                <a:gd name="connsiteY12" fmla="*/ 4681 h 10000"/>
                <a:gd name="connsiteX13" fmla="*/ 10000 w 10000"/>
                <a:gd name="connsiteY13" fmla="*/ 5469 h 10000"/>
                <a:gd name="connsiteX14" fmla="*/ 9781 w 10000"/>
                <a:gd name="connsiteY14" fmla="*/ 5941 h 10000"/>
                <a:gd name="connsiteX15" fmla="*/ 9670 w 10000"/>
                <a:gd name="connsiteY15" fmla="*/ 6205 h 10000"/>
                <a:gd name="connsiteX16" fmla="*/ 9670 w 10000"/>
                <a:gd name="connsiteY16" fmla="*/ 6678 h 10000"/>
                <a:gd name="connsiteX17" fmla="*/ 9233 w 10000"/>
                <a:gd name="connsiteY17" fmla="*/ 6624 h 10000"/>
                <a:gd name="connsiteX18" fmla="*/ 8902 w 10000"/>
                <a:gd name="connsiteY18" fmla="*/ 6888 h 10000"/>
                <a:gd name="connsiteX19" fmla="*/ 8756 w 10000"/>
                <a:gd name="connsiteY19" fmla="*/ 7098 h 10000"/>
                <a:gd name="connsiteX20" fmla="*/ 8572 w 10000"/>
                <a:gd name="connsiteY20" fmla="*/ 7519 h 10000"/>
                <a:gd name="connsiteX21" fmla="*/ 8609 w 10000"/>
                <a:gd name="connsiteY21" fmla="*/ 7889 h 10000"/>
                <a:gd name="connsiteX22" fmla="*/ 8793 w 10000"/>
                <a:gd name="connsiteY22" fmla="*/ 8518 h 10000"/>
                <a:gd name="connsiteX23" fmla="*/ 8537 w 10000"/>
                <a:gd name="connsiteY23" fmla="*/ 8888 h 10000"/>
                <a:gd name="connsiteX24" fmla="*/ 8170 w 10000"/>
                <a:gd name="connsiteY24" fmla="*/ 9726 h 10000"/>
                <a:gd name="connsiteX25" fmla="*/ 8097 w 10000"/>
                <a:gd name="connsiteY25" fmla="*/ 9990 h 10000"/>
                <a:gd name="connsiteX26" fmla="*/ 7766 w 10000"/>
                <a:gd name="connsiteY26" fmla="*/ 9936 h 10000"/>
                <a:gd name="connsiteX27" fmla="*/ 7400 w 10000"/>
                <a:gd name="connsiteY27" fmla="*/ 9726 h 10000"/>
                <a:gd name="connsiteX28" fmla="*/ 1502 w 10000"/>
                <a:gd name="connsiteY28" fmla="*/ 9936 h 10000"/>
                <a:gd name="connsiteX29" fmla="*/ 1428 w 10000"/>
                <a:gd name="connsiteY29" fmla="*/ 9465 h 10000"/>
                <a:gd name="connsiteX30" fmla="*/ 1223 w 10000"/>
                <a:gd name="connsiteY30" fmla="*/ 9322 h 10000"/>
                <a:gd name="connsiteX31" fmla="*/ 1120 w 10000"/>
                <a:gd name="connsiteY31" fmla="*/ 8931 h 10000"/>
                <a:gd name="connsiteX32" fmla="*/ 1145 w 10000"/>
                <a:gd name="connsiteY32" fmla="*/ 8453 h 10000"/>
                <a:gd name="connsiteX33" fmla="*/ 1392 w 10000"/>
                <a:gd name="connsiteY33" fmla="*/ 8204 h 10000"/>
                <a:gd name="connsiteX34" fmla="*/ 1246 w 10000"/>
                <a:gd name="connsiteY34" fmla="*/ 7622 h 10000"/>
                <a:gd name="connsiteX35" fmla="*/ 1173 w 10000"/>
                <a:gd name="connsiteY35" fmla="*/ 7204 h 10000"/>
                <a:gd name="connsiteX36" fmla="*/ 1356 w 10000"/>
                <a:gd name="connsiteY36" fmla="*/ 6888 h 10000"/>
                <a:gd name="connsiteX37" fmla="*/ 1062 w 10000"/>
                <a:gd name="connsiteY37" fmla="*/ 6415 h 10000"/>
                <a:gd name="connsiteX38" fmla="*/ 1062 w 10000"/>
                <a:gd name="connsiteY38" fmla="*/ 6311 h 10000"/>
                <a:gd name="connsiteX39" fmla="*/ 1100 w 10000"/>
                <a:gd name="connsiteY39" fmla="*/ 5785 h 10000"/>
                <a:gd name="connsiteX40" fmla="*/ 953 w 10000"/>
                <a:gd name="connsiteY40" fmla="*/ 5362 h 10000"/>
                <a:gd name="connsiteX41" fmla="*/ 696 w 10000"/>
                <a:gd name="connsiteY41" fmla="*/ 4522 h 10000"/>
                <a:gd name="connsiteX42" fmla="*/ 623 w 10000"/>
                <a:gd name="connsiteY42" fmla="*/ 3891 h 10000"/>
                <a:gd name="connsiteX43" fmla="*/ 623 w 10000"/>
                <a:gd name="connsiteY43" fmla="*/ 3470 h 10000"/>
                <a:gd name="connsiteX44" fmla="*/ 0 w 10000"/>
                <a:gd name="connsiteY44" fmla="*/ 2631 h 10000"/>
                <a:gd name="connsiteX45" fmla="*/ 477 w 10000"/>
                <a:gd name="connsiteY45" fmla="*/ 2051 h 10000"/>
                <a:gd name="connsiteX46" fmla="*/ 477 w 10000"/>
                <a:gd name="connsiteY46" fmla="*/ 1789 h 10000"/>
                <a:gd name="connsiteX47" fmla="*/ 477 w 10000"/>
                <a:gd name="connsiteY47" fmla="*/ 999 h 10000"/>
                <a:gd name="connsiteX48" fmla="*/ 147 w 10000"/>
                <a:gd name="connsiteY48" fmla="*/ 473 h 10000"/>
                <a:gd name="connsiteX49" fmla="*/ 257 w 10000"/>
                <a:gd name="connsiteY49" fmla="*/ 0 h 10000"/>
                <a:gd name="connsiteX0" fmla="*/ 257 w 10000"/>
                <a:gd name="connsiteY0" fmla="*/ 0 h 10000"/>
                <a:gd name="connsiteX1" fmla="*/ 8448 w 10000"/>
                <a:gd name="connsiteY1" fmla="*/ 92 h 10000"/>
                <a:gd name="connsiteX2" fmla="*/ 8353 w 10000"/>
                <a:gd name="connsiteY2" fmla="*/ 578 h 10000"/>
                <a:gd name="connsiteX3" fmla="*/ 8682 w 10000"/>
                <a:gd name="connsiteY3" fmla="*/ 999 h 10000"/>
                <a:gd name="connsiteX4" fmla="*/ 8631 w 10000"/>
                <a:gd name="connsiteY4" fmla="*/ 1302 h 10000"/>
                <a:gd name="connsiteX5" fmla="*/ 8426 w 10000"/>
                <a:gd name="connsiteY5" fmla="*/ 1997 h 10000"/>
                <a:gd name="connsiteX6" fmla="*/ 8537 w 10000"/>
                <a:gd name="connsiteY6" fmla="*/ 2261 h 10000"/>
                <a:gd name="connsiteX7" fmla="*/ 8572 w 10000"/>
                <a:gd name="connsiteY7" fmla="*/ 2579 h 10000"/>
                <a:gd name="connsiteX8" fmla="*/ 8976 w 10000"/>
                <a:gd name="connsiteY8" fmla="*/ 3103 h 10000"/>
                <a:gd name="connsiteX9" fmla="*/ 9458 w 10000"/>
                <a:gd name="connsiteY9" fmla="*/ 3431 h 10000"/>
                <a:gd name="connsiteX10" fmla="*/ 9561 w 10000"/>
                <a:gd name="connsiteY10" fmla="*/ 4050 h 10000"/>
                <a:gd name="connsiteX11" fmla="*/ 9743 w 10000"/>
                <a:gd name="connsiteY11" fmla="*/ 4417 h 10000"/>
                <a:gd name="connsiteX12" fmla="*/ 9890 w 10000"/>
                <a:gd name="connsiteY12" fmla="*/ 4681 h 10000"/>
                <a:gd name="connsiteX13" fmla="*/ 10000 w 10000"/>
                <a:gd name="connsiteY13" fmla="*/ 5469 h 10000"/>
                <a:gd name="connsiteX14" fmla="*/ 9781 w 10000"/>
                <a:gd name="connsiteY14" fmla="*/ 5941 h 10000"/>
                <a:gd name="connsiteX15" fmla="*/ 9670 w 10000"/>
                <a:gd name="connsiteY15" fmla="*/ 6205 h 10000"/>
                <a:gd name="connsiteX16" fmla="*/ 9670 w 10000"/>
                <a:gd name="connsiteY16" fmla="*/ 6678 h 10000"/>
                <a:gd name="connsiteX17" fmla="*/ 9233 w 10000"/>
                <a:gd name="connsiteY17" fmla="*/ 6624 h 10000"/>
                <a:gd name="connsiteX18" fmla="*/ 8902 w 10000"/>
                <a:gd name="connsiteY18" fmla="*/ 6888 h 10000"/>
                <a:gd name="connsiteX19" fmla="*/ 8756 w 10000"/>
                <a:gd name="connsiteY19" fmla="*/ 7098 h 10000"/>
                <a:gd name="connsiteX20" fmla="*/ 8572 w 10000"/>
                <a:gd name="connsiteY20" fmla="*/ 7519 h 10000"/>
                <a:gd name="connsiteX21" fmla="*/ 8609 w 10000"/>
                <a:gd name="connsiteY21" fmla="*/ 7889 h 10000"/>
                <a:gd name="connsiteX22" fmla="*/ 8793 w 10000"/>
                <a:gd name="connsiteY22" fmla="*/ 8518 h 10000"/>
                <a:gd name="connsiteX23" fmla="*/ 8537 w 10000"/>
                <a:gd name="connsiteY23" fmla="*/ 8888 h 10000"/>
                <a:gd name="connsiteX24" fmla="*/ 8170 w 10000"/>
                <a:gd name="connsiteY24" fmla="*/ 9726 h 10000"/>
                <a:gd name="connsiteX25" fmla="*/ 8097 w 10000"/>
                <a:gd name="connsiteY25" fmla="*/ 9990 h 10000"/>
                <a:gd name="connsiteX26" fmla="*/ 7766 w 10000"/>
                <a:gd name="connsiteY26" fmla="*/ 9936 h 10000"/>
                <a:gd name="connsiteX27" fmla="*/ 7400 w 10000"/>
                <a:gd name="connsiteY27" fmla="*/ 9726 h 10000"/>
                <a:gd name="connsiteX28" fmla="*/ 1502 w 10000"/>
                <a:gd name="connsiteY28" fmla="*/ 9936 h 10000"/>
                <a:gd name="connsiteX29" fmla="*/ 1428 w 10000"/>
                <a:gd name="connsiteY29" fmla="*/ 9465 h 10000"/>
                <a:gd name="connsiteX30" fmla="*/ 1223 w 10000"/>
                <a:gd name="connsiteY30" fmla="*/ 9322 h 10000"/>
                <a:gd name="connsiteX31" fmla="*/ 1120 w 10000"/>
                <a:gd name="connsiteY31" fmla="*/ 8931 h 10000"/>
                <a:gd name="connsiteX32" fmla="*/ 1145 w 10000"/>
                <a:gd name="connsiteY32" fmla="*/ 8453 h 10000"/>
                <a:gd name="connsiteX33" fmla="*/ 1167 w 10000"/>
                <a:gd name="connsiteY33" fmla="*/ 8079 h 10000"/>
                <a:gd name="connsiteX34" fmla="*/ 1246 w 10000"/>
                <a:gd name="connsiteY34" fmla="*/ 7622 h 10000"/>
                <a:gd name="connsiteX35" fmla="*/ 1173 w 10000"/>
                <a:gd name="connsiteY35" fmla="*/ 7204 h 10000"/>
                <a:gd name="connsiteX36" fmla="*/ 1356 w 10000"/>
                <a:gd name="connsiteY36" fmla="*/ 6888 h 10000"/>
                <a:gd name="connsiteX37" fmla="*/ 1062 w 10000"/>
                <a:gd name="connsiteY37" fmla="*/ 6415 h 10000"/>
                <a:gd name="connsiteX38" fmla="*/ 1062 w 10000"/>
                <a:gd name="connsiteY38" fmla="*/ 6311 h 10000"/>
                <a:gd name="connsiteX39" fmla="*/ 1100 w 10000"/>
                <a:gd name="connsiteY39" fmla="*/ 5785 h 10000"/>
                <a:gd name="connsiteX40" fmla="*/ 953 w 10000"/>
                <a:gd name="connsiteY40" fmla="*/ 5362 h 10000"/>
                <a:gd name="connsiteX41" fmla="*/ 696 w 10000"/>
                <a:gd name="connsiteY41" fmla="*/ 4522 h 10000"/>
                <a:gd name="connsiteX42" fmla="*/ 623 w 10000"/>
                <a:gd name="connsiteY42" fmla="*/ 3891 h 10000"/>
                <a:gd name="connsiteX43" fmla="*/ 623 w 10000"/>
                <a:gd name="connsiteY43" fmla="*/ 3470 h 10000"/>
                <a:gd name="connsiteX44" fmla="*/ 0 w 10000"/>
                <a:gd name="connsiteY44" fmla="*/ 2631 h 10000"/>
                <a:gd name="connsiteX45" fmla="*/ 477 w 10000"/>
                <a:gd name="connsiteY45" fmla="*/ 2051 h 10000"/>
                <a:gd name="connsiteX46" fmla="*/ 477 w 10000"/>
                <a:gd name="connsiteY46" fmla="*/ 1789 h 10000"/>
                <a:gd name="connsiteX47" fmla="*/ 477 w 10000"/>
                <a:gd name="connsiteY47" fmla="*/ 999 h 10000"/>
                <a:gd name="connsiteX48" fmla="*/ 147 w 10000"/>
                <a:gd name="connsiteY48" fmla="*/ 473 h 10000"/>
                <a:gd name="connsiteX49" fmla="*/ 257 w 10000"/>
                <a:gd name="connsiteY49" fmla="*/ 0 h 10000"/>
                <a:gd name="connsiteX0" fmla="*/ 257 w 10000"/>
                <a:gd name="connsiteY0" fmla="*/ 0 h 10000"/>
                <a:gd name="connsiteX1" fmla="*/ 8448 w 10000"/>
                <a:gd name="connsiteY1" fmla="*/ 92 h 10000"/>
                <a:gd name="connsiteX2" fmla="*/ 8353 w 10000"/>
                <a:gd name="connsiteY2" fmla="*/ 578 h 10000"/>
                <a:gd name="connsiteX3" fmla="*/ 8682 w 10000"/>
                <a:gd name="connsiteY3" fmla="*/ 999 h 10000"/>
                <a:gd name="connsiteX4" fmla="*/ 8631 w 10000"/>
                <a:gd name="connsiteY4" fmla="*/ 1302 h 10000"/>
                <a:gd name="connsiteX5" fmla="*/ 8426 w 10000"/>
                <a:gd name="connsiteY5" fmla="*/ 1997 h 10000"/>
                <a:gd name="connsiteX6" fmla="*/ 8537 w 10000"/>
                <a:gd name="connsiteY6" fmla="*/ 2261 h 10000"/>
                <a:gd name="connsiteX7" fmla="*/ 8572 w 10000"/>
                <a:gd name="connsiteY7" fmla="*/ 2579 h 10000"/>
                <a:gd name="connsiteX8" fmla="*/ 8976 w 10000"/>
                <a:gd name="connsiteY8" fmla="*/ 3103 h 10000"/>
                <a:gd name="connsiteX9" fmla="*/ 9458 w 10000"/>
                <a:gd name="connsiteY9" fmla="*/ 3431 h 10000"/>
                <a:gd name="connsiteX10" fmla="*/ 9561 w 10000"/>
                <a:gd name="connsiteY10" fmla="*/ 4050 h 10000"/>
                <a:gd name="connsiteX11" fmla="*/ 9743 w 10000"/>
                <a:gd name="connsiteY11" fmla="*/ 4417 h 10000"/>
                <a:gd name="connsiteX12" fmla="*/ 9890 w 10000"/>
                <a:gd name="connsiteY12" fmla="*/ 4681 h 10000"/>
                <a:gd name="connsiteX13" fmla="*/ 10000 w 10000"/>
                <a:gd name="connsiteY13" fmla="*/ 5469 h 10000"/>
                <a:gd name="connsiteX14" fmla="*/ 9781 w 10000"/>
                <a:gd name="connsiteY14" fmla="*/ 5941 h 10000"/>
                <a:gd name="connsiteX15" fmla="*/ 9670 w 10000"/>
                <a:gd name="connsiteY15" fmla="*/ 6205 h 10000"/>
                <a:gd name="connsiteX16" fmla="*/ 9670 w 10000"/>
                <a:gd name="connsiteY16" fmla="*/ 6678 h 10000"/>
                <a:gd name="connsiteX17" fmla="*/ 9233 w 10000"/>
                <a:gd name="connsiteY17" fmla="*/ 6624 h 10000"/>
                <a:gd name="connsiteX18" fmla="*/ 8902 w 10000"/>
                <a:gd name="connsiteY18" fmla="*/ 6888 h 10000"/>
                <a:gd name="connsiteX19" fmla="*/ 8756 w 10000"/>
                <a:gd name="connsiteY19" fmla="*/ 7098 h 10000"/>
                <a:gd name="connsiteX20" fmla="*/ 8572 w 10000"/>
                <a:gd name="connsiteY20" fmla="*/ 7519 h 10000"/>
                <a:gd name="connsiteX21" fmla="*/ 8609 w 10000"/>
                <a:gd name="connsiteY21" fmla="*/ 7889 h 10000"/>
                <a:gd name="connsiteX22" fmla="*/ 8793 w 10000"/>
                <a:gd name="connsiteY22" fmla="*/ 8518 h 10000"/>
                <a:gd name="connsiteX23" fmla="*/ 8537 w 10000"/>
                <a:gd name="connsiteY23" fmla="*/ 8888 h 10000"/>
                <a:gd name="connsiteX24" fmla="*/ 8170 w 10000"/>
                <a:gd name="connsiteY24" fmla="*/ 9726 h 10000"/>
                <a:gd name="connsiteX25" fmla="*/ 8097 w 10000"/>
                <a:gd name="connsiteY25" fmla="*/ 9990 h 10000"/>
                <a:gd name="connsiteX26" fmla="*/ 7766 w 10000"/>
                <a:gd name="connsiteY26" fmla="*/ 9936 h 10000"/>
                <a:gd name="connsiteX27" fmla="*/ 7400 w 10000"/>
                <a:gd name="connsiteY27" fmla="*/ 9726 h 10000"/>
                <a:gd name="connsiteX28" fmla="*/ 1502 w 10000"/>
                <a:gd name="connsiteY28" fmla="*/ 9936 h 10000"/>
                <a:gd name="connsiteX29" fmla="*/ 1428 w 10000"/>
                <a:gd name="connsiteY29" fmla="*/ 9465 h 10000"/>
                <a:gd name="connsiteX30" fmla="*/ 1223 w 10000"/>
                <a:gd name="connsiteY30" fmla="*/ 9322 h 10000"/>
                <a:gd name="connsiteX31" fmla="*/ 1120 w 10000"/>
                <a:gd name="connsiteY31" fmla="*/ 8931 h 10000"/>
                <a:gd name="connsiteX32" fmla="*/ 1145 w 10000"/>
                <a:gd name="connsiteY32" fmla="*/ 8453 h 10000"/>
                <a:gd name="connsiteX33" fmla="*/ 1167 w 10000"/>
                <a:gd name="connsiteY33" fmla="*/ 8079 h 10000"/>
                <a:gd name="connsiteX34" fmla="*/ 1246 w 10000"/>
                <a:gd name="connsiteY34" fmla="*/ 7622 h 10000"/>
                <a:gd name="connsiteX35" fmla="*/ 1173 w 10000"/>
                <a:gd name="connsiteY35" fmla="*/ 7204 h 10000"/>
                <a:gd name="connsiteX36" fmla="*/ 1051 w 10000"/>
                <a:gd name="connsiteY36" fmla="*/ 6788 h 10000"/>
                <a:gd name="connsiteX37" fmla="*/ 1062 w 10000"/>
                <a:gd name="connsiteY37" fmla="*/ 6415 h 10000"/>
                <a:gd name="connsiteX38" fmla="*/ 1062 w 10000"/>
                <a:gd name="connsiteY38" fmla="*/ 6311 h 10000"/>
                <a:gd name="connsiteX39" fmla="*/ 1100 w 10000"/>
                <a:gd name="connsiteY39" fmla="*/ 5785 h 10000"/>
                <a:gd name="connsiteX40" fmla="*/ 953 w 10000"/>
                <a:gd name="connsiteY40" fmla="*/ 5362 h 10000"/>
                <a:gd name="connsiteX41" fmla="*/ 696 w 10000"/>
                <a:gd name="connsiteY41" fmla="*/ 4522 h 10000"/>
                <a:gd name="connsiteX42" fmla="*/ 623 w 10000"/>
                <a:gd name="connsiteY42" fmla="*/ 3891 h 10000"/>
                <a:gd name="connsiteX43" fmla="*/ 623 w 10000"/>
                <a:gd name="connsiteY43" fmla="*/ 3470 h 10000"/>
                <a:gd name="connsiteX44" fmla="*/ 0 w 10000"/>
                <a:gd name="connsiteY44" fmla="*/ 2631 h 10000"/>
                <a:gd name="connsiteX45" fmla="*/ 477 w 10000"/>
                <a:gd name="connsiteY45" fmla="*/ 2051 h 10000"/>
                <a:gd name="connsiteX46" fmla="*/ 477 w 10000"/>
                <a:gd name="connsiteY46" fmla="*/ 1789 h 10000"/>
                <a:gd name="connsiteX47" fmla="*/ 477 w 10000"/>
                <a:gd name="connsiteY47" fmla="*/ 999 h 10000"/>
                <a:gd name="connsiteX48" fmla="*/ 147 w 10000"/>
                <a:gd name="connsiteY48" fmla="*/ 473 h 10000"/>
                <a:gd name="connsiteX49" fmla="*/ 257 w 10000"/>
                <a:gd name="connsiteY49" fmla="*/ 0 h 10000"/>
                <a:gd name="connsiteX0" fmla="*/ 257 w 10000"/>
                <a:gd name="connsiteY0" fmla="*/ 0 h 10000"/>
                <a:gd name="connsiteX1" fmla="*/ 8448 w 10000"/>
                <a:gd name="connsiteY1" fmla="*/ 92 h 10000"/>
                <a:gd name="connsiteX2" fmla="*/ 8353 w 10000"/>
                <a:gd name="connsiteY2" fmla="*/ 578 h 10000"/>
                <a:gd name="connsiteX3" fmla="*/ 8682 w 10000"/>
                <a:gd name="connsiteY3" fmla="*/ 999 h 10000"/>
                <a:gd name="connsiteX4" fmla="*/ 8631 w 10000"/>
                <a:gd name="connsiteY4" fmla="*/ 1302 h 10000"/>
                <a:gd name="connsiteX5" fmla="*/ 8426 w 10000"/>
                <a:gd name="connsiteY5" fmla="*/ 1997 h 10000"/>
                <a:gd name="connsiteX6" fmla="*/ 8537 w 10000"/>
                <a:gd name="connsiteY6" fmla="*/ 2261 h 10000"/>
                <a:gd name="connsiteX7" fmla="*/ 8572 w 10000"/>
                <a:gd name="connsiteY7" fmla="*/ 2579 h 10000"/>
                <a:gd name="connsiteX8" fmla="*/ 8976 w 10000"/>
                <a:gd name="connsiteY8" fmla="*/ 3103 h 10000"/>
                <a:gd name="connsiteX9" fmla="*/ 9458 w 10000"/>
                <a:gd name="connsiteY9" fmla="*/ 3431 h 10000"/>
                <a:gd name="connsiteX10" fmla="*/ 9561 w 10000"/>
                <a:gd name="connsiteY10" fmla="*/ 4050 h 10000"/>
                <a:gd name="connsiteX11" fmla="*/ 9743 w 10000"/>
                <a:gd name="connsiteY11" fmla="*/ 4417 h 10000"/>
                <a:gd name="connsiteX12" fmla="*/ 9890 w 10000"/>
                <a:gd name="connsiteY12" fmla="*/ 4681 h 10000"/>
                <a:gd name="connsiteX13" fmla="*/ 10000 w 10000"/>
                <a:gd name="connsiteY13" fmla="*/ 5469 h 10000"/>
                <a:gd name="connsiteX14" fmla="*/ 9781 w 10000"/>
                <a:gd name="connsiteY14" fmla="*/ 5941 h 10000"/>
                <a:gd name="connsiteX15" fmla="*/ 9670 w 10000"/>
                <a:gd name="connsiteY15" fmla="*/ 6205 h 10000"/>
                <a:gd name="connsiteX16" fmla="*/ 9670 w 10000"/>
                <a:gd name="connsiteY16" fmla="*/ 6678 h 10000"/>
                <a:gd name="connsiteX17" fmla="*/ 9233 w 10000"/>
                <a:gd name="connsiteY17" fmla="*/ 6624 h 10000"/>
                <a:gd name="connsiteX18" fmla="*/ 8902 w 10000"/>
                <a:gd name="connsiteY18" fmla="*/ 6888 h 10000"/>
                <a:gd name="connsiteX19" fmla="*/ 8756 w 10000"/>
                <a:gd name="connsiteY19" fmla="*/ 7098 h 10000"/>
                <a:gd name="connsiteX20" fmla="*/ 8572 w 10000"/>
                <a:gd name="connsiteY20" fmla="*/ 7519 h 10000"/>
                <a:gd name="connsiteX21" fmla="*/ 8609 w 10000"/>
                <a:gd name="connsiteY21" fmla="*/ 7889 h 10000"/>
                <a:gd name="connsiteX22" fmla="*/ 8793 w 10000"/>
                <a:gd name="connsiteY22" fmla="*/ 8518 h 10000"/>
                <a:gd name="connsiteX23" fmla="*/ 8537 w 10000"/>
                <a:gd name="connsiteY23" fmla="*/ 8888 h 10000"/>
                <a:gd name="connsiteX24" fmla="*/ 8170 w 10000"/>
                <a:gd name="connsiteY24" fmla="*/ 9726 h 10000"/>
                <a:gd name="connsiteX25" fmla="*/ 8097 w 10000"/>
                <a:gd name="connsiteY25" fmla="*/ 9990 h 10000"/>
                <a:gd name="connsiteX26" fmla="*/ 7766 w 10000"/>
                <a:gd name="connsiteY26" fmla="*/ 9936 h 10000"/>
                <a:gd name="connsiteX27" fmla="*/ 7400 w 10000"/>
                <a:gd name="connsiteY27" fmla="*/ 9726 h 10000"/>
                <a:gd name="connsiteX28" fmla="*/ 1502 w 10000"/>
                <a:gd name="connsiteY28" fmla="*/ 9936 h 10000"/>
                <a:gd name="connsiteX29" fmla="*/ 1428 w 10000"/>
                <a:gd name="connsiteY29" fmla="*/ 9465 h 10000"/>
                <a:gd name="connsiteX30" fmla="*/ 1223 w 10000"/>
                <a:gd name="connsiteY30" fmla="*/ 9322 h 10000"/>
                <a:gd name="connsiteX31" fmla="*/ 1120 w 10000"/>
                <a:gd name="connsiteY31" fmla="*/ 8931 h 10000"/>
                <a:gd name="connsiteX32" fmla="*/ 1145 w 10000"/>
                <a:gd name="connsiteY32" fmla="*/ 8453 h 10000"/>
                <a:gd name="connsiteX33" fmla="*/ 1167 w 10000"/>
                <a:gd name="connsiteY33" fmla="*/ 8079 h 10000"/>
                <a:gd name="connsiteX34" fmla="*/ 1246 w 10000"/>
                <a:gd name="connsiteY34" fmla="*/ 7622 h 10000"/>
                <a:gd name="connsiteX35" fmla="*/ 1173 w 10000"/>
                <a:gd name="connsiteY35" fmla="*/ 7204 h 10000"/>
                <a:gd name="connsiteX36" fmla="*/ 1051 w 10000"/>
                <a:gd name="connsiteY36" fmla="*/ 6788 h 10000"/>
                <a:gd name="connsiteX37" fmla="*/ 1062 w 10000"/>
                <a:gd name="connsiteY37" fmla="*/ 6415 h 10000"/>
                <a:gd name="connsiteX38" fmla="*/ 1062 w 10000"/>
                <a:gd name="connsiteY38" fmla="*/ 6311 h 10000"/>
                <a:gd name="connsiteX39" fmla="*/ 1100 w 10000"/>
                <a:gd name="connsiteY39" fmla="*/ 5785 h 10000"/>
                <a:gd name="connsiteX40" fmla="*/ 953 w 10000"/>
                <a:gd name="connsiteY40" fmla="*/ 5362 h 10000"/>
                <a:gd name="connsiteX41" fmla="*/ 696 w 10000"/>
                <a:gd name="connsiteY41" fmla="*/ 4522 h 10000"/>
                <a:gd name="connsiteX42" fmla="*/ 623 w 10000"/>
                <a:gd name="connsiteY42" fmla="*/ 3891 h 10000"/>
                <a:gd name="connsiteX43" fmla="*/ 623 w 10000"/>
                <a:gd name="connsiteY43" fmla="*/ 3470 h 10000"/>
                <a:gd name="connsiteX44" fmla="*/ 0 w 10000"/>
                <a:gd name="connsiteY44" fmla="*/ 2631 h 10000"/>
                <a:gd name="connsiteX45" fmla="*/ 477 w 10000"/>
                <a:gd name="connsiteY45" fmla="*/ 2051 h 10000"/>
                <a:gd name="connsiteX46" fmla="*/ 477 w 10000"/>
                <a:gd name="connsiteY46" fmla="*/ 1789 h 10000"/>
                <a:gd name="connsiteX47" fmla="*/ 477 w 10000"/>
                <a:gd name="connsiteY47" fmla="*/ 999 h 10000"/>
                <a:gd name="connsiteX48" fmla="*/ 532 w 10000"/>
                <a:gd name="connsiteY48" fmla="*/ 549 h 10000"/>
                <a:gd name="connsiteX49" fmla="*/ 257 w 10000"/>
                <a:gd name="connsiteY49" fmla="*/ 0 h 10000"/>
                <a:gd name="connsiteX0" fmla="*/ 257 w 10000"/>
                <a:gd name="connsiteY0" fmla="*/ 0 h 10000"/>
                <a:gd name="connsiteX1" fmla="*/ 8448 w 10000"/>
                <a:gd name="connsiteY1" fmla="*/ 92 h 10000"/>
                <a:gd name="connsiteX2" fmla="*/ 8353 w 10000"/>
                <a:gd name="connsiteY2" fmla="*/ 578 h 10000"/>
                <a:gd name="connsiteX3" fmla="*/ 8682 w 10000"/>
                <a:gd name="connsiteY3" fmla="*/ 999 h 10000"/>
                <a:gd name="connsiteX4" fmla="*/ 8631 w 10000"/>
                <a:gd name="connsiteY4" fmla="*/ 1302 h 10000"/>
                <a:gd name="connsiteX5" fmla="*/ 8426 w 10000"/>
                <a:gd name="connsiteY5" fmla="*/ 1997 h 10000"/>
                <a:gd name="connsiteX6" fmla="*/ 8537 w 10000"/>
                <a:gd name="connsiteY6" fmla="*/ 2261 h 10000"/>
                <a:gd name="connsiteX7" fmla="*/ 8572 w 10000"/>
                <a:gd name="connsiteY7" fmla="*/ 2579 h 10000"/>
                <a:gd name="connsiteX8" fmla="*/ 8976 w 10000"/>
                <a:gd name="connsiteY8" fmla="*/ 3103 h 10000"/>
                <a:gd name="connsiteX9" fmla="*/ 9458 w 10000"/>
                <a:gd name="connsiteY9" fmla="*/ 3431 h 10000"/>
                <a:gd name="connsiteX10" fmla="*/ 9561 w 10000"/>
                <a:gd name="connsiteY10" fmla="*/ 4050 h 10000"/>
                <a:gd name="connsiteX11" fmla="*/ 9743 w 10000"/>
                <a:gd name="connsiteY11" fmla="*/ 4417 h 10000"/>
                <a:gd name="connsiteX12" fmla="*/ 9890 w 10000"/>
                <a:gd name="connsiteY12" fmla="*/ 4681 h 10000"/>
                <a:gd name="connsiteX13" fmla="*/ 10000 w 10000"/>
                <a:gd name="connsiteY13" fmla="*/ 5469 h 10000"/>
                <a:gd name="connsiteX14" fmla="*/ 9781 w 10000"/>
                <a:gd name="connsiteY14" fmla="*/ 5941 h 10000"/>
                <a:gd name="connsiteX15" fmla="*/ 9670 w 10000"/>
                <a:gd name="connsiteY15" fmla="*/ 6205 h 10000"/>
                <a:gd name="connsiteX16" fmla="*/ 9670 w 10000"/>
                <a:gd name="connsiteY16" fmla="*/ 6678 h 10000"/>
                <a:gd name="connsiteX17" fmla="*/ 9233 w 10000"/>
                <a:gd name="connsiteY17" fmla="*/ 6624 h 10000"/>
                <a:gd name="connsiteX18" fmla="*/ 8902 w 10000"/>
                <a:gd name="connsiteY18" fmla="*/ 6888 h 10000"/>
                <a:gd name="connsiteX19" fmla="*/ 8756 w 10000"/>
                <a:gd name="connsiteY19" fmla="*/ 7098 h 10000"/>
                <a:gd name="connsiteX20" fmla="*/ 8572 w 10000"/>
                <a:gd name="connsiteY20" fmla="*/ 7519 h 10000"/>
                <a:gd name="connsiteX21" fmla="*/ 8609 w 10000"/>
                <a:gd name="connsiteY21" fmla="*/ 7889 h 10000"/>
                <a:gd name="connsiteX22" fmla="*/ 8793 w 10000"/>
                <a:gd name="connsiteY22" fmla="*/ 8518 h 10000"/>
                <a:gd name="connsiteX23" fmla="*/ 8537 w 10000"/>
                <a:gd name="connsiteY23" fmla="*/ 8888 h 10000"/>
                <a:gd name="connsiteX24" fmla="*/ 8170 w 10000"/>
                <a:gd name="connsiteY24" fmla="*/ 9726 h 10000"/>
                <a:gd name="connsiteX25" fmla="*/ 8097 w 10000"/>
                <a:gd name="connsiteY25" fmla="*/ 9990 h 10000"/>
                <a:gd name="connsiteX26" fmla="*/ 7766 w 10000"/>
                <a:gd name="connsiteY26" fmla="*/ 9936 h 10000"/>
                <a:gd name="connsiteX27" fmla="*/ 7400 w 10000"/>
                <a:gd name="connsiteY27" fmla="*/ 9726 h 10000"/>
                <a:gd name="connsiteX28" fmla="*/ 1502 w 10000"/>
                <a:gd name="connsiteY28" fmla="*/ 9936 h 10000"/>
                <a:gd name="connsiteX29" fmla="*/ 1428 w 10000"/>
                <a:gd name="connsiteY29" fmla="*/ 9465 h 10000"/>
                <a:gd name="connsiteX30" fmla="*/ 1223 w 10000"/>
                <a:gd name="connsiteY30" fmla="*/ 9322 h 10000"/>
                <a:gd name="connsiteX31" fmla="*/ 1120 w 10000"/>
                <a:gd name="connsiteY31" fmla="*/ 8931 h 10000"/>
                <a:gd name="connsiteX32" fmla="*/ 1145 w 10000"/>
                <a:gd name="connsiteY32" fmla="*/ 8453 h 10000"/>
                <a:gd name="connsiteX33" fmla="*/ 1167 w 10000"/>
                <a:gd name="connsiteY33" fmla="*/ 8079 h 10000"/>
                <a:gd name="connsiteX34" fmla="*/ 1246 w 10000"/>
                <a:gd name="connsiteY34" fmla="*/ 7622 h 10000"/>
                <a:gd name="connsiteX35" fmla="*/ 1173 w 10000"/>
                <a:gd name="connsiteY35" fmla="*/ 7204 h 10000"/>
                <a:gd name="connsiteX36" fmla="*/ 1051 w 10000"/>
                <a:gd name="connsiteY36" fmla="*/ 6788 h 10000"/>
                <a:gd name="connsiteX37" fmla="*/ 1062 w 10000"/>
                <a:gd name="connsiteY37" fmla="*/ 6415 h 10000"/>
                <a:gd name="connsiteX38" fmla="*/ 1062 w 10000"/>
                <a:gd name="connsiteY38" fmla="*/ 6311 h 10000"/>
                <a:gd name="connsiteX39" fmla="*/ 1100 w 10000"/>
                <a:gd name="connsiteY39" fmla="*/ 5785 h 10000"/>
                <a:gd name="connsiteX40" fmla="*/ 953 w 10000"/>
                <a:gd name="connsiteY40" fmla="*/ 5362 h 10000"/>
                <a:gd name="connsiteX41" fmla="*/ 696 w 10000"/>
                <a:gd name="connsiteY41" fmla="*/ 4522 h 10000"/>
                <a:gd name="connsiteX42" fmla="*/ 623 w 10000"/>
                <a:gd name="connsiteY42" fmla="*/ 3891 h 10000"/>
                <a:gd name="connsiteX43" fmla="*/ 623 w 10000"/>
                <a:gd name="connsiteY43" fmla="*/ 3470 h 10000"/>
                <a:gd name="connsiteX44" fmla="*/ 0 w 10000"/>
                <a:gd name="connsiteY44" fmla="*/ 2631 h 10000"/>
                <a:gd name="connsiteX45" fmla="*/ 477 w 10000"/>
                <a:gd name="connsiteY45" fmla="*/ 2051 h 10000"/>
                <a:gd name="connsiteX46" fmla="*/ 477 w 10000"/>
                <a:gd name="connsiteY46" fmla="*/ 1789 h 10000"/>
                <a:gd name="connsiteX47" fmla="*/ 477 w 10000"/>
                <a:gd name="connsiteY47" fmla="*/ 999 h 10000"/>
                <a:gd name="connsiteX48" fmla="*/ 532 w 10000"/>
                <a:gd name="connsiteY48" fmla="*/ 549 h 10000"/>
                <a:gd name="connsiteX49" fmla="*/ 4732 w 10000"/>
                <a:gd name="connsiteY49" fmla="*/ 478 h 10000"/>
                <a:gd name="connsiteX0" fmla="*/ 8448 w 10000"/>
                <a:gd name="connsiteY0" fmla="*/ 0 h 9908"/>
                <a:gd name="connsiteX1" fmla="*/ 8353 w 10000"/>
                <a:gd name="connsiteY1" fmla="*/ 486 h 9908"/>
                <a:gd name="connsiteX2" fmla="*/ 8682 w 10000"/>
                <a:gd name="connsiteY2" fmla="*/ 907 h 9908"/>
                <a:gd name="connsiteX3" fmla="*/ 8631 w 10000"/>
                <a:gd name="connsiteY3" fmla="*/ 1210 h 9908"/>
                <a:gd name="connsiteX4" fmla="*/ 8426 w 10000"/>
                <a:gd name="connsiteY4" fmla="*/ 1905 h 9908"/>
                <a:gd name="connsiteX5" fmla="*/ 8537 w 10000"/>
                <a:gd name="connsiteY5" fmla="*/ 2169 h 9908"/>
                <a:gd name="connsiteX6" fmla="*/ 8572 w 10000"/>
                <a:gd name="connsiteY6" fmla="*/ 2487 h 9908"/>
                <a:gd name="connsiteX7" fmla="*/ 8976 w 10000"/>
                <a:gd name="connsiteY7" fmla="*/ 3011 h 9908"/>
                <a:gd name="connsiteX8" fmla="*/ 9458 w 10000"/>
                <a:gd name="connsiteY8" fmla="*/ 3339 h 9908"/>
                <a:gd name="connsiteX9" fmla="*/ 9561 w 10000"/>
                <a:gd name="connsiteY9" fmla="*/ 3958 h 9908"/>
                <a:gd name="connsiteX10" fmla="*/ 9743 w 10000"/>
                <a:gd name="connsiteY10" fmla="*/ 4325 h 9908"/>
                <a:gd name="connsiteX11" fmla="*/ 9890 w 10000"/>
                <a:gd name="connsiteY11" fmla="*/ 4589 h 9908"/>
                <a:gd name="connsiteX12" fmla="*/ 10000 w 10000"/>
                <a:gd name="connsiteY12" fmla="*/ 5377 h 9908"/>
                <a:gd name="connsiteX13" fmla="*/ 9781 w 10000"/>
                <a:gd name="connsiteY13" fmla="*/ 5849 h 9908"/>
                <a:gd name="connsiteX14" fmla="*/ 9670 w 10000"/>
                <a:gd name="connsiteY14" fmla="*/ 6113 h 9908"/>
                <a:gd name="connsiteX15" fmla="*/ 9670 w 10000"/>
                <a:gd name="connsiteY15" fmla="*/ 6586 h 9908"/>
                <a:gd name="connsiteX16" fmla="*/ 9233 w 10000"/>
                <a:gd name="connsiteY16" fmla="*/ 6532 h 9908"/>
                <a:gd name="connsiteX17" fmla="*/ 8902 w 10000"/>
                <a:gd name="connsiteY17" fmla="*/ 6796 h 9908"/>
                <a:gd name="connsiteX18" fmla="*/ 8756 w 10000"/>
                <a:gd name="connsiteY18" fmla="*/ 7006 h 9908"/>
                <a:gd name="connsiteX19" fmla="*/ 8572 w 10000"/>
                <a:gd name="connsiteY19" fmla="*/ 7427 h 9908"/>
                <a:gd name="connsiteX20" fmla="*/ 8609 w 10000"/>
                <a:gd name="connsiteY20" fmla="*/ 7797 h 9908"/>
                <a:gd name="connsiteX21" fmla="*/ 8793 w 10000"/>
                <a:gd name="connsiteY21" fmla="*/ 8426 h 9908"/>
                <a:gd name="connsiteX22" fmla="*/ 8537 w 10000"/>
                <a:gd name="connsiteY22" fmla="*/ 8796 h 9908"/>
                <a:gd name="connsiteX23" fmla="*/ 8170 w 10000"/>
                <a:gd name="connsiteY23" fmla="*/ 9634 h 9908"/>
                <a:gd name="connsiteX24" fmla="*/ 8097 w 10000"/>
                <a:gd name="connsiteY24" fmla="*/ 9898 h 9908"/>
                <a:gd name="connsiteX25" fmla="*/ 7766 w 10000"/>
                <a:gd name="connsiteY25" fmla="*/ 9844 h 9908"/>
                <a:gd name="connsiteX26" fmla="*/ 7400 w 10000"/>
                <a:gd name="connsiteY26" fmla="*/ 9634 h 9908"/>
                <a:gd name="connsiteX27" fmla="*/ 1502 w 10000"/>
                <a:gd name="connsiteY27" fmla="*/ 9844 h 9908"/>
                <a:gd name="connsiteX28" fmla="*/ 1428 w 10000"/>
                <a:gd name="connsiteY28" fmla="*/ 9373 h 9908"/>
                <a:gd name="connsiteX29" fmla="*/ 1223 w 10000"/>
                <a:gd name="connsiteY29" fmla="*/ 9230 h 9908"/>
                <a:gd name="connsiteX30" fmla="*/ 1120 w 10000"/>
                <a:gd name="connsiteY30" fmla="*/ 8839 h 9908"/>
                <a:gd name="connsiteX31" fmla="*/ 1145 w 10000"/>
                <a:gd name="connsiteY31" fmla="*/ 8361 h 9908"/>
                <a:gd name="connsiteX32" fmla="*/ 1167 w 10000"/>
                <a:gd name="connsiteY32" fmla="*/ 7987 h 9908"/>
                <a:gd name="connsiteX33" fmla="*/ 1246 w 10000"/>
                <a:gd name="connsiteY33" fmla="*/ 7530 h 9908"/>
                <a:gd name="connsiteX34" fmla="*/ 1173 w 10000"/>
                <a:gd name="connsiteY34" fmla="*/ 7112 h 9908"/>
                <a:gd name="connsiteX35" fmla="*/ 1051 w 10000"/>
                <a:gd name="connsiteY35" fmla="*/ 6696 h 9908"/>
                <a:gd name="connsiteX36" fmla="*/ 1062 w 10000"/>
                <a:gd name="connsiteY36" fmla="*/ 6323 h 9908"/>
                <a:gd name="connsiteX37" fmla="*/ 1062 w 10000"/>
                <a:gd name="connsiteY37" fmla="*/ 6219 h 9908"/>
                <a:gd name="connsiteX38" fmla="*/ 1100 w 10000"/>
                <a:gd name="connsiteY38" fmla="*/ 5693 h 9908"/>
                <a:gd name="connsiteX39" fmla="*/ 953 w 10000"/>
                <a:gd name="connsiteY39" fmla="*/ 5270 h 9908"/>
                <a:gd name="connsiteX40" fmla="*/ 696 w 10000"/>
                <a:gd name="connsiteY40" fmla="*/ 4430 h 9908"/>
                <a:gd name="connsiteX41" fmla="*/ 623 w 10000"/>
                <a:gd name="connsiteY41" fmla="*/ 3799 h 9908"/>
                <a:gd name="connsiteX42" fmla="*/ 623 w 10000"/>
                <a:gd name="connsiteY42" fmla="*/ 3378 h 9908"/>
                <a:gd name="connsiteX43" fmla="*/ 0 w 10000"/>
                <a:gd name="connsiteY43" fmla="*/ 2539 h 9908"/>
                <a:gd name="connsiteX44" fmla="*/ 477 w 10000"/>
                <a:gd name="connsiteY44" fmla="*/ 1959 h 9908"/>
                <a:gd name="connsiteX45" fmla="*/ 477 w 10000"/>
                <a:gd name="connsiteY45" fmla="*/ 1697 h 9908"/>
                <a:gd name="connsiteX46" fmla="*/ 477 w 10000"/>
                <a:gd name="connsiteY46" fmla="*/ 907 h 9908"/>
                <a:gd name="connsiteX47" fmla="*/ 532 w 10000"/>
                <a:gd name="connsiteY47" fmla="*/ 457 h 9908"/>
                <a:gd name="connsiteX48" fmla="*/ 4732 w 10000"/>
                <a:gd name="connsiteY48" fmla="*/ 386 h 9908"/>
                <a:gd name="connsiteX0" fmla="*/ 8448 w 10000"/>
                <a:gd name="connsiteY0" fmla="*/ 79 h 10079"/>
                <a:gd name="connsiteX1" fmla="*/ 8353 w 10000"/>
                <a:gd name="connsiteY1" fmla="*/ 570 h 10079"/>
                <a:gd name="connsiteX2" fmla="*/ 8682 w 10000"/>
                <a:gd name="connsiteY2" fmla="*/ 994 h 10079"/>
                <a:gd name="connsiteX3" fmla="*/ 8631 w 10000"/>
                <a:gd name="connsiteY3" fmla="*/ 1300 h 10079"/>
                <a:gd name="connsiteX4" fmla="*/ 8426 w 10000"/>
                <a:gd name="connsiteY4" fmla="*/ 2002 h 10079"/>
                <a:gd name="connsiteX5" fmla="*/ 8537 w 10000"/>
                <a:gd name="connsiteY5" fmla="*/ 2268 h 10079"/>
                <a:gd name="connsiteX6" fmla="*/ 8572 w 10000"/>
                <a:gd name="connsiteY6" fmla="*/ 2589 h 10079"/>
                <a:gd name="connsiteX7" fmla="*/ 8976 w 10000"/>
                <a:gd name="connsiteY7" fmla="*/ 3118 h 10079"/>
                <a:gd name="connsiteX8" fmla="*/ 9458 w 10000"/>
                <a:gd name="connsiteY8" fmla="*/ 3449 h 10079"/>
                <a:gd name="connsiteX9" fmla="*/ 9561 w 10000"/>
                <a:gd name="connsiteY9" fmla="*/ 4074 h 10079"/>
                <a:gd name="connsiteX10" fmla="*/ 9743 w 10000"/>
                <a:gd name="connsiteY10" fmla="*/ 4444 h 10079"/>
                <a:gd name="connsiteX11" fmla="*/ 9890 w 10000"/>
                <a:gd name="connsiteY11" fmla="*/ 4711 h 10079"/>
                <a:gd name="connsiteX12" fmla="*/ 10000 w 10000"/>
                <a:gd name="connsiteY12" fmla="*/ 5506 h 10079"/>
                <a:gd name="connsiteX13" fmla="*/ 9781 w 10000"/>
                <a:gd name="connsiteY13" fmla="*/ 5982 h 10079"/>
                <a:gd name="connsiteX14" fmla="*/ 9670 w 10000"/>
                <a:gd name="connsiteY14" fmla="*/ 6249 h 10079"/>
                <a:gd name="connsiteX15" fmla="*/ 9670 w 10000"/>
                <a:gd name="connsiteY15" fmla="*/ 6726 h 10079"/>
                <a:gd name="connsiteX16" fmla="*/ 9233 w 10000"/>
                <a:gd name="connsiteY16" fmla="*/ 6672 h 10079"/>
                <a:gd name="connsiteX17" fmla="*/ 8902 w 10000"/>
                <a:gd name="connsiteY17" fmla="*/ 6938 h 10079"/>
                <a:gd name="connsiteX18" fmla="*/ 8756 w 10000"/>
                <a:gd name="connsiteY18" fmla="*/ 7150 h 10079"/>
                <a:gd name="connsiteX19" fmla="*/ 8572 w 10000"/>
                <a:gd name="connsiteY19" fmla="*/ 7575 h 10079"/>
                <a:gd name="connsiteX20" fmla="*/ 8609 w 10000"/>
                <a:gd name="connsiteY20" fmla="*/ 7948 h 10079"/>
                <a:gd name="connsiteX21" fmla="*/ 8793 w 10000"/>
                <a:gd name="connsiteY21" fmla="*/ 8583 h 10079"/>
                <a:gd name="connsiteX22" fmla="*/ 8537 w 10000"/>
                <a:gd name="connsiteY22" fmla="*/ 8957 h 10079"/>
                <a:gd name="connsiteX23" fmla="*/ 8170 w 10000"/>
                <a:gd name="connsiteY23" fmla="*/ 9802 h 10079"/>
                <a:gd name="connsiteX24" fmla="*/ 8097 w 10000"/>
                <a:gd name="connsiteY24" fmla="*/ 10069 h 10079"/>
                <a:gd name="connsiteX25" fmla="*/ 7766 w 10000"/>
                <a:gd name="connsiteY25" fmla="*/ 10014 h 10079"/>
                <a:gd name="connsiteX26" fmla="*/ 7400 w 10000"/>
                <a:gd name="connsiteY26" fmla="*/ 9802 h 10079"/>
                <a:gd name="connsiteX27" fmla="*/ 1502 w 10000"/>
                <a:gd name="connsiteY27" fmla="*/ 10014 h 10079"/>
                <a:gd name="connsiteX28" fmla="*/ 1428 w 10000"/>
                <a:gd name="connsiteY28" fmla="*/ 9539 h 10079"/>
                <a:gd name="connsiteX29" fmla="*/ 1223 w 10000"/>
                <a:gd name="connsiteY29" fmla="*/ 9395 h 10079"/>
                <a:gd name="connsiteX30" fmla="*/ 1120 w 10000"/>
                <a:gd name="connsiteY30" fmla="*/ 9000 h 10079"/>
                <a:gd name="connsiteX31" fmla="*/ 1145 w 10000"/>
                <a:gd name="connsiteY31" fmla="*/ 8518 h 10079"/>
                <a:gd name="connsiteX32" fmla="*/ 1167 w 10000"/>
                <a:gd name="connsiteY32" fmla="*/ 8140 h 10079"/>
                <a:gd name="connsiteX33" fmla="*/ 1246 w 10000"/>
                <a:gd name="connsiteY33" fmla="*/ 7679 h 10079"/>
                <a:gd name="connsiteX34" fmla="*/ 1173 w 10000"/>
                <a:gd name="connsiteY34" fmla="*/ 7257 h 10079"/>
                <a:gd name="connsiteX35" fmla="*/ 1051 w 10000"/>
                <a:gd name="connsiteY35" fmla="*/ 6837 h 10079"/>
                <a:gd name="connsiteX36" fmla="*/ 1062 w 10000"/>
                <a:gd name="connsiteY36" fmla="*/ 6461 h 10079"/>
                <a:gd name="connsiteX37" fmla="*/ 1062 w 10000"/>
                <a:gd name="connsiteY37" fmla="*/ 6356 h 10079"/>
                <a:gd name="connsiteX38" fmla="*/ 1100 w 10000"/>
                <a:gd name="connsiteY38" fmla="*/ 5825 h 10079"/>
                <a:gd name="connsiteX39" fmla="*/ 953 w 10000"/>
                <a:gd name="connsiteY39" fmla="*/ 5398 h 10079"/>
                <a:gd name="connsiteX40" fmla="*/ 696 w 10000"/>
                <a:gd name="connsiteY40" fmla="*/ 4550 h 10079"/>
                <a:gd name="connsiteX41" fmla="*/ 623 w 10000"/>
                <a:gd name="connsiteY41" fmla="*/ 3913 h 10079"/>
                <a:gd name="connsiteX42" fmla="*/ 623 w 10000"/>
                <a:gd name="connsiteY42" fmla="*/ 3488 h 10079"/>
                <a:gd name="connsiteX43" fmla="*/ 0 w 10000"/>
                <a:gd name="connsiteY43" fmla="*/ 2642 h 10079"/>
                <a:gd name="connsiteX44" fmla="*/ 477 w 10000"/>
                <a:gd name="connsiteY44" fmla="*/ 2056 h 10079"/>
                <a:gd name="connsiteX45" fmla="*/ 477 w 10000"/>
                <a:gd name="connsiteY45" fmla="*/ 1792 h 10079"/>
                <a:gd name="connsiteX46" fmla="*/ 477 w 10000"/>
                <a:gd name="connsiteY46" fmla="*/ 994 h 10079"/>
                <a:gd name="connsiteX47" fmla="*/ 575 w 10000"/>
                <a:gd name="connsiteY47" fmla="*/ 21 h 10079"/>
                <a:gd name="connsiteX48" fmla="*/ 4732 w 10000"/>
                <a:gd name="connsiteY48" fmla="*/ 469 h 10079"/>
                <a:gd name="connsiteX0" fmla="*/ 8448 w 10000"/>
                <a:gd name="connsiteY0" fmla="*/ 87 h 10087"/>
                <a:gd name="connsiteX1" fmla="*/ 8353 w 10000"/>
                <a:gd name="connsiteY1" fmla="*/ 578 h 10087"/>
                <a:gd name="connsiteX2" fmla="*/ 8682 w 10000"/>
                <a:gd name="connsiteY2" fmla="*/ 1002 h 10087"/>
                <a:gd name="connsiteX3" fmla="*/ 8631 w 10000"/>
                <a:gd name="connsiteY3" fmla="*/ 1308 h 10087"/>
                <a:gd name="connsiteX4" fmla="*/ 8426 w 10000"/>
                <a:gd name="connsiteY4" fmla="*/ 2010 h 10087"/>
                <a:gd name="connsiteX5" fmla="*/ 8537 w 10000"/>
                <a:gd name="connsiteY5" fmla="*/ 2276 h 10087"/>
                <a:gd name="connsiteX6" fmla="*/ 8572 w 10000"/>
                <a:gd name="connsiteY6" fmla="*/ 2597 h 10087"/>
                <a:gd name="connsiteX7" fmla="*/ 8976 w 10000"/>
                <a:gd name="connsiteY7" fmla="*/ 3126 h 10087"/>
                <a:gd name="connsiteX8" fmla="*/ 9458 w 10000"/>
                <a:gd name="connsiteY8" fmla="*/ 3457 h 10087"/>
                <a:gd name="connsiteX9" fmla="*/ 9561 w 10000"/>
                <a:gd name="connsiteY9" fmla="*/ 4082 h 10087"/>
                <a:gd name="connsiteX10" fmla="*/ 9743 w 10000"/>
                <a:gd name="connsiteY10" fmla="*/ 4452 h 10087"/>
                <a:gd name="connsiteX11" fmla="*/ 9890 w 10000"/>
                <a:gd name="connsiteY11" fmla="*/ 4719 h 10087"/>
                <a:gd name="connsiteX12" fmla="*/ 10000 w 10000"/>
                <a:gd name="connsiteY12" fmla="*/ 5514 h 10087"/>
                <a:gd name="connsiteX13" fmla="*/ 9781 w 10000"/>
                <a:gd name="connsiteY13" fmla="*/ 5990 h 10087"/>
                <a:gd name="connsiteX14" fmla="*/ 9670 w 10000"/>
                <a:gd name="connsiteY14" fmla="*/ 6257 h 10087"/>
                <a:gd name="connsiteX15" fmla="*/ 9670 w 10000"/>
                <a:gd name="connsiteY15" fmla="*/ 6734 h 10087"/>
                <a:gd name="connsiteX16" fmla="*/ 9233 w 10000"/>
                <a:gd name="connsiteY16" fmla="*/ 6680 h 10087"/>
                <a:gd name="connsiteX17" fmla="*/ 8902 w 10000"/>
                <a:gd name="connsiteY17" fmla="*/ 6946 h 10087"/>
                <a:gd name="connsiteX18" fmla="*/ 8756 w 10000"/>
                <a:gd name="connsiteY18" fmla="*/ 7158 h 10087"/>
                <a:gd name="connsiteX19" fmla="*/ 8572 w 10000"/>
                <a:gd name="connsiteY19" fmla="*/ 7583 h 10087"/>
                <a:gd name="connsiteX20" fmla="*/ 8609 w 10000"/>
                <a:gd name="connsiteY20" fmla="*/ 7956 h 10087"/>
                <a:gd name="connsiteX21" fmla="*/ 8793 w 10000"/>
                <a:gd name="connsiteY21" fmla="*/ 8591 h 10087"/>
                <a:gd name="connsiteX22" fmla="*/ 8537 w 10000"/>
                <a:gd name="connsiteY22" fmla="*/ 8965 h 10087"/>
                <a:gd name="connsiteX23" fmla="*/ 8170 w 10000"/>
                <a:gd name="connsiteY23" fmla="*/ 9810 h 10087"/>
                <a:gd name="connsiteX24" fmla="*/ 8097 w 10000"/>
                <a:gd name="connsiteY24" fmla="*/ 10077 h 10087"/>
                <a:gd name="connsiteX25" fmla="*/ 7766 w 10000"/>
                <a:gd name="connsiteY25" fmla="*/ 10022 h 10087"/>
                <a:gd name="connsiteX26" fmla="*/ 7400 w 10000"/>
                <a:gd name="connsiteY26" fmla="*/ 9810 h 10087"/>
                <a:gd name="connsiteX27" fmla="*/ 1502 w 10000"/>
                <a:gd name="connsiteY27" fmla="*/ 10022 h 10087"/>
                <a:gd name="connsiteX28" fmla="*/ 1428 w 10000"/>
                <a:gd name="connsiteY28" fmla="*/ 9547 h 10087"/>
                <a:gd name="connsiteX29" fmla="*/ 1223 w 10000"/>
                <a:gd name="connsiteY29" fmla="*/ 9403 h 10087"/>
                <a:gd name="connsiteX30" fmla="*/ 1120 w 10000"/>
                <a:gd name="connsiteY30" fmla="*/ 9008 h 10087"/>
                <a:gd name="connsiteX31" fmla="*/ 1145 w 10000"/>
                <a:gd name="connsiteY31" fmla="*/ 8526 h 10087"/>
                <a:gd name="connsiteX32" fmla="*/ 1167 w 10000"/>
                <a:gd name="connsiteY32" fmla="*/ 8148 h 10087"/>
                <a:gd name="connsiteX33" fmla="*/ 1246 w 10000"/>
                <a:gd name="connsiteY33" fmla="*/ 7687 h 10087"/>
                <a:gd name="connsiteX34" fmla="*/ 1173 w 10000"/>
                <a:gd name="connsiteY34" fmla="*/ 7265 h 10087"/>
                <a:gd name="connsiteX35" fmla="*/ 1051 w 10000"/>
                <a:gd name="connsiteY35" fmla="*/ 6845 h 10087"/>
                <a:gd name="connsiteX36" fmla="*/ 1062 w 10000"/>
                <a:gd name="connsiteY36" fmla="*/ 6469 h 10087"/>
                <a:gd name="connsiteX37" fmla="*/ 1062 w 10000"/>
                <a:gd name="connsiteY37" fmla="*/ 6364 h 10087"/>
                <a:gd name="connsiteX38" fmla="*/ 1100 w 10000"/>
                <a:gd name="connsiteY38" fmla="*/ 5833 h 10087"/>
                <a:gd name="connsiteX39" fmla="*/ 953 w 10000"/>
                <a:gd name="connsiteY39" fmla="*/ 5406 h 10087"/>
                <a:gd name="connsiteX40" fmla="*/ 696 w 10000"/>
                <a:gd name="connsiteY40" fmla="*/ 4558 h 10087"/>
                <a:gd name="connsiteX41" fmla="*/ 623 w 10000"/>
                <a:gd name="connsiteY41" fmla="*/ 3921 h 10087"/>
                <a:gd name="connsiteX42" fmla="*/ 623 w 10000"/>
                <a:gd name="connsiteY42" fmla="*/ 3496 h 10087"/>
                <a:gd name="connsiteX43" fmla="*/ 0 w 10000"/>
                <a:gd name="connsiteY43" fmla="*/ 2650 h 10087"/>
                <a:gd name="connsiteX44" fmla="*/ 477 w 10000"/>
                <a:gd name="connsiteY44" fmla="*/ 2064 h 10087"/>
                <a:gd name="connsiteX45" fmla="*/ 477 w 10000"/>
                <a:gd name="connsiteY45" fmla="*/ 1800 h 10087"/>
                <a:gd name="connsiteX46" fmla="*/ 477 w 10000"/>
                <a:gd name="connsiteY46" fmla="*/ 1002 h 10087"/>
                <a:gd name="connsiteX47" fmla="*/ 575 w 10000"/>
                <a:gd name="connsiteY47" fmla="*/ 29 h 10087"/>
                <a:gd name="connsiteX48" fmla="*/ 4777 w 10000"/>
                <a:gd name="connsiteY48" fmla="*/ 249 h 10087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756 w 10000"/>
                <a:gd name="connsiteY18" fmla="*/ 7071 h 10000"/>
                <a:gd name="connsiteX19" fmla="*/ 8572 w 10000"/>
                <a:gd name="connsiteY19" fmla="*/ 7496 h 10000"/>
                <a:gd name="connsiteX20" fmla="*/ 8609 w 10000"/>
                <a:gd name="connsiteY20" fmla="*/ 7869 h 10000"/>
                <a:gd name="connsiteX21" fmla="*/ 8793 w 10000"/>
                <a:gd name="connsiteY21" fmla="*/ 8504 h 10000"/>
                <a:gd name="connsiteX22" fmla="*/ 8537 w 10000"/>
                <a:gd name="connsiteY22" fmla="*/ 8878 h 10000"/>
                <a:gd name="connsiteX23" fmla="*/ 8170 w 10000"/>
                <a:gd name="connsiteY23" fmla="*/ 9723 h 10000"/>
                <a:gd name="connsiteX24" fmla="*/ 8097 w 10000"/>
                <a:gd name="connsiteY24" fmla="*/ 9990 h 10000"/>
                <a:gd name="connsiteX25" fmla="*/ 7766 w 10000"/>
                <a:gd name="connsiteY25" fmla="*/ 9935 h 10000"/>
                <a:gd name="connsiteX26" fmla="*/ 7400 w 10000"/>
                <a:gd name="connsiteY26" fmla="*/ 9723 h 10000"/>
                <a:gd name="connsiteX27" fmla="*/ 1502 w 10000"/>
                <a:gd name="connsiteY27" fmla="*/ 9935 h 10000"/>
                <a:gd name="connsiteX28" fmla="*/ 1428 w 10000"/>
                <a:gd name="connsiteY28" fmla="*/ 9460 h 10000"/>
                <a:gd name="connsiteX29" fmla="*/ 1223 w 10000"/>
                <a:gd name="connsiteY29" fmla="*/ 9316 h 10000"/>
                <a:gd name="connsiteX30" fmla="*/ 1120 w 10000"/>
                <a:gd name="connsiteY30" fmla="*/ 8921 h 10000"/>
                <a:gd name="connsiteX31" fmla="*/ 1145 w 10000"/>
                <a:gd name="connsiteY31" fmla="*/ 8439 h 10000"/>
                <a:gd name="connsiteX32" fmla="*/ 1167 w 10000"/>
                <a:gd name="connsiteY32" fmla="*/ 8061 h 10000"/>
                <a:gd name="connsiteX33" fmla="*/ 1246 w 10000"/>
                <a:gd name="connsiteY33" fmla="*/ 7600 h 10000"/>
                <a:gd name="connsiteX34" fmla="*/ 1173 w 10000"/>
                <a:gd name="connsiteY34" fmla="*/ 7178 h 10000"/>
                <a:gd name="connsiteX35" fmla="*/ 1051 w 10000"/>
                <a:gd name="connsiteY35" fmla="*/ 6758 h 10000"/>
                <a:gd name="connsiteX36" fmla="*/ 1062 w 10000"/>
                <a:gd name="connsiteY36" fmla="*/ 6382 h 10000"/>
                <a:gd name="connsiteX37" fmla="*/ 1062 w 10000"/>
                <a:gd name="connsiteY37" fmla="*/ 6277 h 10000"/>
                <a:gd name="connsiteX38" fmla="*/ 1100 w 10000"/>
                <a:gd name="connsiteY38" fmla="*/ 5746 h 10000"/>
                <a:gd name="connsiteX39" fmla="*/ 953 w 10000"/>
                <a:gd name="connsiteY39" fmla="*/ 5319 h 10000"/>
                <a:gd name="connsiteX40" fmla="*/ 696 w 10000"/>
                <a:gd name="connsiteY40" fmla="*/ 4471 h 10000"/>
                <a:gd name="connsiteX41" fmla="*/ 623 w 10000"/>
                <a:gd name="connsiteY41" fmla="*/ 3834 h 10000"/>
                <a:gd name="connsiteX42" fmla="*/ 623 w 10000"/>
                <a:gd name="connsiteY42" fmla="*/ 3409 h 10000"/>
                <a:gd name="connsiteX43" fmla="*/ 0 w 10000"/>
                <a:gd name="connsiteY43" fmla="*/ 2563 h 10000"/>
                <a:gd name="connsiteX44" fmla="*/ 477 w 10000"/>
                <a:gd name="connsiteY44" fmla="*/ 1977 h 10000"/>
                <a:gd name="connsiteX45" fmla="*/ 477 w 10000"/>
                <a:gd name="connsiteY45" fmla="*/ 1713 h 10000"/>
                <a:gd name="connsiteX46" fmla="*/ 477 w 10000"/>
                <a:gd name="connsiteY46" fmla="*/ 915 h 10000"/>
                <a:gd name="connsiteX47" fmla="*/ 715 w 10000"/>
                <a:gd name="connsiteY47" fmla="*/ 127 h 10000"/>
                <a:gd name="connsiteX48" fmla="*/ 4777 w 10000"/>
                <a:gd name="connsiteY48" fmla="*/ 162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756 w 10000"/>
                <a:gd name="connsiteY18" fmla="*/ 7071 h 10000"/>
                <a:gd name="connsiteX19" fmla="*/ 8572 w 10000"/>
                <a:gd name="connsiteY19" fmla="*/ 7496 h 10000"/>
                <a:gd name="connsiteX20" fmla="*/ 8609 w 10000"/>
                <a:gd name="connsiteY20" fmla="*/ 7869 h 10000"/>
                <a:gd name="connsiteX21" fmla="*/ 8793 w 10000"/>
                <a:gd name="connsiteY21" fmla="*/ 8504 h 10000"/>
                <a:gd name="connsiteX22" fmla="*/ 8537 w 10000"/>
                <a:gd name="connsiteY22" fmla="*/ 8878 h 10000"/>
                <a:gd name="connsiteX23" fmla="*/ 8170 w 10000"/>
                <a:gd name="connsiteY23" fmla="*/ 9723 h 10000"/>
                <a:gd name="connsiteX24" fmla="*/ 8097 w 10000"/>
                <a:gd name="connsiteY24" fmla="*/ 9990 h 10000"/>
                <a:gd name="connsiteX25" fmla="*/ 7766 w 10000"/>
                <a:gd name="connsiteY25" fmla="*/ 9935 h 10000"/>
                <a:gd name="connsiteX26" fmla="*/ 7400 w 10000"/>
                <a:gd name="connsiteY26" fmla="*/ 9723 h 10000"/>
                <a:gd name="connsiteX27" fmla="*/ 1502 w 10000"/>
                <a:gd name="connsiteY27" fmla="*/ 9935 h 10000"/>
                <a:gd name="connsiteX28" fmla="*/ 1428 w 10000"/>
                <a:gd name="connsiteY28" fmla="*/ 9460 h 10000"/>
                <a:gd name="connsiteX29" fmla="*/ 1223 w 10000"/>
                <a:gd name="connsiteY29" fmla="*/ 9316 h 10000"/>
                <a:gd name="connsiteX30" fmla="*/ 1120 w 10000"/>
                <a:gd name="connsiteY30" fmla="*/ 8921 h 10000"/>
                <a:gd name="connsiteX31" fmla="*/ 1145 w 10000"/>
                <a:gd name="connsiteY31" fmla="*/ 8439 h 10000"/>
                <a:gd name="connsiteX32" fmla="*/ 1167 w 10000"/>
                <a:gd name="connsiteY32" fmla="*/ 8061 h 10000"/>
                <a:gd name="connsiteX33" fmla="*/ 1246 w 10000"/>
                <a:gd name="connsiteY33" fmla="*/ 7600 h 10000"/>
                <a:gd name="connsiteX34" fmla="*/ 1173 w 10000"/>
                <a:gd name="connsiteY34" fmla="*/ 7178 h 10000"/>
                <a:gd name="connsiteX35" fmla="*/ 1051 w 10000"/>
                <a:gd name="connsiteY35" fmla="*/ 6758 h 10000"/>
                <a:gd name="connsiteX36" fmla="*/ 1062 w 10000"/>
                <a:gd name="connsiteY36" fmla="*/ 6382 h 10000"/>
                <a:gd name="connsiteX37" fmla="*/ 1062 w 10000"/>
                <a:gd name="connsiteY37" fmla="*/ 6277 h 10000"/>
                <a:gd name="connsiteX38" fmla="*/ 1100 w 10000"/>
                <a:gd name="connsiteY38" fmla="*/ 5746 h 10000"/>
                <a:gd name="connsiteX39" fmla="*/ 953 w 10000"/>
                <a:gd name="connsiteY39" fmla="*/ 5319 h 10000"/>
                <a:gd name="connsiteX40" fmla="*/ 696 w 10000"/>
                <a:gd name="connsiteY40" fmla="*/ 4471 h 10000"/>
                <a:gd name="connsiteX41" fmla="*/ 623 w 10000"/>
                <a:gd name="connsiteY41" fmla="*/ 3834 h 10000"/>
                <a:gd name="connsiteX42" fmla="*/ 521 w 10000"/>
                <a:gd name="connsiteY42" fmla="*/ 3389 h 10000"/>
                <a:gd name="connsiteX43" fmla="*/ 0 w 10000"/>
                <a:gd name="connsiteY43" fmla="*/ 2563 h 10000"/>
                <a:gd name="connsiteX44" fmla="*/ 477 w 10000"/>
                <a:gd name="connsiteY44" fmla="*/ 1977 h 10000"/>
                <a:gd name="connsiteX45" fmla="*/ 477 w 10000"/>
                <a:gd name="connsiteY45" fmla="*/ 1713 h 10000"/>
                <a:gd name="connsiteX46" fmla="*/ 477 w 10000"/>
                <a:gd name="connsiteY46" fmla="*/ 915 h 10000"/>
                <a:gd name="connsiteX47" fmla="*/ 715 w 10000"/>
                <a:gd name="connsiteY47" fmla="*/ 127 h 10000"/>
                <a:gd name="connsiteX48" fmla="*/ 4777 w 10000"/>
                <a:gd name="connsiteY48" fmla="*/ 162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756 w 10000"/>
                <a:gd name="connsiteY18" fmla="*/ 7071 h 10000"/>
                <a:gd name="connsiteX19" fmla="*/ 8572 w 10000"/>
                <a:gd name="connsiteY19" fmla="*/ 7496 h 10000"/>
                <a:gd name="connsiteX20" fmla="*/ 8609 w 10000"/>
                <a:gd name="connsiteY20" fmla="*/ 7869 h 10000"/>
                <a:gd name="connsiteX21" fmla="*/ 8793 w 10000"/>
                <a:gd name="connsiteY21" fmla="*/ 8504 h 10000"/>
                <a:gd name="connsiteX22" fmla="*/ 8537 w 10000"/>
                <a:gd name="connsiteY22" fmla="*/ 8878 h 10000"/>
                <a:gd name="connsiteX23" fmla="*/ 8170 w 10000"/>
                <a:gd name="connsiteY23" fmla="*/ 9723 h 10000"/>
                <a:gd name="connsiteX24" fmla="*/ 8097 w 10000"/>
                <a:gd name="connsiteY24" fmla="*/ 9990 h 10000"/>
                <a:gd name="connsiteX25" fmla="*/ 7766 w 10000"/>
                <a:gd name="connsiteY25" fmla="*/ 9935 h 10000"/>
                <a:gd name="connsiteX26" fmla="*/ 7400 w 10000"/>
                <a:gd name="connsiteY26" fmla="*/ 9723 h 10000"/>
                <a:gd name="connsiteX27" fmla="*/ 1502 w 10000"/>
                <a:gd name="connsiteY27" fmla="*/ 9935 h 10000"/>
                <a:gd name="connsiteX28" fmla="*/ 1428 w 10000"/>
                <a:gd name="connsiteY28" fmla="*/ 9460 h 10000"/>
                <a:gd name="connsiteX29" fmla="*/ 1223 w 10000"/>
                <a:gd name="connsiteY29" fmla="*/ 9316 h 10000"/>
                <a:gd name="connsiteX30" fmla="*/ 1120 w 10000"/>
                <a:gd name="connsiteY30" fmla="*/ 8921 h 10000"/>
                <a:gd name="connsiteX31" fmla="*/ 1145 w 10000"/>
                <a:gd name="connsiteY31" fmla="*/ 8439 h 10000"/>
                <a:gd name="connsiteX32" fmla="*/ 1167 w 10000"/>
                <a:gd name="connsiteY32" fmla="*/ 8061 h 10000"/>
                <a:gd name="connsiteX33" fmla="*/ 1246 w 10000"/>
                <a:gd name="connsiteY33" fmla="*/ 7600 h 10000"/>
                <a:gd name="connsiteX34" fmla="*/ 1173 w 10000"/>
                <a:gd name="connsiteY34" fmla="*/ 7178 h 10000"/>
                <a:gd name="connsiteX35" fmla="*/ 1051 w 10000"/>
                <a:gd name="connsiteY35" fmla="*/ 6758 h 10000"/>
                <a:gd name="connsiteX36" fmla="*/ 1062 w 10000"/>
                <a:gd name="connsiteY36" fmla="*/ 6382 h 10000"/>
                <a:gd name="connsiteX37" fmla="*/ 1062 w 10000"/>
                <a:gd name="connsiteY37" fmla="*/ 6277 h 10000"/>
                <a:gd name="connsiteX38" fmla="*/ 1100 w 10000"/>
                <a:gd name="connsiteY38" fmla="*/ 5746 h 10000"/>
                <a:gd name="connsiteX39" fmla="*/ 953 w 10000"/>
                <a:gd name="connsiteY39" fmla="*/ 5319 h 10000"/>
                <a:gd name="connsiteX40" fmla="*/ 696 w 10000"/>
                <a:gd name="connsiteY40" fmla="*/ 4471 h 10000"/>
                <a:gd name="connsiteX41" fmla="*/ 543 w 10000"/>
                <a:gd name="connsiteY41" fmla="*/ 3858 h 10000"/>
                <a:gd name="connsiteX42" fmla="*/ 521 w 10000"/>
                <a:gd name="connsiteY42" fmla="*/ 3389 h 10000"/>
                <a:gd name="connsiteX43" fmla="*/ 0 w 10000"/>
                <a:gd name="connsiteY43" fmla="*/ 2563 h 10000"/>
                <a:gd name="connsiteX44" fmla="*/ 477 w 10000"/>
                <a:gd name="connsiteY44" fmla="*/ 1977 h 10000"/>
                <a:gd name="connsiteX45" fmla="*/ 477 w 10000"/>
                <a:gd name="connsiteY45" fmla="*/ 1713 h 10000"/>
                <a:gd name="connsiteX46" fmla="*/ 477 w 10000"/>
                <a:gd name="connsiteY46" fmla="*/ 915 h 10000"/>
                <a:gd name="connsiteX47" fmla="*/ 715 w 10000"/>
                <a:gd name="connsiteY47" fmla="*/ 127 h 10000"/>
                <a:gd name="connsiteX48" fmla="*/ 4777 w 10000"/>
                <a:gd name="connsiteY48" fmla="*/ 162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756 w 10000"/>
                <a:gd name="connsiteY18" fmla="*/ 7071 h 10000"/>
                <a:gd name="connsiteX19" fmla="*/ 8572 w 10000"/>
                <a:gd name="connsiteY19" fmla="*/ 7496 h 10000"/>
                <a:gd name="connsiteX20" fmla="*/ 8609 w 10000"/>
                <a:gd name="connsiteY20" fmla="*/ 7869 h 10000"/>
                <a:gd name="connsiteX21" fmla="*/ 8793 w 10000"/>
                <a:gd name="connsiteY21" fmla="*/ 8504 h 10000"/>
                <a:gd name="connsiteX22" fmla="*/ 8537 w 10000"/>
                <a:gd name="connsiteY22" fmla="*/ 8878 h 10000"/>
                <a:gd name="connsiteX23" fmla="*/ 8170 w 10000"/>
                <a:gd name="connsiteY23" fmla="*/ 9723 h 10000"/>
                <a:gd name="connsiteX24" fmla="*/ 8097 w 10000"/>
                <a:gd name="connsiteY24" fmla="*/ 9990 h 10000"/>
                <a:gd name="connsiteX25" fmla="*/ 7766 w 10000"/>
                <a:gd name="connsiteY25" fmla="*/ 9935 h 10000"/>
                <a:gd name="connsiteX26" fmla="*/ 7400 w 10000"/>
                <a:gd name="connsiteY26" fmla="*/ 9723 h 10000"/>
                <a:gd name="connsiteX27" fmla="*/ 1502 w 10000"/>
                <a:gd name="connsiteY27" fmla="*/ 9935 h 10000"/>
                <a:gd name="connsiteX28" fmla="*/ 1428 w 10000"/>
                <a:gd name="connsiteY28" fmla="*/ 9460 h 10000"/>
                <a:gd name="connsiteX29" fmla="*/ 1223 w 10000"/>
                <a:gd name="connsiteY29" fmla="*/ 9316 h 10000"/>
                <a:gd name="connsiteX30" fmla="*/ 1120 w 10000"/>
                <a:gd name="connsiteY30" fmla="*/ 8921 h 10000"/>
                <a:gd name="connsiteX31" fmla="*/ 1145 w 10000"/>
                <a:gd name="connsiteY31" fmla="*/ 8439 h 10000"/>
                <a:gd name="connsiteX32" fmla="*/ 1167 w 10000"/>
                <a:gd name="connsiteY32" fmla="*/ 8061 h 10000"/>
                <a:gd name="connsiteX33" fmla="*/ 1246 w 10000"/>
                <a:gd name="connsiteY33" fmla="*/ 7600 h 10000"/>
                <a:gd name="connsiteX34" fmla="*/ 1173 w 10000"/>
                <a:gd name="connsiteY34" fmla="*/ 7178 h 10000"/>
                <a:gd name="connsiteX35" fmla="*/ 1051 w 10000"/>
                <a:gd name="connsiteY35" fmla="*/ 6758 h 10000"/>
                <a:gd name="connsiteX36" fmla="*/ 1062 w 10000"/>
                <a:gd name="connsiteY36" fmla="*/ 6382 h 10000"/>
                <a:gd name="connsiteX37" fmla="*/ 1062 w 10000"/>
                <a:gd name="connsiteY37" fmla="*/ 6277 h 10000"/>
                <a:gd name="connsiteX38" fmla="*/ 953 w 10000"/>
                <a:gd name="connsiteY38" fmla="*/ 5319 h 10000"/>
                <a:gd name="connsiteX39" fmla="*/ 696 w 10000"/>
                <a:gd name="connsiteY39" fmla="*/ 4471 h 10000"/>
                <a:gd name="connsiteX40" fmla="*/ 543 w 10000"/>
                <a:gd name="connsiteY40" fmla="*/ 3858 h 10000"/>
                <a:gd name="connsiteX41" fmla="*/ 521 w 10000"/>
                <a:gd name="connsiteY41" fmla="*/ 3389 h 10000"/>
                <a:gd name="connsiteX42" fmla="*/ 0 w 10000"/>
                <a:gd name="connsiteY42" fmla="*/ 2563 h 10000"/>
                <a:gd name="connsiteX43" fmla="*/ 477 w 10000"/>
                <a:gd name="connsiteY43" fmla="*/ 1977 h 10000"/>
                <a:gd name="connsiteX44" fmla="*/ 477 w 10000"/>
                <a:gd name="connsiteY44" fmla="*/ 1713 h 10000"/>
                <a:gd name="connsiteX45" fmla="*/ 477 w 10000"/>
                <a:gd name="connsiteY45" fmla="*/ 915 h 10000"/>
                <a:gd name="connsiteX46" fmla="*/ 715 w 10000"/>
                <a:gd name="connsiteY46" fmla="*/ 127 h 10000"/>
                <a:gd name="connsiteX47" fmla="*/ 4777 w 10000"/>
                <a:gd name="connsiteY47" fmla="*/ 162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756 w 10000"/>
                <a:gd name="connsiteY18" fmla="*/ 7071 h 10000"/>
                <a:gd name="connsiteX19" fmla="*/ 8572 w 10000"/>
                <a:gd name="connsiteY19" fmla="*/ 7496 h 10000"/>
                <a:gd name="connsiteX20" fmla="*/ 8609 w 10000"/>
                <a:gd name="connsiteY20" fmla="*/ 7869 h 10000"/>
                <a:gd name="connsiteX21" fmla="*/ 8793 w 10000"/>
                <a:gd name="connsiteY21" fmla="*/ 8504 h 10000"/>
                <a:gd name="connsiteX22" fmla="*/ 8537 w 10000"/>
                <a:gd name="connsiteY22" fmla="*/ 8878 h 10000"/>
                <a:gd name="connsiteX23" fmla="*/ 8170 w 10000"/>
                <a:gd name="connsiteY23" fmla="*/ 9723 h 10000"/>
                <a:gd name="connsiteX24" fmla="*/ 8097 w 10000"/>
                <a:gd name="connsiteY24" fmla="*/ 9990 h 10000"/>
                <a:gd name="connsiteX25" fmla="*/ 7766 w 10000"/>
                <a:gd name="connsiteY25" fmla="*/ 9935 h 10000"/>
                <a:gd name="connsiteX26" fmla="*/ 7400 w 10000"/>
                <a:gd name="connsiteY26" fmla="*/ 9723 h 10000"/>
                <a:gd name="connsiteX27" fmla="*/ 1502 w 10000"/>
                <a:gd name="connsiteY27" fmla="*/ 9935 h 10000"/>
                <a:gd name="connsiteX28" fmla="*/ 1428 w 10000"/>
                <a:gd name="connsiteY28" fmla="*/ 9460 h 10000"/>
                <a:gd name="connsiteX29" fmla="*/ 1223 w 10000"/>
                <a:gd name="connsiteY29" fmla="*/ 9316 h 10000"/>
                <a:gd name="connsiteX30" fmla="*/ 1120 w 10000"/>
                <a:gd name="connsiteY30" fmla="*/ 8921 h 10000"/>
                <a:gd name="connsiteX31" fmla="*/ 1145 w 10000"/>
                <a:gd name="connsiteY31" fmla="*/ 8439 h 10000"/>
                <a:gd name="connsiteX32" fmla="*/ 1167 w 10000"/>
                <a:gd name="connsiteY32" fmla="*/ 8061 h 10000"/>
                <a:gd name="connsiteX33" fmla="*/ 1246 w 10000"/>
                <a:gd name="connsiteY33" fmla="*/ 7600 h 10000"/>
                <a:gd name="connsiteX34" fmla="*/ 1173 w 10000"/>
                <a:gd name="connsiteY34" fmla="*/ 7178 h 10000"/>
                <a:gd name="connsiteX35" fmla="*/ 1051 w 10000"/>
                <a:gd name="connsiteY35" fmla="*/ 6758 h 10000"/>
                <a:gd name="connsiteX36" fmla="*/ 1062 w 10000"/>
                <a:gd name="connsiteY36" fmla="*/ 6382 h 10000"/>
                <a:gd name="connsiteX37" fmla="*/ 1062 w 10000"/>
                <a:gd name="connsiteY37" fmla="*/ 6277 h 10000"/>
                <a:gd name="connsiteX38" fmla="*/ 838 w 10000"/>
                <a:gd name="connsiteY38" fmla="*/ 5455 h 10000"/>
                <a:gd name="connsiteX39" fmla="*/ 696 w 10000"/>
                <a:gd name="connsiteY39" fmla="*/ 4471 h 10000"/>
                <a:gd name="connsiteX40" fmla="*/ 543 w 10000"/>
                <a:gd name="connsiteY40" fmla="*/ 3858 h 10000"/>
                <a:gd name="connsiteX41" fmla="*/ 521 w 10000"/>
                <a:gd name="connsiteY41" fmla="*/ 3389 h 10000"/>
                <a:gd name="connsiteX42" fmla="*/ 0 w 10000"/>
                <a:gd name="connsiteY42" fmla="*/ 2563 h 10000"/>
                <a:gd name="connsiteX43" fmla="*/ 477 w 10000"/>
                <a:gd name="connsiteY43" fmla="*/ 1977 h 10000"/>
                <a:gd name="connsiteX44" fmla="*/ 477 w 10000"/>
                <a:gd name="connsiteY44" fmla="*/ 1713 h 10000"/>
                <a:gd name="connsiteX45" fmla="*/ 477 w 10000"/>
                <a:gd name="connsiteY45" fmla="*/ 915 h 10000"/>
                <a:gd name="connsiteX46" fmla="*/ 715 w 10000"/>
                <a:gd name="connsiteY46" fmla="*/ 127 h 10000"/>
                <a:gd name="connsiteX47" fmla="*/ 4777 w 10000"/>
                <a:gd name="connsiteY47" fmla="*/ 162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572 w 10000"/>
                <a:gd name="connsiteY19" fmla="*/ 7496 h 10000"/>
                <a:gd name="connsiteX20" fmla="*/ 8609 w 10000"/>
                <a:gd name="connsiteY20" fmla="*/ 7869 h 10000"/>
                <a:gd name="connsiteX21" fmla="*/ 8793 w 10000"/>
                <a:gd name="connsiteY21" fmla="*/ 8504 h 10000"/>
                <a:gd name="connsiteX22" fmla="*/ 8537 w 10000"/>
                <a:gd name="connsiteY22" fmla="*/ 8878 h 10000"/>
                <a:gd name="connsiteX23" fmla="*/ 8170 w 10000"/>
                <a:gd name="connsiteY23" fmla="*/ 9723 h 10000"/>
                <a:gd name="connsiteX24" fmla="*/ 8097 w 10000"/>
                <a:gd name="connsiteY24" fmla="*/ 9990 h 10000"/>
                <a:gd name="connsiteX25" fmla="*/ 7766 w 10000"/>
                <a:gd name="connsiteY25" fmla="*/ 9935 h 10000"/>
                <a:gd name="connsiteX26" fmla="*/ 7400 w 10000"/>
                <a:gd name="connsiteY26" fmla="*/ 9723 h 10000"/>
                <a:gd name="connsiteX27" fmla="*/ 1502 w 10000"/>
                <a:gd name="connsiteY27" fmla="*/ 9935 h 10000"/>
                <a:gd name="connsiteX28" fmla="*/ 1428 w 10000"/>
                <a:gd name="connsiteY28" fmla="*/ 9460 h 10000"/>
                <a:gd name="connsiteX29" fmla="*/ 1223 w 10000"/>
                <a:gd name="connsiteY29" fmla="*/ 9316 h 10000"/>
                <a:gd name="connsiteX30" fmla="*/ 1120 w 10000"/>
                <a:gd name="connsiteY30" fmla="*/ 8921 h 10000"/>
                <a:gd name="connsiteX31" fmla="*/ 1145 w 10000"/>
                <a:gd name="connsiteY31" fmla="*/ 8439 h 10000"/>
                <a:gd name="connsiteX32" fmla="*/ 1167 w 10000"/>
                <a:gd name="connsiteY32" fmla="*/ 8061 h 10000"/>
                <a:gd name="connsiteX33" fmla="*/ 1246 w 10000"/>
                <a:gd name="connsiteY33" fmla="*/ 7600 h 10000"/>
                <a:gd name="connsiteX34" fmla="*/ 1173 w 10000"/>
                <a:gd name="connsiteY34" fmla="*/ 7178 h 10000"/>
                <a:gd name="connsiteX35" fmla="*/ 1051 w 10000"/>
                <a:gd name="connsiteY35" fmla="*/ 6758 h 10000"/>
                <a:gd name="connsiteX36" fmla="*/ 1062 w 10000"/>
                <a:gd name="connsiteY36" fmla="*/ 6382 h 10000"/>
                <a:gd name="connsiteX37" fmla="*/ 1062 w 10000"/>
                <a:gd name="connsiteY37" fmla="*/ 6277 h 10000"/>
                <a:gd name="connsiteX38" fmla="*/ 838 w 10000"/>
                <a:gd name="connsiteY38" fmla="*/ 5455 h 10000"/>
                <a:gd name="connsiteX39" fmla="*/ 696 w 10000"/>
                <a:gd name="connsiteY39" fmla="*/ 4471 h 10000"/>
                <a:gd name="connsiteX40" fmla="*/ 543 w 10000"/>
                <a:gd name="connsiteY40" fmla="*/ 3858 h 10000"/>
                <a:gd name="connsiteX41" fmla="*/ 521 w 10000"/>
                <a:gd name="connsiteY41" fmla="*/ 3389 h 10000"/>
                <a:gd name="connsiteX42" fmla="*/ 0 w 10000"/>
                <a:gd name="connsiteY42" fmla="*/ 2563 h 10000"/>
                <a:gd name="connsiteX43" fmla="*/ 477 w 10000"/>
                <a:gd name="connsiteY43" fmla="*/ 1977 h 10000"/>
                <a:gd name="connsiteX44" fmla="*/ 477 w 10000"/>
                <a:gd name="connsiteY44" fmla="*/ 1713 h 10000"/>
                <a:gd name="connsiteX45" fmla="*/ 477 w 10000"/>
                <a:gd name="connsiteY45" fmla="*/ 915 h 10000"/>
                <a:gd name="connsiteX46" fmla="*/ 715 w 10000"/>
                <a:gd name="connsiteY46" fmla="*/ 127 h 10000"/>
                <a:gd name="connsiteX47" fmla="*/ 4777 w 10000"/>
                <a:gd name="connsiteY47" fmla="*/ 162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572 w 10000"/>
                <a:gd name="connsiteY19" fmla="*/ 7496 h 10000"/>
                <a:gd name="connsiteX20" fmla="*/ 8609 w 10000"/>
                <a:gd name="connsiteY20" fmla="*/ 7869 h 10000"/>
                <a:gd name="connsiteX21" fmla="*/ 8621 w 10000"/>
                <a:gd name="connsiteY21" fmla="*/ 8392 h 10000"/>
                <a:gd name="connsiteX22" fmla="*/ 8537 w 10000"/>
                <a:gd name="connsiteY22" fmla="*/ 8878 h 10000"/>
                <a:gd name="connsiteX23" fmla="*/ 8170 w 10000"/>
                <a:gd name="connsiteY23" fmla="*/ 9723 h 10000"/>
                <a:gd name="connsiteX24" fmla="*/ 8097 w 10000"/>
                <a:gd name="connsiteY24" fmla="*/ 9990 h 10000"/>
                <a:gd name="connsiteX25" fmla="*/ 7766 w 10000"/>
                <a:gd name="connsiteY25" fmla="*/ 9935 h 10000"/>
                <a:gd name="connsiteX26" fmla="*/ 7400 w 10000"/>
                <a:gd name="connsiteY26" fmla="*/ 9723 h 10000"/>
                <a:gd name="connsiteX27" fmla="*/ 1502 w 10000"/>
                <a:gd name="connsiteY27" fmla="*/ 9935 h 10000"/>
                <a:gd name="connsiteX28" fmla="*/ 1428 w 10000"/>
                <a:gd name="connsiteY28" fmla="*/ 9460 h 10000"/>
                <a:gd name="connsiteX29" fmla="*/ 1223 w 10000"/>
                <a:gd name="connsiteY29" fmla="*/ 9316 h 10000"/>
                <a:gd name="connsiteX30" fmla="*/ 1120 w 10000"/>
                <a:gd name="connsiteY30" fmla="*/ 8921 h 10000"/>
                <a:gd name="connsiteX31" fmla="*/ 1145 w 10000"/>
                <a:gd name="connsiteY31" fmla="*/ 8439 h 10000"/>
                <a:gd name="connsiteX32" fmla="*/ 1167 w 10000"/>
                <a:gd name="connsiteY32" fmla="*/ 8061 h 10000"/>
                <a:gd name="connsiteX33" fmla="*/ 1246 w 10000"/>
                <a:gd name="connsiteY33" fmla="*/ 7600 h 10000"/>
                <a:gd name="connsiteX34" fmla="*/ 1173 w 10000"/>
                <a:gd name="connsiteY34" fmla="*/ 7178 h 10000"/>
                <a:gd name="connsiteX35" fmla="*/ 1051 w 10000"/>
                <a:gd name="connsiteY35" fmla="*/ 6758 h 10000"/>
                <a:gd name="connsiteX36" fmla="*/ 1062 w 10000"/>
                <a:gd name="connsiteY36" fmla="*/ 6382 h 10000"/>
                <a:gd name="connsiteX37" fmla="*/ 1062 w 10000"/>
                <a:gd name="connsiteY37" fmla="*/ 6277 h 10000"/>
                <a:gd name="connsiteX38" fmla="*/ 838 w 10000"/>
                <a:gd name="connsiteY38" fmla="*/ 5455 h 10000"/>
                <a:gd name="connsiteX39" fmla="*/ 696 w 10000"/>
                <a:gd name="connsiteY39" fmla="*/ 4471 h 10000"/>
                <a:gd name="connsiteX40" fmla="*/ 543 w 10000"/>
                <a:gd name="connsiteY40" fmla="*/ 3858 h 10000"/>
                <a:gd name="connsiteX41" fmla="*/ 521 w 10000"/>
                <a:gd name="connsiteY41" fmla="*/ 3389 h 10000"/>
                <a:gd name="connsiteX42" fmla="*/ 0 w 10000"/>
                <a:gd name="connsiteY42" fmla="*/ 2563 h 10000"/>
                <a:gd name="connsiteX43" fmla="*/ 477 w 10000"/>
                <a:gd name="connsiteY43" fmla="*/ 1977 h 10000"/>
                <a:gd name="connsiteX44" fmla="*/ 477 w 10000"/>
                <a:gd name="connsiteY44" fmla="*/ 1713 h 10000"/>
                <a:gd name="connsiteX45" fmla="*/ 477 w 10000"/>
                <a:gd name="connsiteY45" fmla="*/ 915 h 10000"/>
                <a:gd name="connsiteX46" fmla="*/ 715 w 10000"/>
                <a:gd name="connsiteY46" fmla="*/ 127 h 10000"/>
                <a:gd name="connsiteX47" fmla="*/ 4777 w 10000"/>
                <a:gd name="connsiteY47" fmla="*/ 162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572 w 10000"/>
                <a:gd name="connsiteY19" fmla="*/ 7496 h 10000"/>
                <a:gd name="connsiteX20" fmla="*/ 8609 w 10000"/>
                <a:gd name="connsiteY20" fmla="*/ 7869 h 10000"/>
                <a:gd name="connsiteX21" fmla="*/ 8621 w 10000"/>
                <a:gd name="connsiteY21" fmla="*/ 8392 h 10000"/>
                <a:gd name="connsiteX22" fmla="*/ 8537 w 10000"/>
                <a:gd name="connsiteY22" fmla="*/ 8878 h 10000"/>
                <a:gd name="connsiteX23" fmla="*/ 8170 w 10000"/>
                <a:gd name="connsiteY23" fmla="*/ 9723 h 10000"/>
                <a:gd name="connsiteX24" fmla="*/ 8097 w 10000"/>
                <a:gd name="connsiteY24" fmla="*/ 9990 h 10000"/>
                <a:gd name="connsiteX25" fmla="*/ 7766 w 10000"/>
                <a:gd name="connsiteY25" fmla="*/ 9935 h 10000"/>
                <a:gd name="connsiteX26" fmla="*/ 7400 w 10000"/>
                <a:gd name="connsiteY26" fmla="*/ 9723 h 10000"/>
                <a:gd name="connsiteX27" fmla="*/ 1502 w 10000"/>
                <a:gd name="connsiteY27" fmla="*/ 9935 h 10000"/>
                <a:gd name="connsiteX28" fmla="*/ 1428 w 10000"/>
                <a:gd name="connsiteY28" fmla="*/ 9460 h 10000"/>
                <a:gd name="connsiteX29" fmla="*/ 1223 w 10000"/>
                <a:gd name="connsiteY29" fmla="*/ 9316 h 10000"/>
                <a:gd name="connsiteX30" fmla="*/ 1120 w 10000"/>
                <a:gd name="connsiteY30" fmla="*/ 8921 h 10000"/>
                <a:gd name="connsiteX31" fmla="*/ 1145 w 10000"/>
                <a:gd name="connsiteY31" fmla="*/ 8439 h 10000"/>
                <a:gd name="connsiteX32" fmla="*/ 1167 w 10000"/>
                <a:gd name="connsiteY32" fmla="*/ 8061 h 10000"/>
                <a:gd name="connsiteX33" fmla="*/ 1246 w 10000"/>
                <a:gd name="connsiteY33" fmla="*/ 7600 h 10000"/>
                <a:gd name="connsiteX34" fmla="*/ 1173 w 10000"/>
                <a:gd name="connsiteY34" fmla="*/ 7178 h 10000"/>
                <a:gd name="connsiteX35" fmla="*/ 1051 w 10000"/>
                <a:gd name="connsiteY35" fmla="*/ 6758 h 10000"/>
                <a:gd name="connsiteX36" fmla="*/ 1062 w 10000"/>
                <a:gd name="connsiteY36" fmla="*/ 6382 h 10000"/>
                <a:gd name="connsiteX37" fmla="*/ 1062 w 10000"/>
                <a:gd name="connsiteY37" fmla="*/ 6277 h 10000"/>
                <a:gd name="connsiteX38" fmla="*/ 838 w 10000"/>
                <a:gd name="connsiteY38" fmla="*/ 5455 h 10000"/>
                <a:gd name="connsiteX39" fmla="*/ 696 w 10000"/>
                <a:gd name="connsiteY39" fmla="*/ 4471 h 10000"/>
                <a:gd name="connsiteX40" fmla="*/ 543 w 10000"/>
                <a:gd name="connsiteY40" fmla="*/ 3858 h 10000"/>
                <a:gd name="connsiteX41" fmla="*/ 521 w 10000"/>
                <a:gd name="connsiteY41" fmla="*/ 3389 h 10000"/>
                <a:gd name="connsiteX42" fmla="*/ 0 w 10000"/>
                <a:gd name="connsiteY42" fmla="*/ 2563 h 10000"/>
                <a:gd name="connsiteX43" fmla="*/ 477 w 10000"/>
                <a:gd name="connsiteY43" fmla="*/ 1977 h 10000"/>
                <a:gd name="connsiteX44" fmla="*/ 477 w 10000"/>
                <a:gd name="connsiteY44" fmla="*/ 1713 h 10000"/>
                <a:gd name="connsiteX45" fmla="*/ 477 w 10000"/>
                <a:gd name="connsiteY45" fmla="*/ 915 h 10000"/>
                <a:gd name="connsiteX46" fmla="*/ 715 w 10000"/>
                <a:gd name="connsiteY46" fmla="*/ 127 h 10000"/>
                <a:gd name="connsiteX47" fmla="*/ 4777 w 10000"/>
                <a:gd name="connsiteY47" fmla="*/ 162 h 10000"/>
                <a:gd name="connsiteX48" fmla="*/ 8448 w 10000"/>
                <a:gd name="connsiteY48" fmla="*/ 0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572 w 10000"/>
                <a:gd name="connsiteY19" fmla="*/ 7496 h 10000"/>
                <a:gd name="connsiteX20" fmla="*/ 8754 w 10000"/>
                <a:gd name="connsiteY20" fmla="*/ 7424 h 10000"/>
                <a:gd name="connsiteX21" fmla="*/ 8609 w 10000"/>
                <a:gd name="connsiteY21" fmla="*/ 7869 h 10000"/>
                <a:gd name="connsiteX22" fmla="*/ 8621 w 10000"/>
                <a:gd name="connsiteY22" fmla="*/ 8392 h 10000"/>
                <a:gd name="connsiteX23" fmla="*/ 8537 w 10000"/>
                <a:gd name="connsiteY23" fmla="*/ 8878 h 10000"/>
                <a:gd name="connsiteX24" fmla="*/ 8170 w 10000"/>
                <a:gd name="connsiteY24" fmla="*/ 9723 h 10000"/>
                <a:gd name="connsiteX25" fmla="*/ 8097 w 10000"/>
                <a:gd name="connsiteY25" fmla="*/ 9990 h 10000"/>
                <a:gd name="connsiteX26" fmla="*/ 7766 w 10000"/>
                <a:gd name="connsiteY26" fmla="*/ 9935 h 10000"/>
                <a:gd name="connsiteX27" fmla="*/ 7400 w 10000"/>
                <a:gd name="connsiteY27" fmla="*/ 9723 h 10000"/>
                <a:gd name="connsiteX28" fmla="*/ 1502 w 10000"/>
                <a:gd name="connsiteY28" fmla="*/ 9935 h 10000"/>
                <a:gd name="connsiteX29" fmla="*/ 1428 w 10000"/>
                <a:gd name="connsiteY29" fmla="*/ 9460 h 10000"/>
                <a:gd name="connsiteX30" fmla="*/ 1223 w 10000"/>
                <a:gd name="connsiteY30" fmla="*/ 9316 h 10000"/>
                <a:gd name="connsiteX31" fmla="*/ 1120 w 10000"/>
                <a:gd name="connsiteY31" fmla="*/ 8921 h 10000"/>
                <a:gd name="connsiteX32" fmla="*/ 1145 w 10000"/>
                <a:gd name="connsiteY32" fmla="*/ 8439 h 10000"/>
                <a:gd name="connsiteX33" fmla="*/ 1167 w 10000"/>
                <a:gd name="connsiteY33" fmla="*/ 8061 h 10000"/>
                <a:gd name="connsiteX34" fmla="*/ 1246 w 10000"/>
                <a:gd name="connsiteY34" fmla="*/ 7600 h 10000"/>
                <a:gd name="connsiteX35" fmla="*/ 1173 w 10000"/>
                <a:gd name="connsiteY35" fmla="*/ 7178 h 10000"/>
                <a:gd name="connsiteX36" fmla="*/ 1051 w 10000"/>
                <a:gd name="connsiteY36" fmla="*/ 6758 h 10000"/>
                <a:gd name="connsiteX37" fmla="*/ 1062 w 10000"/>
                <a:gd name="connsiteY37" fmla="*/ 6382 h 10000"/>
                <a:gd name="connsiteX38" fmla="*/ 1062 w 10000"/>
                <a:gd name="connsiteY38" fmla="*/ 6277 h 10000"/>
                <a:gd name="connsiteX39" fmla="*/ 838 w 10000"/>
                <a:gd name="connsiteY39" fmla="*/ 5455 h 10000"/>
                <a:gd name="connsiteX40" fmla="*/ 696 w 10000"/>
                <a:gd name="connsiteY40" fmla="*/ 4471 h 10000"/>
                <a:gd name="connsiteX41" fmla="*/ 543 w 10000"/>
                <a:gd name="connsiteY41" fmla="*/ 3858 h 10000"/>
                <a:gd name="connsiteX42" fmla="*/ 521 w 10000"/>
                <a:gd name="connsiteY42" fmla="*/ 3389 h 10000"/>
                <a:gd name="connsiteX43" fmla="*/ 0 w 10000"/>
                <a:gd name="connsiteY43" fmla="*/ 2563 h 10000"/>
                <a:gd name="connsiteX44" fmla="*/ 477 w 10000"/>
                <a:gd name="connsiteY44" fmla="*/ 1977 h 10000"/>
                <a:gd name="connsiteX45" fmla="*/ 477 w 10000"/>
                <a:gd name="connsiteY45" fmla="*/ 1713 h 10000"/>
                <a:gd name="connsiteX46" fmla="*/ 477 w 10000"/>
                <a:gd name="connsiteY46" fmla="*/ 915 h 10000"/>
                <a:gd name="connsiteX47" fmla="*/ 715 w 10000"/>
                <a:gd name="connsiteY47" fmla="*/ 127 h 10000"/>
                <a:gd name="connsiteX48" fmla="*/ 4777 w 10000"/>
                <a:gd name="connsiteY48" fmla="*/ 162 h 10000"/>
                <a:gd name="connsiteX49" fmla="*/ 8448 w 10000"/>
                <a:gd name="connsiteY49" fmla="*/ 0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572 w 10000"/>
                <a:gd name="connsiteY19" fmla="*/ 7496 h 10000"/>
                <a:gd name="connsiteX20" fmla="*/ 8609 w 10000"/>
                <a:gd name="connsiteY20" fmla="*/ 7869 h 10000"/>
                <a:gd name="connsiteX21" fmla="*/ 8621 w 10000"/>
                <a:gd name="connsiteY21" fmla="*/ 8392 h 10000"/>
                <a:gd name="connsiteX22" fmla="*/ 8537 w 10000"/>
                <a:gd name="connsiteY22" fmla="*/ 8878 h 10000"/>
                <a:gd name="connsiteX23" fmla="*/ 8170 w 10000"/>
                <a:gd name="connsiteY23" fmla="*/ 9723 h 10000"/>
                <a:gd name="connsiteX24" fmla="*/ 8097 w 10000"/>
                <a:gd name="connsiteY24" fmla="*/ 9990 h 10000"/>
                <a:gd name="connsiteX25" fmla="*/ 7766 w 10000"/>
                <a:gd name="connsiteY25" fmla="*/ 9935 h 10000"/>
                <a:gd name="connsiteX26" fmla="*/ 7400 w 10000"/>
                <a:gd name="connsiteY26" fmla="*/ 9723 h 10000"/>
                <a:gd name="connsiteX27" fmla="*/ 1502 w 10000"/>
                <a:gd name="connsiteY27" fmla="*/ 9935 h 10000"/>
                <a:gd name="connsiteX28" fmla="*/ 1428 w 10000"/>
                <a:gd name="connsiteY28" fmla="*/ 9460 h 10000"/>
                <a:gd name="connsiteX29" fmla="*/ 1223 w 10000"/>
                <a:gd name="connsiteY29" fmla="*/ 9316 h 10000"/>
                <a:gd name="connsiteX30" fmla="*/ 1120 w 10000"/>
                <a:gd name="connsiteY30" fmla="*/ 8921 h 10000"/>
                <a:gd name="connsiteX31" fmla="*/ 1145 w 10000"/>
                <a:gd name="connsiteY31" fmla="*/ 8439 h 10000"/>
                <a:gd name="connsiteX32" fmla="*/ 1167 w 10000"/>
                <a:gd name="connsiteY32" fmla="*/ 8061 h 10000"/>
                <a:gd name="connsiteX33" fmla="*/ 1246 w 10000"/>
                <a:gd name="connsiteY33" fmla="*/ 7600 h 10000"/>
                <a:gd name="connsiteX34" fmla="*/ 1173 w 10000"/>
                <a:gd name="connsiteY34" fmla="*/ 7178 h 10000"/>
                <a:gd name="connsiteX35" fmla="*/ 1051 w 10000"/>
                <a:gd name="connsiteY35" fmla="*/ 6758 h 10000"/>
                <a:gd name="connsiteX36" fmla="*/ 1062 w 10000"/>
                <a:gd name="connsiteY36" fmla="*/ 6382 h 10000"/>
                <a:gd name="connsiteX37" fmla="*/ 1062 w 10000"/>
                <a:gd name="connsiteY37" fmla="*/ 6277 h 10000"/>
                <a:gd name="connsiteX38" fmla="*/ 838 w 10000"/>
                <a:gd name="connsiteY38" fmla="*/ 5455 h 10000"/>
                <a:gd name="connsiteX39" fmla="*/ 696 w 10000"/>
                <a:gd name="connsiteY39" fmla="*/ 4471 h 10000"/>
                <a:gd name="connsiteX40" fmla="*/ 543 w 10000"/>
                <a:gd name="connsiteY40" fmla="*/ 3858 h 10000"/>
                <a:gd name="connsiteX41" fmla="*/ 521 w 10000"/>
                <a:gd name="connsiteY41" fmla="*/ 3389 h 10000"/>
                <a:gd name="connsiteX42" fmla="*/ 0 w 10000"/>
                <a:gd name="connsiteY42" fmla="*/ 2563 h 10000"/>
                <a:gd name="connsiteX43" fmla="*/ 477 w 10000"/>
                <a:gd name="connsiteY43" fmla="*/ 1977 h 10000"/>
                <a:gd name="connsiteX44" fmla="*/ 477 w 10000"/>
                <a:gd name="connsiteY44" fmla="*/ 1713 h 10000"/>
                <a:gd name="connsiteX45" fmla="*/ 477 w 10000"/>
                <a:gd name="connsiteY45" fmla="*/ 915 h 10000"/>
                <a:gd name="connsiteX46" fmla="*/ 715 w 10000"/>
                <a:gd name="connsiteY46" fmla="*/ 127 h 10000"/>
                <a:gd name="connsiteX47" fmla="*/ 4777 w 10000"/>
                <a:gd name="connsiteY47" fmla="*/ 162 h 10000"/>
                <a:gd name="connsiteX48" fmla="*/ 8448 w 10000"/>
                <a:gd name="connsiteY48" fmla="*/ 0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609 w 10000"/>
                <a:gd name="connsiteY19" fmla="*/ 7869 h 10000"/>
                <a:gd name="connsiteX20" fmla="*/ 8621 w 10000"/>
                <a:gd name="connsiteY20" fmla="*/ 8392 h 10000"/>
                <a:gd name="connsiteX21" fmla="*/ 8537 w 10000"/>
                <a:gd name="connsiteY21" fmla="*/ 8878 h 10000"/>
                <a:gd name="connsiteX22" fmla="*/ 8170 w 10000"/>
                <a:gd name="connsiteY22" fmla="*/ 9723 h 10000"/>
                <a:gd name="connsiteX23" fmla="*/ 8097 w 10000"/>
                <a:gd name="connsiteY23" fmla="*/ 9990 h 10000"/>
                <a:gd name="connsiteX24" fmla="*/ 7766 w 10000"/>
                <a:gd name="connsiteY24" fmla="*/ 9935 h 10000"/>
                <a:gd name="connsiteX25" fmla="*/ 7400 w 10000"/>
                <a:gd name="connsiteY25" fmla="*/ 9723 h 10000"/>
                <a:gd name="connsiteX26" fmla="*/ 1502 w 10000"/>
                <a:gd name="connsiteY26" fmla="*/ 9935 h 10000"/>
                <a:gd name="connsiteX27" fmla="*/ 1428 w 10000"/>
                <a:gd name="connsiteY27" fmla="*/ 9460 h 10000"/>
                <a:gd name="connsiteX28" fmla="*/ 1223 w 10000"/>
                <a:gd name="connsiteY28" fmla="*/ 9316 h 10000"/>
                <a:gd name="connsiteX29" fmla="*/ 1120 w 10000"/>
                <a:gd name="connsiteY29" fmla="*/ 8921 h 10000"/>
                <a:gd name="connsiteX30" fmla="*/ 1145 w 10000"/>
                <a:gd name="connsiteY30" fmla="*/ 8439 h 10000"/>
                <a:gd name="connsiteX31" fmla="*/ 1167 w 10000"/>
                <a:gd name="connsiteY31" fmla="*/ 8061 h 10000"/>
                <a:gd name="connsiteX32" fmla="*/ 1246 w 10000"/>
                <a:gd name="connsiteY32" fmla="*/ 7600 h 10000"/>
                <a:gd name="connsiteX33" fmla="*/ 1173 w 10000"/>
                <a:gd name="connsiteY33" fmla="*/ 7178 h 10000"/>
                <a:gd name="connsiteX34" fmla="*/ 1051 w 10000"/>
                <a:gd name="connsiteY34" fmla="*/ 6758 h 10000"/>
                <a:gd name="connsiteX35" fmla="*/ 1062 w 10000"/>
                <a:gd name="connsiteY35" fmla="*/ 6382 h 10000"/>
                <a:gd name="connsiteX36" fmla="*/ 1062 w 10000"/>
                <a:gd name="connsiteY36" fmla="*/ 6277 h 10000"/>
                <a:gd name="connsiteX37" fmla="*/ 838 w 10000"/>
                <a:gd name="connsiteY37" fmla="*/ 5455 h 10000"/>
                <a:gd name="connsiteX38" fmla="*/ 696 w 10000"/>
                <a:gd name="connsiteY38" fmla="*/ 4471 h 10000"/>
                <a:gd name="connsiteX39" fmla="*/ 543 w 10000"/>
                <a:gd name="connsiteY39" fmla="*/ 3858 h 10000"/>
                <a:gd name="connsiteX40" fmla="*/ 521 w 10000"/>
                <a:gd name="connsiteY40" fmla="*/ 3389 h 10000"/>
                <a:gd name="connsiteX41" fmla="*/ 0 w 10000"/>
                <a:gd name="connsiteY41" fmla="*/ 2563 h 10000"/>
                <a:gd name="connsiteX42" fmla="*/ 477 w 10000"/>
                <a:gd name="connsiteY42" fmla="*/ 1977 h 10000"/>
                <a:gd name="connsiteX43" fmla="*/ 477 w 10000"/>
                <a:gd name="connsiteY43" fmla="*/ 1713 h 10000"/>
                <a:gd name="connsiteX44" fmla="*/ 477 w 10000"/>
                <a:gd name="connsiteY44" fmla="*/ 915 h 10000"/>
                <a:gd name="connsiteX45" fmla="*/ 715 w 10000"/>
                <a:gd name="connsiteY45" fmla="*/ 127 h 10000"/>
                <a:gd name="connsiteX46" fmla="*/ 4777 w 10000"/>
                <a:gd name="connsiteY46" fmla="*/ 162 h 10000"/>
                <a:gd name="connsiteX47" fmla="*/ 8448 w 10000"/>
                <a:gd name="connsiteY47" fmla="*/ 0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813 w 10000"/>
                <a:gd name="connsiteY19" fmla="*/ 7909 h 10000"/>
                <a:gd name="connsiteX20" fmla="*/ 8621 w 10000"/>
                <a:gd name="connsiteY20" fmla="*/ 8392 h 10000"/>
                <a:gd name="connsiteX21" fmla="*/ 8537 w 10000"/>
                <a:gd name="connsiteY21" fmla="*/ 8878 h 10000"/>
                <a:gd name="connsiteX22" fmla="*/ 8170 w 10000"/>
                <a:gd name="connsiteY22" fmla="*/ 9723 h 10000"/>
                <a:gd name="connsiteX23" fmla="*/ 8097 w 10000"/>
                <a:gd name="connsiteY23" fmla="*/ 9990 h 10000"/>
                <a:gd name="connsiteX24" fmla="*/ 7766 w 10000"/>
                <a:gd name="connsiteY24" fmla="*/ 9935 h 10000"/>
                <a:gd name="connsiteX25" fmla="*/ 7400 w 10000"/>
                <a:gd name="connsiteY25" fmla="*/ 9723 h 10000"/>
                <a:gd name="connsiteX26" fmla="*/ 1502 w 10000"/>
                <a:gd name="connsiteY26" fmla="*/ 9935 h 10000"/>
                <a:gd name="connsiteX27" fmla="*/ 1428 w 10000"/>
                <a:gd name="connsiteY27" fmla="*/ 9460 h 10000"/>
                <a:gd name="connsiteX28" fmla="*/ 1223 w 10000"/>
                <a:gd name="connsiteY28" fmla="*/ 9316 h 10000"/>
                <a:gd name="connsiteX29" fmla="*/ 1120 w 10000"/>
                <a:gd name="connsiteY29" fmla="*/ 8921 h 10000"/>
                <a:gd name="connsiteX30" fmla="*/ 1145 w 10000"/>
                <a:gd name="connsiteY30" fmla="*/ 8439 h 10000"/>
                <a:gd name="connsiteX31" fmla="*/ 1167 w 10000"/>
                <a:gd name="connsiteY31" fmla="*/ 8061 h 10000"/>
                <a:gd name="connsiteX32" fmla="*/ 1246 w 10000"/>
                <a:gd name="connsiteY32" fmla="*/ 7600 h 10000"/>
                <a:gd name="connsiteX33" fmla="*/ 1173 w 10000"/>
                <a:gd name="connsiteY33" fmla="*/ 7178 h 10000"/>
                <a:gd name="connsiteX34" fmla="*/ 1051 w 10000"/>
                <a:gd name="connsiteY34" fmla="*/ 6758 h 10000"/>
                <a:gd name="connsiteX35" fmla="*/ 1062 w 10000"/>
                <a:gd name="connsiteY35" fmla="*/ 6382 h 10000"/>
                <a:gd name="connsiteX36" fmla="*/ 1062 w 10000"/>
                <a:gd name="connsiteY36" fmla="*/ 6277 h 10000"/>
                <a:gd name="connsiteX37" fmla="*/ 838 w 10000"/>
                <a:gd name="connsiteY37" fmla="*/ 5455 h 10000"/>
                <a:gd name="connsiteX38" fmla="*/ 696 w 10000"/>
                <a:gd name="connsiteY38" fmla="*/ 4471 h 10000"/>
                <a:gd name="connsiteX39" fmla="*/ 543 w 10000"/>
                <a:gd name="connsiteY39" fmla="*/ 3858 h 10000"/>
                <a:gd name="connsiteX40" fmla="*/ 521 w 10000"/>
                <a:gd name="connsiteY40" fmla="*/ 3389 h 10000"/>
                <a:gd name="connsiteX41" fmla="*/ 0 w 10000"/>
                <a:gd name="connsiteY41" fmla="*/ 2563 h 10000"/>
                <a:gd name="connsiteX42" fmla="*/ 477 w 10000"/>
                <a:gd name="connsiteY42" fmla="*/ 1977 h 10000"/>
                <a:gd name="connsiteX43" fmla="*/ 477 w 10000"/>
                <a:gd name="connsiteY43" fmla="*/ 1713 h 10000"/>
                <a:gd name="connsiteX44" fmla="*/ 477 w 10000"/>
                <a:gd name="connsiteY44" fmla="*/ 915 h 10000"/>
                <a:gd name="connsiteX45" fmla="*/ 715 w 10000"/>
                <a:gd name="connsiteY45" fmla="*/ 127 h 10000"/>
                <a:gd name="connsiteX46" fmla="*/ 4777 w 10000"/>
                <a:gd name="connsiteY46" fmla="*/ 162 h 10000"/>
                <a:gd name="connsiteX47" fmla="*/ 8448 w 10000"/>
                <a:gd name="connsiteY47" fmla="*/ 0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813 w 10000"/>
                <a:gd name="connsiteY19" fmla="*/ 7909 h 10000"/>
                <a:gd name="connsiteX20" fmla="*/ 8537 w 10000"/>
                <a:gd name="connsiteY20" fmla="*/ 8878 h 10000"/>
                <a:gd name="connsiteX21" fmla="*/ 8170 w 10000"/>
                <a:gd name="connsiteY21" fmla="*/ 9723 h 10000"/>
                <a:gd name="connsiteX22" fmla="*/ 8097 w 10000"/>
                <a:gd name="connsiteY22" fmla="*/ 9990 h 10000"/>
                <a:gd name="connsiteX23" fmla="*/ 7766 w 10000"/>
                <a:gd name="connsiteY23" fmla="*/ 9935 h 10000"/>
                <a:gd name="connsiteX24" fmla="*/ 7400 w 10000"/>
                <a:gd name="connsiteY24" fmla="*/ 9723 h 10000"/>
                <a:gd name="connsiteX25" fmla="*/ 1502 w 10000"/>
                <a:gd name="connsiteY25" fmla="*/ 9935 h 10000"/>
                <a:gd name="connsiteX26" fmla="*/ 1428 w 10000"/>
                <a:gd name="connsiteY26" fmla="*/ 9460 h 10000"/>
                <a:gd name="connsiteX27" fmla="*/ 1223 w 10000"/>
                <a:gd name="connsiteY27" fmla="*/ 9316 h 10000"/>
                <a:gd name="connsiteX28" fmla="*/ 1120 w 10000"/>
                <a:gd name="connsiteY28" fmla="*/ 8921 h 10000"/>
                <a:gd name="connsiteX29" fmla="*/ 1145 w 10000"/>
                <a:gd name="connsiteY29" fmla="*/ 8439 h 10000"/>
                <a:gd name="connsiteX30" fmla="*/ 1167 w 10000"/>
                <a:gd name="connsiteY30" fmla="*/ 8061 h 10000"/>
                <a:gd name="connsiteX31" fmla="*/ 1246 w 10000"/>
                <a:gd name="connsiteY31" fmla="*/ 7600 h 10000"/>
                <a:gd name="connsiteX32" fmla="*/ 1173 w 10000"/>
                <a:gd name="connsiteY32" fmla="*/ 7178 h 10000"/>
                <a:gd name="connsiteX33" fmla="*/ 1051 w 10000"/>
                <a:gd name="connsiteY33" fmla="*/ 6758 h 10000"/>
                <a:gd name="connsiteX34" fmla="*/ 1062 w 10000"/>
                <a:gd name="connsiteY34" fmla="*/ 6382 h 10000"/>
                <a:gd name="connsiteX35" fmla="*/ 1062 w 10000"/>
                <a:gd name="connsiteY35" fmla="*/ 6277 h 10000"/>
                <a:gd name="connsiteX36" fmla="*/ 838 w 10000"/>
                <a:gd name="connsiteY36" fmla="*/ 5455 h 10000"/>
                <a:gd name="connsiteX37" fmla="*/ 696 w 10000"/>
                <a:gd name="connsiteY37" fmla="*/ 4471 h 10000"/>
                <a:gd name="connsiteX38" fmla="*/ 543 w 10000"/>
                <a:gd name="connsiteY38" fmla="*/ 3858 h 10000"/>
                <a:gd name="connsiteX39" fmla="*/ 521 w 10000"/>
                <a:gd name="connsiteY39" fmla="*/ 3389 h 10000"/>
                <a:gd name="connsiteX40" fmla="*/ 0 w 10000"/>
                <a:gd name="connsiteY40" fmla="*/ 2563 h 10000"/>
                <a:gd name="connsiteX41" fmla="*/ 477 w 10000"/>
                <a:gd name="connsiteY41" fmla="*/ 1977 h 10000"/>
                <a:gd name="connsiteX42" fmla="*/ 477 w 10000"/>
                <a:gd name="connsiteY42" fmla="*/ 1713 h 10000"/>
                <a:gd name="connsiteX43" fmla="*/ 477 w 10000"/>
                <a:gd name="connsiteY43" fmla="*/ 915 h 10000"/>
                <a:gd name="connsiteX44" fmla="*/ 715 w 10000"/>
                <a:gd name="connsiteY44" fmla="*/ 127 h 10000"/>
                <a:gd name="connsiteX45" fmla="*/ 4777 w 10000"/>
                <a:gd name="connsiteY45" fmla="*/ 162 h 10000"/>
                <a:gd name="connsiteX46" fmla="*/ 8448 w 10000"/>
                <a:gd name="connsiteY46" fmla="*/ 0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813 w 10000"/>
                <a:gd name="connsiteY19" fmla="*/ 7909 h 10000"/>
                <a:gd name="connsiteX20" fmla="*/ 8218 w 10000"/>
                <a:gd name="connsiteY20" fmla="*/ 8974 h 10000"/>
                <a:gd name="connsiteX21" fmla="*/ 8170 w 10000"/>
                <a:gd name="connsiteY21" fmla="*/ 9723 h 10000"/>
                <a:gd name="connsiteX22" fmla="*/ 8097 w 10000"/>
                <a:gd name="connsiteY22" fmla="*/ 9990 h 10000"/>
                <a:gd name="connsiteX23" fmla="*/ 7766 w 10000"/>
                <a:gd name="connsiteY23" fmla="*/ 9935 h 10000"/>
                <a:gd name="connsiteX24" fmla="*/ 7400 w 10000"/>
                <a:gd name="connsiteY24" fmla="*/ 9723 h 10000"/>
                <a:gd name="connsiteX25" fmla="*/ 1502 w 10000"/>
                <a:gd name="connsiteY25" fmla="*/ 9935 h 10000"/>
                <a:gd name="connsiteX26" fmla="*/ 1428 w 10000"/>
                <a:gd name="connsiteY26" fmla="*/ 9460 h 10000"/>
                <a:gd name="connsiteX27" fmla="*/ 1223 w 10000"/>
                <a:gd name="connsiteY27" fmla="*/ 9316 h 10000"/>
                <a:gd name="connsiteX28" fmla="*/ 1120 w 10000"/>
                <a:gd name="connsiteY28" fmla="*/ 8921 h 10000"/>
                <a:gd name="connsiteX29" fmla="*/ 1145 w 10000"/>
                <a:gd name="connsiteY29" fmla="*/ 8439 h 10000"/>
                <a:gd name="connsiteX30" fmla="*/ 1167 w 10000"/>
                <a:gd name="connsiteY30" fmla="*/ 8061 h 10000"/>
                <a:gd name="connsiteX31" fmla="*/ 1246 w 10000"/>
                <a:gd name="connsiteY31" fmla="*/ 7600 h 10000"/>
                <a:gd name="connsiteX32" fmla="*/ 1173 w 10000"/>
                <a:gd name="connsiteY32" fmla="*/ 7178 h 10000"/>
                <a:gd name="connsiteX33" fmla="*/ 1051 w 10000"/>
                <a:gd name="connsiteY33" fmla="*/ 6758 h 10000"/>
                <a:gd name="connsiteX34" fmla="*/ 1062 w 10000"/>
                <a:gd name="connsiteY34" fmla="*/ 6382 h 10000"/>
                <a:gd name="connsiteX35" fmla="*/ 1062 w 10000"/>
                <a:gd name="connsiteY35" fmla="*/ 6277 h 10000"/>
                <a:gd name="connsiteX36" fmla="*/ 838 w 10000"/>
                <a:gd name="connsiteY36" fmla="*/ 5455 h 10000"/>
                <a:gd name="connsiteX37" fmla="*/ 696 w 10000"/>
                <a:gd name="connsiteY37" fmla="*/ 4471 h 10000"/>
                <a:gd name="connsiteX38" fmla="*/ 543 w 10000"/>
                <a:gd name="connsiteY38" fmla="*/ 3858 h 10000"/>
                <a:gd name="connsiteX39" fmla="*/ 521 w 10000"/>
                <a:gd name="connsiteY39" fmla="*/ 3389 h 10000"/>
                <a:gd name="connsiteX40" fmla="*/ 0 w 10000"/>
                <a:gd name="connsiteY40" fmla="*/ 2563 h 10000"/>
                <a:gd name="connsiteX41" fmla="*/ 477 w 10000"/>
                <a:gd name="connsiteY41" fmla="*/ 1977 h 10000"/>
                <a:gd name="connsiteX42" fmla="*/ 477 w 10000"/>
                <a:gd name="connsiteY42" fmla="*/ 1713 h 10000"/>
                <a:gd name="connsiteX43" fmla="*/ 477 w 10000"/>
                <a:gd name="connsiteY43" fmla="*/ 915 h 10000"/>
                <a:gd name="connsiteX44" fmla="*/ 715 w 10000"/>
                <a:gd name="connsiteY44" fmla="*/ 127 h 10000"/>
                <a:gd name="connsiteX45" fmla="*/ 4777 w 10000"/>
                <a:gd name="connsiteY45" fmla="*/ 162 h 10000"/>
                <a:gd name="connsiteX46" fmla="*/ 8448 w 10000"/>
                <a:gd name="connsiteY46" fmla="*/ 0 h 10000"/>
                <a:gd name="connsiteX0" fmla="*/ 8448 w 10000"/>
                <a:gd name="connsiteY0" fmla="*/ 0 h 10000"/>
                <a:gd name="connsiteX1" fmla="*/ 8353 w 10000"/>
                <a:gd name="connsiteY1" fmla="*/ 491 h 10000"/>
                <a:gd name="connsiteX2" fmla="*/ 8682 w 10000"/>
                <a:gd name="connsiteY2" fmla="*/ 915 h 10000"/>
                <a:gd name="connsiteX3" fmla="*/ 8631 w 10000"/>
                <a:gd name="connsiteY3" fmla="*/ 1221 h 10000"/>
                <a:gd name="connsiteX4" fmla="*/ 8426 w 10000"/>
                <a:gd name="connsiteY4" fmla="*/ 1923 h 10000"/>
                <a:gd name="connsiteX5" fmla="*/ 8537 w 10000"/>
                <a:gd name="connsiteY5" fmla="*/ 2189 h 10000"/>
                <a:gd name="connsiteX6" fmla="*/ 8572 w 10000"/>
                <a:gd name="connsiteY6" fmla="*/ 2510 h 10000"/>
                <a:gd name="connsiteX7" fmla="*/ 8976 w 10000"/>
                <a:gd name="connsiteY7" fmla="*/ 3039 h 10000"/>
                <a:gd name="connsiteX8" fmla="*/ 9458 w 10000"/>
                <a:gd name="connsiteY8" fmla="*/ 3370 h 10000"/>
                <a:gd name="connsiteX9" fmla="*/ 9561 w 10000"/>
                <a:gd name="connsiteY9" fmla="*/ 3995 h 10000"/>
                <a:gd name="connsiteX10" fmla="*/ 9743 w 10000"/>
                <a:gd name="connsiteY10" fmla="*/ 4365 h 10000"/>
                <a:gd name="connsiteX11" fmla="*/ 9890 w 10000"/>
                <a:gd name="connsiteY11" fmla="*/ 4632 h 10000"/>
                <a:gd name="connsiteX12" fmla="*/ 10000 w 10000"/>
                <a:gd name="connsiteY12" fmla="*/ 5427 h 10000"/>
                <a:gd name="connsiteX13" fmla="*/ 9781 w 10000"/>
                <a:gd name="connsiteY13" fmla="*/ 5903 h 10000"/>
                <a:gd name="connsiteX14" fmla="*/ 9670 w 10000"/>
                <a:gd name="connsiteY14" fmla="*/ 6170 h 10000"/>
                <a:gd name="connsiteX15" fmla="*/ 9670 w 10000"/>
                <a:gd name="connsiteY15" fmla="*/ 6647 h 10000"/>
                <a:gd name="connsiteX16" fmla="*/ 9233 w 10000"/>
                <a:gd name="connsiteY16" fmla="*/ 6593 h 10000"/>
                <a:gd name="connsiteX17" fmla="*/ 8902 w 10000"/>
                <a:gd name="connsiteY17" fmla="*/ 6859 h 10000"/>
                <a:gd name="connsiteX18" fmla="*/ 8667 w 10000"/>
                <a:gd name="connsiteY18" fmla="*/ 6896 h 10000"/>
                <a:gd name="connsiteX19" fmla="*/ 8813 w 10000"/>
                <a:gd name="connsiteY19" fmla="*/ 7909 h 10000"/>
                <a:gd name="connsiteX20" fmla="*/ 8218 w 10000"/>
                <a:gd name="connsiteY20" fmla="*/ 8974 h 10000"/>
                <a:gd name="connsiteX21" fmla="*/ 8097 w 10000"/>
                <a:gd name="connsiteY21" fmla="*/ 9990 h 10000"/>
                <a:gd name="connsiteX22" fmla="*/ 7766 w 10000"/>
                <a:gd name="connsiteY22" fmla="*/ 9935 h 10000"/>
                <a:gd name="connsiteX23" fmla="*/ 7400 w 10000"/>
                <a:gd name="connsiteY23" fmla="*/ 9723 h 10000"/>
                <a:gd name="connsiteX24" fmla="*/ 1502 w 10000"/>
                <a:gd name="connsiteY24" fmla="*/ 9935 h 10000"/>
                <a:gd name="connsiteX25" fmla="*/ 1428 w 10000"/>
                <a:gd name="connsiteY25" fmla="*/ 9460 h 10000"/>
                <a:gd name="connsiteX26" fmla="*/ 1223 w 10000"/>
                <a:gd name="connsiteY26" fmla="*/ 9316 h 10000"/>
                <a:gd name="connsiteX27" fmla="*/ 1120 w 10000"/>
                <a:gd name="connsiteY27" fmla="*/ 8921 h 10000"/>
                <a:gd name="connsiteX28" fmla="*/ 1145 w 10000"/>
                <a:gd name="connsiteY28" fmla="*/ 8439 h 10000"/>
                <a:gd name="connsiteX29" fmla="*/ 1167 w 10000"/>
                <a:gd name="connsiteY29" fmla="*/ 8061 h 10000"/>
                <a:gd name="connsiteX30" fmla="*/ 1246 w 10000"/>
                <a:gd name="connsiteY30" fmla="*/ 7600 h 10000"/>
                <a:gd name="connsiteX31" fmla="*/ 1173 w 10000"/>
                <a:gd name="connsiteY31" fmla="*/ 7178 h 10000"/>
                <a:gd name="connsiteX32" fmla="*/ 1051 w 10000"/>
                <a:gd name="connsiteY32" fmla="*/ 6758 h 10000"/>
                <a:gd name="connsiteX33" fmla="*/ 1062 w 10000"/>
                <a:gd name="connsiteY33" fmla="*/ 6382 h 10000"/>
                <a:gd name="connsiteX34" fmla="*/ 1062 w 10000"/>
                <a:gd name="connsiteY34" fmla="*/ 6277 h 10000"/>
                <a:gd name="connsiteX35" fmla="*/ 838 w 10000"/>
                <a:gd name="connsiteY35" fmla="*/ 5455 h 10000"/>
                <a:gd name="connsiteX36" fmla="*/ 696 w 10000"/>
                <a:gd name="connsiteY36" fmla="*/ 4471 h 10000"/>
                <a:gd name="connsiteX37" fmla="*/ 543 w 10000"/>
                <a:gd name="connsiteY37" fmla="*/ 3858 h 10000"/>
                <a:gd name="connsiteX38" fmla="*/ 521 w 10000"/>
                <a:gd name="connsiteY38" fmla="*/ 3389 h 10000"/>
                <a:gd name="connsiteX39" fmla="*/ 0 w 10000"/>
                <a:gd name="connsiteY39" fmla="*/ 2563 h 10000"/>
                <a:gd name="connsiteX40" fmla="*/ 477 w 10000"/>
                <a:gd name="connsiteY40" fmla="*/ 1977 h 10000"/>
                <a:gd name="connsiteX41" fmla="*/ 477 w 10000"/>
                <a:gd name="connsiteY41" fmla="*/ 1713 h 10000"/>
                <a:gd name="connsiteX42" fmla="*/ 477 w 10000"/>
                <a:gd name="connsiteY42" fmla="*/ 915 h 10000"/>
                <a:gd name="connsiteX43" fmla="*/ 715 w 10000"/>
                <a:gd name="connsiteY43" fmla="*/ 127 h 10000"/>
                <a:gd name="connsiteX44" fmla="*/ 4777 w 10000"/>
                <a:gd name="connsiteY44" fmla="*/ 162 h 10000"/>
                <a:gd name="connsiteX45" fmla="*/ 8448 w 10000"/>
                <a:gd name="connsiteY45" fmla="*/ 0 h 10000"/>
                <a:gd name="connsiteX0" fmla="*/ 8448 w 10000"/>
                <a:gd name="connsiteY0" fmla="*/ 0 h 10015"/>
                <a:gd name="connsiteX1" fmla="*/ 8353 w 10000"/>
                <a:gd name="connsiteY1" fmla="*/ 491 h 10015"/>
                <a:gd name="connsiteX2" fmla="*/ 8682 w 10000"/>
                <a:gd name="connsiteY2" fmla="*/ 915 h 10015"/>
                <a:gd name="connsiteX3" fmla="*/ 8631 w 10000"/>
                <a:gd name="connsiteY3" fmla="*/ 1221 h 10015"/>
                <a:gd name="connsiteX4" fmla="*/ 8426 w 10000"/>
                <a:gd name="connsiteY4" fmla="*/ 1923 h 10015"/>
                <a:gd name="connsiteX5" fmla="*/ 8537 w 10000"/>
                <a:gd name="connsiteY5" fmla="*/ 2189 h 10015"/>
                <a:gd name="connsiteX6" fmla="*/ 8572 w 10000"/>
                <a:gd name="connsiteY6" fmla="*/ 2510 h 10015"/>
                <a:gd name="connsiteX7" fmla="*/ 8976 w 10000"/>
                <a:gd name="connsiteY7" fmla="*/ 3039 h 10015"/>
                <a:gd name="connsiteX8" fmla="*/ 9458 w 10000"/>
                <a:gd name="connsiteY8" fmla="*/ 3370 h 10015"/>
                <a:gd name="connsiteX9" fmla="*/ 9561 w 10000"/>
                <a:gd name="connsiteY9" fmla="*/ 3995 h 10015"/>
                <a:gd name="connsiteX10" fmla="*/ 9743 w 10000"/>
                <a:gd name="connsiteY10" fmla="*/ 4365 h 10015"/>
                <a:gd name="connsiteX11" fmla="*/ 9890 w 10000"/>
                <a:gd name="connsiteY11" fmla="*/ 4632 h 10015"/>
                <a:gd name="connsiteX12" fmla="*/ 10000 w 10000"/>
                <a:gd name="connsiteY12" fmla="*/ 5427 h 10015"/>
                <a:gd name="connsiteX13" fmla="*/ 9781 w 10000"/>
                <a:gd name="connsiteY13" fmla="*/ 5903 h 10015"/>
                <a:gd name="connsiteX14" fmla="*/ 9670 w 10000"/>
                <a:gd name="connsiteY14" fmla="*/ 6170 h 10015"/>
                <a:gd name="connsiteX15" fmla="*/ 9670 w 10000"/>
                <a:gd name="connsiteY15" fmla="*/ 6647 h 10015"/>
                <a:gd name="connsiteX16" fmla="*/ 9233 w 10000"/>
                <a:gd name="connsiteY16" fmla="*/ 6593 h 10015"/>
                <a:gd name="connsiteX17" fmla="*/ 8902 w 10000"/>
                <a:gd name="connsiteY17" fmla="*/ 6859 h 10015"/>
                <a:gd name="connsiteX18" fmla="*/ 8667 w 10000"/>
                <a:gd name="connsiteY18" fmla="*/ 6896 h 10015"/>
                <a:gd name="connsiteX19" fmla="*/ 8813 w 10000"/>
                <a:gd name="connsiteY19" fmla="*/ 7909 h 10015"/>
                <a:gd name="connsiteX20" fmla="*/ 8218 w 10000"/>
                <a:gd name="connsiteY20" fmla="*/ 8974 h 10015"/>
                <a:gd name="connsiteX21" fmla="*/ 8097 w 10000"/>
                <a:gd name="connsiteY21" fmla="*/ 9990 h 10015"/>
                <a:gd name="connsiteX22" fmla="*/ 7400 w 10000"/>
                <a:gd name="connsiteY22" fmla="*/ 9723 h 10015"/>
                <a:gd name="connsiteX23" fmla="*/ 1502 w 10000"/>
                <a:gd name="connsiteY23" fmla="*/ 9935 h 10015"/>
                <a:gd name="connsiteX24" fmla="*/ 1428 w 10000"/>
                <a:gd name="connsiteY24" fmla="*/ 9460 h 10015"/>
                <a:gd name="connsiteX25" fmla="*/ 1223 w 10000"/>
                <a:gd name="connsiteY25" fmla="*/ 9316 h 10015"/>
                <a:gd name="connsiteX26" fmla="*/ 1120 w 10000"/>
                <a:gd name="connsiteY26" fmla="*/ 8921 h 10015"/>
                <a:gd name="connsiteX27" fmla="*/ 1145 w 10000"/>
                <a:gd name="connsiteY27" fmla="*/ 8439 h 10015"/>
                <a:gd name="connsiteX28" fmla="*/ 1167 w 10000"/>
                <a:gd name="connsiteY28" fmla="*/ 8061 h 10015"/>
                <a:gd name="connsiteX29" fmla="*/ 1246 w 10000"/>
                <a:gd name="connsiteY29" fmla="*/ 7600 h 10015"/>
                <a:gd name="connsiteX30" fmla="*/ 1173 w 10000"/>
                <a:gd name="connsiteY30" fmla="*/ 7178 h 10015"/>
                <a:gd name="connsiteX31" fmla="*/ 1051 w 10000"/>
                <a:gd name="connsiteY31" fmla="*/ 6758 h 10015"/>
                <a:gd name="connsiteX32" fmla="*/ 1062 w 10000"/>
                <a:gd name="connsiteY32" fmla="*/ 6382 h 10015"/>
                <a:gd name="connsiteX33" fmla="*/ 1062 w 10000"/>
                <a:gd name="connsiteY33" fmla="*/ 6277 h 10015"/>
                <a:gd name="connsiteX34" fmla="*/ 838 w 10000"/>
                <a:gd name="connsiteY34" fmla="*/ 5455 h 10015"/>
                <a:gd name="connsiteX35" fmla="*/ 696 w 10000"/>
                <a:gd name="connsiteY35" fmla="*/ 4471 h 10015"/>
                <a:gd name="connsiteX36" fmla="*/ 543 w 10000"/>
                <a:gd name="connsiteY36" fmla="*/ 3858 h 10015"/>
                <a:gd name="connsiteX37" fmla="*/ 521 w 10000"/>
                <a:gd name="connsiteY37" fmla="*/ 3389 h 10015"/>
                <a:gd name="connsiteX38" fmla="*/ 0 w 10000"/>
                <a:gd name="connsiteY38" fmla="*/ 2563 h 10015"/>
                <a:gd name="connsiteX39" fmla="*/ 477 w 10000"/>
                <a:gd name="connsiteY39" fmla="*/ 1977 h 10015"/>
                <a:gd name="connsiteX40" fmla="*/ 477 w 10000"/>
                <a:gd name="connsiteY40" fmla="*/ 1713 h 10015"/>
                <a:gd name="connsiteX41" fmla="*/ 477 w 10000"/>
                <a:gd name="connsiteY41" fmla="*/ 915 h 10015"/>
                <a:gd name="connsiteX42" fmla="*/ 715 w 10000"/>
                <a:gd name="connsiteY42" fmla="*/ 127 h 10015"/>
                <a:gd name="connsiteX43" fmla="*/ 4777 w 10000"/>
                <a:gd name="connsiteY43" fmla="*/ 162 h 10015"/>
                <a:gd name="connsiteX44" fmla="*/ 8448 w 10000"/>
                <a:gd name="connsiteY44" fmla="*/ 0 h 10015"/>
                <a:gd name="connsiteX0" fmla="*/ 8448 w 10000"/>
                <a:gd name="connsiteY0" fmla="*/ 0 h 10015"/>
                <a:gd name="connsiteX1" fmla="*/ 8570 w 10000"/>
                <a:gd name="connsiteY1" fmla="*/ 375 h 10015"/>
                <a:gd name="connsiteX2" fmla="*/ 8682 w 10000"/>
                <a:gd name="connsiteY2" fmla="*/ 915 h 10015"/>
                <a:gd name="connsiteX3" fmla="*/ 8631 w 10000"/>
                <a:gd name="connsiteY3" fmla="*/ 1221 h 10015"/>
                <a:gd name="connsiteX4" fmla="*/ 8426 w 10000"/>
                <a:gd name="connsiteY4" fmla="*/ 1923 h 10015"/>
                <a:gd name="connsiteX5" fmla="*/ 8537 w 10000"/>
                <a:gd name="connsiteY5" fmla="*/ 2189 h 10015"/>
                <a:gd name="connsiteX6" fmla="*/ 8572 w 10000"/>
                <a:gd name="connsiteY6" fmla="*/ 2510 h 10015"/>
                <a:gd name="connsiteX7" fmla="*/ 8976 w 10000"/>
                <a:gd name="connsiteY7" fmla="*/ 3039 h 10015"/>
                <a:gd name="connsiteX8" fmla="*/ 9458 w 10000"/>
                <a:gd name="connsiteY8" fmla="*/ 3370 h 10015"/>
                <a:gd name="connsiteX9" fmla="*/ 9561 w 10000"/>
                <a:gd name="connsiteY9" fmla="*/ 3995 h 10015"/>
                <a:gd name="connsiteX10" fmla="*/ 9743 w 10000"/>
                <a:gd name="connsiteY10" fmla="*/ 4365 h 10015"/>
                <a:gd name="connsiteX11" fmla="*/ 9890 w 10000"/>
                <a:gd name="connsiteY11" fmla="*/ 4632 h 10015"/>
                <a:gd name="connsiteX12" fmla="*/ 10000 w 10000"/>
                <a:gd name="connsiteY12" fmla="*/ 5427 h 10015"/>
                <a:gd name="connsiteX13" fmla="*/ 9781 w 10000"/>
                <a:gd name="connsiteY13" fmla="*/ 5903 h 10015"/>
                <a:gd name="connsiteX14" fmla="*/ 9670 w 10000"/>
                <a:gd name="connsiteY14" fmla="*/ 6170 h 10015"/>
                <a:gd name="connsiteX15" fmla="*/ 9670 w 10000"/>
                <a:gd name="connsiteY15" fmla="*/ 6647 h 10015"/>
                <a:gd name="connsiteX16" fmla="*/ 9233 w 10000"/>
                <a:gd name="connsiteY16" fmla="*/ 6593 h 10015"/>
                <a:gd name="connsiteX17" fmla="*/ 8902 w 10000"/>
                <a:gd name="connsiteY17" fmla="*/ 6859 h 10015"/>
                <a:gd name="connsiteX18" fmla="*/ 8667 w 10000"/>
                <a:gd name="connsiteY18" fmla="*/ 6896 h 10015"/>
                <a:gd name="connsiteX19" fmla="*/ 8813 w 10000"/>
                <a:gd name="connsiteY19" fmla="*/ 7909 h 10015"/>
                <a:gd name="connsiteX20" fmla="*/ 8218 w 10000"/>
                <a:gd name="connsiteY20" fmla="*/ 8974 h 10015"/>
                <a:gd name="connsiteX21" fmla="*/ 8097 w 10000"/>
                <a:gd name="connsiteY21" fmla="*/ 9990 h 10015"/>
                <a:gd name="connsiteX22" fmla="*/ 7400 w 10000"/>
                <a:gd name="connsiteY22" fmla="*/ 9723 h 10015"/>
                <a:gd name="connsiteX23" fmla="*/ 1502 w 10000"/>
                <a:gd name="connsiteY23" fmla="*/ 9935 h 10015"/>
                <a:gd name="connsiteX24" fmla="*/ 1428 w 10000"/>
                <a:gd name="connsiteY24" fmla="*/ 9460 h 10015"/>
                <a:gd name="connsiteX25" fmla="*/ 1223 w 10000"/>
                <a:gd name="connsiteY25" fmla="*/ 9316 h 10015"/>
                <a:gd name="connsiteX26" fmla="*/ 1120 w 10000"/>
                <a:gd name="connsiteY26" fmla="*/ 8921 h 10015"/>
                <a:gd name="connsiteX27" fmla="*/ 1145 w 10000"/>
                <a:gd name="connsiteY27" fmla="*/ 8439 h 10015"/>
                <a:gd name="connsiteX28" fmla="*/ 1167 w 10000"/>
                <a:gd name="connsiteY28" fmla="*/ 8061 h 10015"/>
                <a:gd name="connsiteX29" fmla="*/ 1246 w 10000"/>
                <a:gd name="connsiteY29" fmla="*/ 7600 h 10015"/>
                <a:gd name="connsiteX30" fmla="*/ 1173 w 10000"/>
                <a:gd name="connsiteY30" fmla="*/ 7178 h 10015"/>
                <a:gd name="connsiteX31" fmla="*/ 1051 w 10000"/>
                <a:gd name="connsiteY31" fmla="*/ 6758 h 10015"/>
                <a:gd name="connsiteX32" fmla="*/ 1062 w 10000"/>
                <a:gd name="connsiteY32" fmla="*/ 6382 h 10015"/>
                <a:gd name="connsiteX33" fmla="*/ 1062 w 10000"/>
                <a:gd name="connsiteY33" fmla="*/ 6277 h 10015"/>
                <a:gd name="connsiteX34" fmla="*/ 838 w 10000"/>
                <a:gd name="connsiteY34" fmla="*/ 5455 h 10015"/>
                <a:gd name="connsiteX35" fmla="*/ 696 w 10000"/>
                <a:gd name="connsiteY35" fmla="*/ 4471 h 10015"/>
                <a:gd name="connsiteX36" fmla="*/ 543 w 10000"/>
                <a:gd name="connsiteY36" fmla="*/ 3858 h 10015"/>
                <a:gd name="connsiteX37" fmla="*/ 521 w 10000"/>
                <a:gd name="connsiteY37" fmla="*/ 3389 h 10015"/>
                <a:gd name="connsiteX38" fmla="*/ 0 w 10000"/>
                <a:gd name="connsiteY38" fmla="*/ 2563 h 10015"/>
                <a:gd name="connsiteX39" fmla="*/ 477 w 10000"/>
                <a:gd name="connsiteY39" fmla="*/ 1977 h 10015"/>
                <a:gd name="connsiteX40" fmla="*/ 477 w 10000"/>
                <a:gd name="connsiteY40" fmla="*/ 1713 h 10015"/>
                <a:gd name="connsiteX41" fmla="*/ 477 w 10000"/>
                <a:gd name="connsiteY41" fmla="*/ 915 h 10015"/>
                <a:gd name="connsiteX42" fmla="*/ 715 w 10000"/>
                <a:gd name="connsiteY42" fmla="*/ 127 h 10015"/>
                <a:gd name="connsiteX43" fmla="*/ 4777 w 10000"/>
                <a:gd name="connsiteY43" fmla="*/ 162 h 10015"/>
                <a:gd name="connsiteX44" fmla="*/ 8448 w 10000"/>
                <a:gd name="connsiteY44" fmla="*/ 0 h 10015"/>
                <a:gd name="connsiteX0" fmla="*/ 8448 w 10000"/>
                <a:gd name="connsiteY0" fmla="*/ 0 h 10015"/>
                <a:gd name="connsiteX1" fmla="*/ 8570 w 10000"/>
                <a:gd name="connsiteY1" fmla="*/ 375 h 10015"/>
                <a:gd name="connsiteX2" fmla="*/ 8682 w 10000"/>
                <a:gd name="connsiteY2" fmla="*/ 915 h 10015"/>
                <a:gd name="connsiteX3" fmla="*/ 8631 w 10000"/>
                <a:gd name="connsiteY3" fmla="*/ 1221 h 10015"/>
                <a:gd name="connsiteX4" fmla="*/ 8426 w 10000"/>
                <a:gd name="connsiteY4" fmla="*/ 1923 h 10015"/>
                <a:gd name="connsiteX5" fmla="*/ 8537 w 10000"/>
                <a:gd name="connsiteY5" fmla="*/ 2189 h 10015"/>
                <a:gd name="connsiteX6" fmla="*/ 8572 w 10000"/>
                <a:gd name="connsiteY6" fmla="*/ 2510 h 10015"/>
                <a:gd name="connsiteX7" fmla="*/ 8976 w 10000"/>
                <a:gd name="connsiteY7" fmla="*/ 3039 h 10015"/>
                <a:gd name="connsiteX8" fmla="*/ 9458 w 10000"/>
                <a:gd name="connsiteY8" fmla="*/ 3370 h 10015"/>
                <a:gd name="connsiteX9" fmla="*/ 9561 w 10000"/>
                <a:gd name="connsiteY9" fmla="*/ 3995 h 10015"/>
                <a:gd name="connsiteX10" fmla="*/ 9743 w 10000"/>
                <a:gd name="connsiteY10" fmla="*/ 4365 h 10015"/>
                <a:gd name="connsiteX11" fmla="*/ 9890 w 10000"/>
                <a:gd name="connsiteY11" fmla="*/ 4632 h 10015"/>
                <a:gd name="connsiteX12" fmla="*/ 10000 w 10000"/>
                <a:gd name="connsiteY12" fmla="*/ 5427 h 10015"/>
                <a:gd name="connsiteX13" fmla="*/ 9781 w 10000"/>
                <a:gd name="connsiteY13" fmla="*/ 5903 h 10015"/>
                <a:gd name="connsiteX14" fmla="*/ 9670 w 10000"/>
                <a:gd name="connsiteY14" fmla="*/ 6170 h 10015"/>
                <a:gd name="connsiteX15" fmla="*/ 9670 w 10000"/>
                <a:gd name="connsiteY15" fmla="*/ 6647 h 10015"/>
                <a:gd name="connsiteX16" fmla="*/ 9354 w 10000"/>
                <a:gd name="connsiteY16" fmla="*/ 7012 h 10015"/>
                <a:gd name="connsiteX17" fmla="*/ 8902 w 10000"/>
                <a:gd name="connsiteY17" fmla="*/ 6859 h 10015"/>
                <a:gd name="connsiteX18" fmla="*/ 8667 w 10000"/>
                <a:gd name="connsiteY18" fmla="*/ 6896 h 10015"/>
                <a:gd name="connsiteX19" fmla="*/ 8813 w 10000"/>
                <a:gd name="connsiteY19" fmla="*/ 7909 h 10015"/>
                <a:gd name="connsiteX20" fmla="*/ 8218 w 10000"/>
                <a:gd name="connsiteY20" fmla="*/ 8974 h 10015"/>
                <a:gd name="connsiteX21" fmla="*/ 8097 w 10000"/>
                <a:gd name="connsiteY21" fmla="*/ 9990 h 10015"/>
                <a:gd name="connsiteX22" fmla="*/ 7400 w 10000"/>
                <a:gd name="connsiteY22" fmla="*/ 9723 h 10015"/>
                <a:gd name="connsiteX23" fmla="*/ 1502 w 10000"/>
                <a:gd name="connsiteY23" fmla="*/ 9935 h 10015"/>
                <a:gd name="connsiteX24" fmla="*/ 1428 w 10000"/>
                <a:gd name="connsiteY24" fmla="*/ 9460 h 10015"/>
                <a:gd name="connsiteX25" fmla="*/ 1223 w 10000"/>
                <a:gd name="connsiteY25" fmla="*/ 9316 h 10015"/>
                <a:gd name="connsiteX26" fmla="*/ 1120 w 10000"/>
                <a:gd name="connsiteY26" fmla="*/ 8921 h 10015"/>
                <a:gd name="connsiteX27" fmla="*/ 1145 w 10000"/>
                <a:gd name="connsiteY27" fmla="*/ 8439 h 10015"/>
                <a:gd name="connsiteX28" fmla="*/ 1167 w 10000"/>
                <a:gd name="connsiteY28" fmla="*/ 8061 h 10015"/>
                <a:gd name="connsiteX29" fmla="*/ 1246 w 10000"/>
                <a:gd name="connsiteY29" fmla="*/ 7600 h 10015"/>
                <a:gd name="connsiteX30" fmla="*/ 1173 w 10000"/>
                <a:gd name="connsiteY30" fmla="*/ 7178 h 10015"/>
                <a:gd name="connsiteX31" fmla="*/ 1051 w 10000"/>
                <a:gd name="connsiteY31" fmla="*/ 6758 h 10015"/>
                <a:gd name="connsiteX32" fmla="*/ 1062 w 10000"/>
                <a:gd name="connsiteY32" fmla="*/ 6382 h 10015"/>
                <a:gd name="connsiteX33" fmla="*/ 1062 w 10000"/>
                <a:gd name="connsiteY33" fmla="*/ 6277 h 10015"/>
                <a:gd name="connsiteX34" fmla="*/ 838 w 10000"/>
                <a:gd name="connsiteY34" fmla="*/ 5455 h 10015"/>
                <a:gd name="connsiteX35" fmla="*/ 696 w 10000"/>
                <a:gd name="connsiteY35" fmla="*/ 4471 h 10015"/>
                <a:gd name="connsiteX36" fmla="*/ 543 w 10000"/>
                <a:gd name="connsiteY36" fmla="*/ 3858 h 10015"/>
                <a:gd name="connsiteX37" fmla="*/ 521 w 10000"/>
                <a:gd name="connsiteY37" fmla="*/ 3389 h 10015"/>
                <a:gd name="connsiteX38" fmla="*/ 0 w 10000"/>
                <a:gd name="connsiteY38" fmla="*/ 2563 h 10015"/>
                <a:gd name="connsiteX39" fmla="*/ 477 w 10000"/>
                <a:gd name="connsiteY39" fmla="*/ 1977 h 10015"/>
                <a:gd name="connsiteX40" fmla="*/ 477 w 10000"/>
                <a:gd name="connsiteY40" fmla="*/ 1713 h 10015"/>
                <a:gd name="connsiteX41" fmla="*/ 477 w 10000"/>
                <a:gd name="connsiteY41" fmla="*/ 915 h 10015"/>
                <a:gd name="connsiteX42" fmla="*/ 715 w 10000"/>
                <a:gd name="connsiteY42" fmla="*/ 127 h 10015"/>
                <a:gd name="connsiteX43" fmla="*/ 4777 w 10000"/>
                <a:gd name="connsiteY43" fmla="*/ 162 h 10015"/>
                <a:gd name="connsiteX44" fmla="*/ 8448 w 10000"/>
                <a:gd name="connsiteY44" fmla="*/ 0 h 10015"/>
                <a:gd name="connsiteX0" fmla="*/ 8448 w 10000"/>
                <a:gd name="connsiteY0" fmla="*/ 0 h 10007"/>
                <a:gd name="connsiteX1" fmla="*/ 8570 w 10000"/>
                <a:gd name="connsiteY1" fmla="*/ 375 h 10007"/>
                <a:gd name="connsiteX2" fmla="*/ 8682 w 10000"/>
                <a:gd name="connsiteY2" fmla="*/ 915 h 10007"/>
                <a:gd name="connsiteX3" fmla="*/ 8631 w 10000"/>
                <a:gd name="connsiteY3" fmla="*/ 1221 h 10007"/>
                <a:gd name="connsiteX4" fmla="*/ 8426 w 10000"/>
                <a:gd name="connsiteY4" fmla="*/ 1923 h 10007"/>
                <a:gd name="connsiteX5" fmla="*/ 8537 w 10000"/>
                <a:gd name="connsiteY5" fmla="*/ 2189 h 10007"/>
                <a:gd name="connsiteX6" fmla="*/ 8572 w 10000"/>
                <a:gd name="connsiteY6" fmla="*/ 2510 h 10007"/>
                <a:gd name="connsiteX7" fmla="*/ 8976 w 10000"/>
                <a:gd name="connsiteY7" fmla="*/ 3039 h 10007"/>
                <a:gd name="connsiteX8" fmla="*/ 9458 w 10000"/>
                <a:gd name="connsiteY8" fmla="*/ 3370 h 10007"/>
                <a:gd name="connsiteX9" fmla="*/ 9561 w 10000"/>
                <a:gd name="connsiteY9" fmla="*/ 3995 h 10007"/>
                <a:gd name="connsiteX10" fmla="*/ 9743 w 10000"/>
                <a:gd name="connsiteY10" fmla="*/ 4365 h 10007"/>
                <a:gd name="connsiteX11" fmla="*/ 9890 w 10000"/>
                <a:gd name="connsiteY11" fmla="*/ 4632 h 10007"/>
                <a:gd name="connsiteX12" fmla="*/ 10000 w 10000"/>
                <a:gd name="connsiteY12" fmla="*/ 5427 h 10007"/>
                <a:gd name="connsiteX13" fmla="*/ 9781 w 10000"/>
                <a:gd name="connsiteY13" fmla="*/ 5903 h 10007"/>
                <a:gd name="connsiteX14" fmla="*/ 9670 w 10000"/>
                <a:gd name="connsiteY14" fmla="*/ 6170 h 10007"/>
                <a:gd name="connsiteX15" fmla="*/ 9670 w 10000"/>
                <a:gd name="connsiteY15" fmla="*/ 6647 h 10007"/>
                <a:gd name="connsiteX16" fmla="*/ 9354 w 10000"/>
                <a:gd name="connsiteY16" fmla="*/ 7012 h 10007"/>
                <a:gd name="connsiteX17" fmla="*/ 8902 w 10000"/>
                <a:gd name="connsiteY17" fmla="*/ 6859 h 10007"/>
                <a:gd name="connsiteX18" fmla="*/ 8667 w 10000"/>
                <a:gd name="connsiteY18" fmla="*/ 6896 h 10007"/>
                <a:gd name="connsiteX19" fmla="*/ 8813 w 10000"/>
                <a:gd name="connsiteY19" fmla="*/ 7909 h 10007"/>
                <a:gd name="connsiteX20" fmla="*/ 8218 w 10000"/>
                <a:gd name="connsiteY20" fmla="*/ 8974 h 10007"/>
                <a:gd name="connsiteX21" fmla="*/ 8097 w 10000"/>
                <a:gd name="connsiteY21" fmla="*/ 9990 h 10007"/>
                <a:gd name="connsiteX22" fmla="*/ 7496 w 10000"/>
                <a:gd name="connsiteY22" fmla="*/ 9505 h 10007"/>
                <a:gd name="connsiteX23" fmla="*/ 1502 w 10000"/>
                <a:gd name="connsiteY23" fmla="*/ 9935 h 10007"/>
                <a:gd name="connsiteX24" fmla="*/ 1428 w 10000"/>
                <a:gd name="connsiteY24" fmla="*/ 9460 h 10007"/>
                <a:gd name="connsiteX25" fmla="*/ 1223 w 10000"/>
                <a:gd name="connsiteY25" fmla="*/ 9316 h 10007"/>
                <a:gd name="connsiteX26" fmla="*/ 1120 w 10000"/>
                <a:gd name="connsiteY26" fmla="*/ 8921 h 10007"/>
                <a:gd name="connsiteX27" fmla="*/ 1145 w 10000"/>
                <a:gd name="connsiteY27" fmla="*/ 8439 h 10007"/>
                <a:gd name="connsiteX28" fmla="*/ 1167 w 10000"/>
                <a:gd name="connsiteY28" fmla="*/ 8061 h 10007"/>
                <a:gd name="connsiteX29" fmla="*/ 1246 w 10000"/>
                <a:gd name="connsiteY29" fmla="*/ 7600 h 10007"/>
                <a:gd name="connsiteX30" fmla="*/ 1173 w 10000"/>
                <a:gd name="connsiteY30" fmla="*/ 7178 h 10007"/>
                <a:gd name="connsiteX31" fmla="*/ 1051 w 10000"/>
                <a:gd name="connsiteY31" fmla="*/ 6758 h 10007"/>
                <a:gd name="connsiteX32" fmla="*/ 1062 w 10000"/>
                <a:gd name="connsiteY32" fmla="*/ 6382 h 10007"/>
                <a:gd name="connsiteX33" fmla="*/ 1062 w 10000"/>
                <a:gd name="connsiteY33" fmla="*/ 6277 h 10007"/>
                <a:gd name="connsiteX34" fmla="*/ 838 w 10000"/>
                <a:gd name="connsiteY34" fmla="*/ 5455 h 10007"/>
                <a:gd name="connsiteX35" fmla="*/ 696 w 10000"/>
                <a:gd name="connsiteY35" fmla="*/ 4471 h 10007"/>
                <a:gd name="connsiteX36" fmla="*/ 543 w 10000"/>
                <a:gd name="connsiteY36" fmla="*/ 3858 h 10007"/>
                <a:gd name="connsiteX37" fmla="*/ 521 w 10000"/>
                <a:gd name="connsiteY37" fmla="*/ 3389 h 10007"/>
                <a:gd name="connsiteX38" fmla="*/ 0 w 10000"/>
                <a:gd name="connsiteY38" fmla="*/ 2563 h 10007"/>
                <a:gd name="connsiteX39" fmla="*/ 477 w 10000"/>
                <a:gd name="connsiteY39" fmla="*/ 1977 h 10007"/>
                <a:gd name="connsiteX40" fmla="*/ 477 w 10000"/>
                <a:gd name="connsiteY40" fmla="*/ 1713 h 10007"/>
                <a:gd name="connsiteX41" fmla="*/ 477 w 10000"/>
                <a:gd name="connsiteY41" fmla="*/ 915 h 10007"/>
                <a:gd name="connsiteX42" fmla="*/ 715 w 10000"/>
                <a:gd name="connsiteY42" fmla="*/ 127 h 10007"/>
                <a:gd name="connsiteX43" fmla="*/ 4777 w 10000"/>
                <a:gd name="connsiteY43" fmla="*/ 162 h 10007"/>
                <a:gd name="connsiteX44" fmla="*/ 8448 w 10000"/>
                <a:gd name="connsiteY44" fmla="*/ 0 h 10007"/>
                <a:gd name="connsiteX0" fmla="*/ 8448 w 10000"/>
                <a:gd name="connsiteY0" fmla="*/ 0 h 10007"/>
                <a:gd name="connsiteX1" fmla="*/ 8570 w 10000"/>
                <a:gd name="connsiteY1" fmla="*/ 375 h 10007"/>
                <a:gd name="connsiteX2" fmla="*/ 8682 w 10000"/>
                <a:gd name="connsiteY2" fmla="*/ 915 h 10007"/>
                <a:gd name="connsiteX3" fmla="*/ 8631 w 10000"/>
                <a:gd name="connsiteY3" fmla="*/ 1221 h 10007"/>
                <a:gd name="connsiteX4" fmla="*/ 8426 w 10000"/>
                <a:gd name="connsiteY4" fmla="*/ 1923 h 10007"/>
                <a:gd name="connsiteX5" fmla="*/ 8537 w 10000"/>
                <a:gd name="connsiteY5" fmla="*/ 2189 h 10007"/>
                <a:gd name="connsiteX6" fmla="*/ 8572 w 10000"/>
                <a:gd name="connsiteY6" fmla="*/ 2510 h 10007"/>
                <a:gd name="connsiteX7" fmla="*/ 8976 w 10000"/>
                <a:gd name="connsiteY7" fmla="*/ 3039 h 10007"/>
                <a:gd name="connsiteX8" fmla="*/ 9458 w 10000"/>
                <a:gd name="connsiteY8" fmla="*/ 3370 h 10007"/>
                <a:gd name="connsiteX9" fmla="*/ 9561 w 10000"/>
                <a:gd name="connsiteY9" fmla="*/ 3995 h 10007"/>
                <a:gd name="connsiteX10" fmla="*/ 9743 w 10000"/>
                <a:gd name="connsiteY10" fmla="*/ 4365 h 10007"/>
                <a:gd name="connsiteX11" fmla="*/ 9890 w 10000"/>
                <a:gd name="connsiteY11" fmla="*/ 4632 h 10007"/>
                <a:gd name="connsiteX12" fmla="*/ 10000 w 10000"/>
                <a:gd name="connsiteY12" fmla="*/ 5427 h 10007"/>
                <a:gd name="connsiteX13" fmla="*/ 9781 w 10000"/>
                <a:gd name="connsiteY13" fmla="*/ 5903 h 10007"/>
                <a:gd name="connsiteX14" fmla="*/ 9670 w 10000"/>
                <a:gd name="connsiteY14" fmla="*/ 6170 h 10007"/>
                <a:gd name="connsiteX15" fmla="*/ 9670 w 10000"/>
                <a:gd name="connsiteY15" fmla="*/ 6647 h 10007"/>
                <a:gd name="connsiteX16" fmla="*/ 9354 w 10000"/>
                <a:gd name="connsiteY16" fmla="*/ 7012 h 10007"/>
                <a:gd name="connsiteX17" fmla="*/ 8902 w 10000"/>
                <a:gd name="connsiteY17" fmla="*/ 6859 h 10007"/>
                <a:gd name="connsiteX18" fmla="*/ 8667 w 10000"/>
                <a:gd name="connsiteY18" fmla="*/ 6896 h 10007"/>
                <a:gd name="connsiteX19" fmla="*/ 8813 w 10000"/>
                <a:gd name="connsiteY19" fmla="*/ 7909 h 10007"/>
                <a:gd name="connsiteX20" fmla="*/ 8218 w 10000"/>
                <a:gd name="connsiteY20" fmla="*/ 8974 h 10007"/>
                <a:gd name="connsiteX21" fmla="*/ 8097 w 10000"/>
                <a:gd name="connsiteY21" fmla="*/ 9990 h 10007"/>
                <a:gd name="connsiteX22" fmla="*/ 7496 w 10000"/>
                <a:gd name="connsiteY22" fmla="*/ 9505 h 10007"/>
                <a:gd name="connsiteX23" fmla="*/ 3102 w 10000"/>
                <a:gd name="connsiteY23" fmla="*/ 9416 h 10007"/>
                <a:gd name="connsiteX24" fmla="*/ 1428 w 10000"/>
                <a:gd name="connsiteY24" fmla="*/ 9460 h 10007"/>
                <a:gd name="connsiteX25" fmla="*/ 1223 w 10000"/>
                <a:gd name="connsiteY25" fmla="*/ 9316 h 10007"/>
                <a:gd name="connsiteX26" fmla="*/ 1120 w 10000"/>
                <a:gd name="connsiteY26" fmla="*/ 8921 h 10007"/>
                <a:gd name="connsiteX27" fmla="*/ 1145 w 10000"/>
                <a:gd name="connsiteY27" fmla="*/ 8439 h 10007"/>
                <a:gd name="connsiteX28" fmla="*/ 1167 w 10000"/>
                <a:gd name="connsiteY28" fmla="*/ 8061 h 10007"/>
                <a:gd name="connsiteX29" fmla="*/ 1246 w 10000"/>
                <a:gd name="connsiteY29" fmla="*/ 7600 h 10007"/>
                <a:gd name="connsiteX30" fmla="*/ 1173 w 10000"/>
                <a:gd name="connsiteY30" fmla="*/ 7178 h 10007"/>
                <a:gd name="connsiteX31" fmla="*/ 1051 w 10000"/>
                <a:gd name="connsiteY31" fmla="*/ 6758 h 10007"/>
                <a:gd name="connsiteX32" fmla="*/ 1062 w 10000"/>
                <a:gd name="connsiteY32" fmla="*/ 6382 h 10007"/>
                <a:gd name="connsiteX33" fmla="*/ 1062 w 10000"/>
                <a:gd name="connsiteY33" fmla="*/ 6277 h 10007"/>
                <a:gd name="connsiteX34" fmla="*/ 838 w 10000"/>
                <a:gd name="connsiteY34" fmla="*/ 5455 h 10007"/>
                <a:gd name="connsiteX35" fmla="*/ 696 w 10000"/>
                <a:gd name="connsiteY35" fmla="*/ 4471 h 10007"/>
                <a:gd name="connsiteX36" fmla="*/ 543 w 10000"/>
                <a:gd name="connsiteY36" fmla="*/ 3858 h 10007"/>
                <a:gd name="connsiteX37" fmla="*/ 521 w 10000"/>
                <a:gd name="connsiteY37" fmla="*/ 3389 h 10007"/>
                <a:gd name="connsiteX38" fmla="*/ 0 w 10000"/>
                <a:gd name="connsiteY38" fmla="*/ 2563 h 10007"/>
                <a:gd name="connsiteX39" fmla="*/ 477 w 10000"/>
                <a:gd name="connsiteY39" fmla="*/ 1977 h 10007"/>
                <a:gd name="connsiteX40" fmla="*/ 477 w 10000"/>
                <a:gd name="connsiteY40" fmla="*/ 1713 h 10007"/>
                <a:gd name="connsiteX41" fmla="*/ 477 w 10000"/>
                <a:gd name="connsiteY41" fmla="*/ 915 h 10007"/>
                <a:gd name="connsiteX42" fmla="*/ 715 w 10000"/>
                <a:gd name="connsiteY42" fmla="*/ 127 h 10007"/>
                <a:gd name="connsiteX43" fmla="*/ 4777 w 10000"/>
                <a:gd name="connsiteY43" fmla="*/ 162 h 10007"/>
                <a:gd name="connsiteX44" fmla="*/ 8448 w 10000"/>
                <a:gd name="connsiteY44" fmla="*/ 0 h 10007"/>
                <a:gd name="connsiteX0" fmla="*/ 8448 w 10000"/>
                <a:gd name="connsiteY0" fmla="*/ 0 h 10007"/>
                <a:gd name="connsiteX1" fmla="*/ 8570 w 10000"/>
                <a:gd name="connsiteY1" fmla="*/ 375 h 10007"/>
                <a:gd name="connsiteX2" fmla="*/ 8682 w 10000"/>
                <a:gd name="connsiteY2" fmla="*/ 915 h 10007"/>
                <a:gd name="connsiteX3" fmla="*/ 8631 w 10000"/>
                <a:gd name="connsiteY3" fmla="*/ 1221 h 10007"/>
                <a:gd name="connsiteX4" fmla="*/ 8426 w 10000"/>
                <a:gd name="connsiteY4" fmla="*/ 1923 h 10007"/>
                <a:gd name="connsiteX5" fmla="*/ 8537 w 10000"/>
                <a:gd name="connsiteY5" fmla="*/ 2189 h 10007"/>
                <a:gd name="connsiteX6" fmla="*/ 8572 w 10000"/>
                <a:gd name="connsiteY6" fmla="*/ 2510 h 10007"/>
                <a:gd name="connsiteX7" fmla="*/ 8976 w 10000"/>
                <a:gd name="connsiteY7" fmla="*/ 3039 h 10007"/>
                <a:gd name="connsiteX8" fmla="*/ 9458 w 10000"/>
                <a:gd name="connsiteY8" fmla="*/ 3370 h 10007"/>
                <a:gd name="connsiteX9" fmla="*/ 9561 w 10000"/>
                <a:gd name="connsiteY9" fmla="*/ 3995 h 10007"/>
                <a:gd name="connsiteX10" fmla="*/ 9743 w 10000"/>
                <a:gd name="connsiteY10" fmla="*/ 4365 h 10007"/>
                <a:gd name="connsiteX11" fmla="*/ 9890 w 10000"/>
                <a:gd name="connsiteY11" fmla="*/ 4632 h 10007"/>
                <a:gd name="connsiteX12" fmla="*/ 10000 w 10000"/>
                <a:gd name="connsiteY12" fmla="*/ 5427 h 10007"/>
                <a:gd name="connsiteX13" fmla="*/ 9781 w 10000"/>
                <a:gd name="connsiteY13" fmla="*/ 5903 h 10007"/>
                <a:gd name="connsiteX14" fmla="*/ 9670 w 10000"/>
                <a:gd name="connsiteY14" fmla="*/ 6170 h 10007"/>
                <a:gd name="connsiteX15" fmla="*/ 9670 w 10000"/>
                <a:gd name="connsiteY15" fmla="*/ 6647 h 10007"/>
                <a:gd name="connsiteX16" fmla="*/ 9354 w 10000"/>
                <a:gd name="connsiteY16" fmla="*/ 7012 h 10007"/>
                <a:gd name="connsiteX17" fmla="*/ 8902 w 10000"/>
                <a:gd name="connsiteY17" fmla="*/ 6859 h 10007"/>
                <a:gd name="connsiteX18" fmla="*/ 8667 w 10000"/>
                <a:gd name="connsiteY18" fmla="*/ 6896 h 10007"/>
                <a:gd name="connsiteX19" fmla="*/ 8813 w 10000"/>
                <a:gd name="connsiteY19" fmla="*/ 7909 h 10007"/>
                <a:gd name="connsiteX20" fmla="*/ 8218 w 10000"/>
                <a:gd name="connsiteY20" fmla="*/ 8974 h 10007"/>
                <a:gd name="connsiteX21" fmla="*/ 8097 w 10000"/>
                <a:gd name="connsiteY21" fmla="*/ 9990 h 10007"/>
                <a:gd name="connsiteX22" fmla="*/ 7496 w 10000"/>
                <a:gd name="connsiteY22" fmla="*/ 9505 h 10007"/>
                <a:gd name="connsiteX23" fmla="*/ 3102 w 10000"/>
                <a:gd name="connsiteY23" fmla="*/ 9416 h 10007"/>
                <a:gd name="connsiteX24" fmla="*/ 1223 w 10000"/>
                <a:gd name="connsiteY24" fmla="*/ 9316 h 10007"/>
                <a:gd name="connsiteX25" fmla="*/ 1120 w 10000"/>
                <a:gd name="connsiteY25" fmla="*/ 8921 h 10007"/>
                <a:gd name="connsiteX26" fmla="*/ 1145 w 10000"/>
                <a:gd name="connsiteY26" fmla="*/ 8439 h 10007"/>
                <a:gd name="connsiteX27" fmla="*/ 1167 w 10000"/>
                <a:gd name="connsiteY27" fmla="*/ 8061 h 10007"/>
                <a:gd name="connsiteX28" fmla="*/ 1246 w 10000"/>
                <a:gd name="connsiteY28" fmla="*/ 7600 h 10007"/>
                <a:gd name="connsiteX29" fmla="*/ 1173 w 10000"/>
                <a:gd name="connsiteY29" fmla="*/ 7178 h 10007"/>
                <a:gd name="connsiteX30" fmla="*/ 1051 w 10000"/>
                <a:gd name="connsiteY30" fmla="*/ 6758 h 10007"/>
                <a:gd name="connsiteX31" fmla="*/ 1062 w 10000"/>
                <a:gd name="connsiteY31" fmla="*/ 6382 h 10007"/>
                <a:gd name="connsiteX32" fmla="*/ 1062 w 10000"/>
                <a:gd name="connsiteY32" fmla="*/ 6277 h 10007"/>
                <a:gd name="connsiteX33" fmla="*/ 838 w 10000"/>
                <a:gd name="connsiteY33" fmla="*/ 5455 h 10007"/>
                <a:gd name="connsiteX34" fmla="*/ 696 w 10000"/>
                <a:gd name="connsiteY34" fmla="*/ 4471 h 10007"/>
                <a:gd name="connsiteX35" fmla="*/ 543 w 10000"/>
                <a:gd name="connsiteY35" fmla="*/ 3858 h 10007"/>
                <a:gd name="connsiteX36" fmla="*/ 521 w 10000"/>
                <a:gd name="connsiteY36" fmla="*/ 3389 h 10007"/>
                <a:gd name="connsiteX37" fmla="*/ 0 w 10000"/>
                <a:gd name="connsiteY37" fmla="*/ 2563 h 10007"/>
                <a:gd name="connsiteX38" fmla="*/ 477 w 10000"/>
                <a:gd name="connsiteY38" fmla="*/ 1977 h 10007"/>
                <a:gd name="connsiteX39" fmla="*/ 477 w 10000"/>
                <a:gd name="connsiteY39" fmla="*/ 1713 h 10007"/>
                <a:gd name="connsiteX40" fmla="*/ 477 w 10000"/>
                <a:gd name="connsiteY40" fmla="*/ 915 h 10007"/>
                <a:gd name="connsiteX41" fmla="*/ 715 w 10000"/>
                <a:gd name="connsiteY41" fmla="*/ 127 h 10007"/>
                <a:gd name="connsiteX42" fmla="*/ 4777 w 10000"/>
                <a:gd name="connsiteY42" fmla="*/ 162 h 10007"/>
                <a:gd name="connsiteX43" fmla="*/ 8448 w 10000"/>
                <a:gd name="connsiteY43" fmla="*/ 0 h 10007"/>
                <a:gd name="connsiteX0" fmla="*/ 8448 w 10000"/>
                <a:gd name="connsiteY0" fmla="*/ 0 h 9505"/>
                <a:gd name="connsiteX1" fmla="*/ 8570 w 10000"/>
                <a:gd name="connsiteY1" fmla="*/ 375 h 9505"/>
                <a:gd name="connsiteX2" fmla="*/ 8682 w 10000"/>
                <a:gd name="connsiteY2" fmla="*/ 915 h 9505"/>
                <a:gd name="connsiteX3" fmla="*/ 8631 w 10000"/>
                <a:gd name="connsiteY3" fmla="*/ 1221 h 9505"/>
                <a:gd name="connsiteX4" fmla="*/ 8426 w 10000"/>
                <a:gd name="connsiteY4" fmla="*/ 1923 h 9505"/>
                <a:gd name="connsiteX5" fmla="*/ 8537 w 10000"/>
                <a:gd name="connsiteY5" fmla="*/ 2189 h 9505"/>
                <a:gd name="connsiteX6" fmla="*/ 8572 w 10000"/>
                <a:gd name="connsiteY6" fmla="*/ 2510 h 9505"/>
                <a:gd name="connsiteX7" fmla="*/ 8976 w 10000"/>
                <a:gd name="connsiteY7" fmla="*/ 3039 h 9505"/>
                <a:gd name="connsiteX8" fmla="*/ 9458 w 10000"/>
                <a:gd name="connsiteY8" fmla="*/ 3370 h 9505"/>
                <a:gd name="connsiteX9" fmla="*/ 9561 w 10000"/>
                <a:gd name="connsiteY9" fmla="*/ 3995 h 9505"/>
                <a:gd name="connsiteX10" fmla="*/ 9743 w 10000"/>
                <a:gd name="connsiteY10" fmla="*/ 4365 h 9505"/>
                <a:gd name="connsiteX11" fmla="*/ 9890 w 10000"/>
                <a:gd name="connsiteY11" fmla="*/ 4632 h 9505"/>
                <a:gd name="connsiteX12" fmla="*/ 10000 w 10000"/>
                <a:gd name="connsiteY12" fmla="*/ 5427 h 9505"/>
                <a:gd name="connsiteX13" fmla="*/ 9781 w 10000"/>
                <a:gd name="connsiteY13" fmla="*/ 5903 h 9505"/>
                <a:gd name="connsiteX14" fmla="*/ 9670 w 10000"/>
                <a:gd name="connsiteY14" fmla="*/ 6170 h 9505"/>
                <a:gd name="connsiteX15" fmla="*/ 9670 w 10000"/>
                <a:gd name="connsiteY15" fmla="*/ 6647 h 9505"/>
                <a:gd name="connsiteX16" fmla="*/ 9354 w 10000"/>
                <a:gd name="connsiteY16" fmla="*/ 7012 h 9505"/>
                <a:gd name="connsiteX17" fmla="*/ 8902 w 10000"/>
                <a:gd name="connsiteY17" fmla="*/ 6859 h 9505"/>
                <a:gd name="connsiteX18" fmla="*/ 8667 w 10000"/>
                <a:gd name="connsiteY18" fmla="*/ 6896 h 9505"/>
                <a:gd name="connsiteX19" fmla="*/ 8813 w 10000"/>
                <a:gd name="connsiteY19" fmla="*/ 7909 h 9505"/>
                <a:gd name="connsiteX20" fmla="*/ 8218 w 10000"/>
                <a:gd name="connsiteY20" fmla="*/ 8974 h 9505"/>
                <a:gd name="connsiteX21" fmla="*/ 7496 w 10000"/>
                <a:gd name="connsiteY21" fmla="*/ 9505 h 9505"/>
                <a:gd name="connsiteX22" fmla="*/ 3102 w 10000"/>
                <a:gd name="connsiteY22" fmla="*/ 9416 h 9505"/>
                <a:gd name="connsiteX23" fmla="*/ 1223 w 10000"/>
                <a:gd name="connsiteY23" fmla="*/ 9316 h 9505"/>
                <a:gd name="connsiteX24" fmla="*/ 1120 w 10000"/>
                <a:gd name="connsiteY24" fmla="*/ 8921 h 9505"/>
                <a:gd name="connsiteX25" fmla="*/ 1145 w 10000"/>
                <a:gd name="connsiteY25" fmla="*/ 8439 h 9505"/>
                <a:gd name="connsiteX26" fmla="*/ 1167 w 10000"/>
                <a:gd name="connsiteY26" fmla="*/ 8061 h 9505"/>
                <a:gd name="connsiteX27" fmla="*/ 1246 w 10000"/>
                <a:gd name="connsiteY27" fmla="*/ 7600 h 9505"/>
                <a:gd name="connsiteX28" fmla="*/ 1173 w 10000"/>
                <a:gd name="connsiteY28" fmla="*/ 7178 h 9505"/>
                <a:gd name="connsiteX29" fmla="*/ 1051 w 10000"/>
                <a:gd name="connsiteY29" fmla="*/ 6758 h 9505"/>
                <a:gd name="connsiteX30" fmla="*/ 1062 w 10000"/>
                <a:gd name="connsiteY30" fmla="*/ 6382 h 9505"/>
                <a:gd name="connsiteX31" fmla="*/ 1062 w 10000"/>
                <a:gd name="connsiteY31" fmla="*/ 6277 h 9505"/>
                <a:gd name="connsiteX32" fmla="*/ 838 w 10000"/>
                <a:gd name="connsiteY32" fmla="*/ 5455 h 9505"/>
                <a:gd name="connsiteX33" fmla="*/ 696 w 10000"/>
                <a:gd name="connsiteY33" fmla="*/ 4471 h 9505"/>
                <a:gd name="connsiteX34" fmla="*/ 543 w 10000"/>
                <a:gd name="connsiteY34" fmla="*/ 3858 h 9505"/>
                <a:gd name="connsiteX35" fmla="*/ 521 w 10000"/>
                <a:gd name="connsiteY35" fmla="*/ 3389 h 9505"/>
                <a:gd name="connsiteX36" fmla="*/ 0 w 10000"/>
                <a:gd name="connsiteY36" fmla="*/ 2563 h 9505"/>
                <a:gd name="connsiteX37" fmla="*/ 477 w 10000"/>
                <a:gd name="connsiteY37" fmla="*/ 1977 h 9505"/>
                <a:gd name="connsiteX38" fmla="*/ 477 w 10000"/>
                <a:gd name="connsiteY38" fmla="*/ 1713 h 9505"/>
                <a:gd name="connsiteX39" fmla="*/ 477 w 10000"/>
                <a:gd name="connsiteY39" fmla="*/ 915 h 9505"/>
                <a:gd name="connsiteX40" fmla="*/ 715 w 10000"/>
                <a:gd name="connsiteY40" fmla="*/ 127 h 9505"/>
                <a:gd name="connsiteX41" fmla="*/ 4777 w 10000"/>
                <a:gd name="connsiteY41" fmla="*/ 162 h 9505"/>
                <a:gd name="connsiteX42" fmla="*/ 8448 w 10000"/>
                <a:gd name="connsiteY42" fmla="*/ 0 h 9505"/>
                <a:gd name="connsiteX0" fmla="*/ 8448 w 10000"/>
                <a:gd name="connsiteY0" fmla="*/ 0 h 10000"/>
                <a:gd name="connsiteX1" fmla="*/ 8570 w 10000"/>
                <a:gd name="connsiteY1" fmla="*/ 395 h 10000"/>
                <a:gd name="connsiteX2" fmla="*/ 8682 w 10000"/>
                <a:gd name="connsiteY2" fmla="*/ 963 h 10000"/>
                <a:gd name="connsiteX3" fmla="*/ 8631 w 10000"/>
                <a:gd name="connsiteY3" fmla="*/ 1285 h 10000"/>
                <a:gd name="connsiteX4" fmla="*/ 8426 w 10000"/>
                <a:gd name="connsiteY4" fmla="*/ 2023 h 10000"/>
                <a:gd name="connsiteX5" fmla="*/ 8537 w 10000"/>
                <a:gd name="connsiteY5" fmla="*/ 2303 h 10000"/>
                <a:gd name="connsiteX6" fmla="*/ 8572 w 10000"/>
                <a:gd name="connsiteY6" fmla="*/ 2641 h 10000"/>
                <a:gd name="connsiteX7" fmla="*/ 8976 w 10000"/>
                <a:gd name="connsiteY7" fmla="*/ 3197 h 10000"/>
                <a:gd name="connsiteX8" fmla="*/ 9458 w 10000"/>
                <a:gd name="connsiteY8" fmla="*/ 3546 h 10000"/>
                <a:gd name="connsiteX9" fmla="*/ 9561 w 10000"/>
                <a:gd name="connsiteY9" fmla="*/ 4203 h 10000"/>
                <a:gd name="connsiteX10" fmla="*/ 9743 w 10000"/>
                <a:gd name="connsiteY10" fmla="*/ 4592 h 10000"/>
                <a:gd name="connsiteX11" fmla="*/ 9890 w 10000"/>
                <a:gd name="connsiteY11" fmla="*/ 4873 h 10000"/>
                <a:gd name="connsiteX12" fmla="*/ 10000 w 10000"/>
                <a:gd name="connsiteY12" fmla="*/ 5710 h 10000"/>
                <a:gd name="connsiteX13" fmla="*/ 9781 w 10000"/>
                <a:gd name="connsiteY13" fmla="*/ 6210 h 10000"/>
                <a:gd name="connsiteX14" fmla="*/ 9670 w 10000"/>
                <a:gd name="connsiteY14" fmla="*/ 6491 h 10000"/>
                <a:gd name="connsiteX15" fmla="*/ 9670 w 10000"/>
                <a:gd name="connsiteY15" fmla="*/ 6993 h 10000"/>
                <a:gd name="connsiteX16" fmla="*/ 9354 w 10000"/>
                <a:gd name="connsiteY16" fmla="*/ 7377 h 10000"/>
                <a:gd name="connsiteX17" fmla="*/ 8902 w 10000"/>
                <a:gd name="connsiteY17" fmla="*/ 7216 h 10000"/>
                <a:gd name="connsiteX18" fmla="*/ 8667 w 10000"/>
                <a:gd name="connsiteY18" fmla="*/ 7255 h 10000"/>
                <a:gd name="connsiteX19" fmla="*/ 8813 w 10000"/>
                <a:gd name="connsiteY19" fmla="*/ 8321 h 10000"/>
                <a:gd name="connsiteX20" fmla="*/ 8218 w 10000"/>
                <a:gd name="connsiteY20" fmla="*/ 9441 h 10000"/>
                <a:gd name="connsiteX21" fmla="*/ 7965 w 10000"/>
                <a:gd name="connsiteY21" fmla="*/ 9894 h 10000"/>
                <a:gd name="connsiteX22" fmla="*/ 7496 w 10000"/>
                <a:gd name="connsiteY22" fmla="*/ 10000 h 10000"/>
                <a:gd name="connsiteX23" fmla="*/ 3102 w 10000"/>
                <a:gd name="connsiteY23" fmla="*/ 9906 h 10000"/>
                <a:gd name="connsiteX24" fmla="*/ 1223 w 10000"/>
                <a:gd name="connsiteY24" fmla="*/ 9801 h 10000"/>
                <a:gd name="connsiteX25" fmla="*/ 1120 w 10000"/>
                <a:gd name="connsiteY25" fmla="*/ 9386 h 10000"/>
                <a:gd name="connsiteX26" fmla="*/ 1145 w 10000"/>
                <a:gd name="connsiteY26" fmla="*/ 8878 h 10000"/>
                <a:gd name="connsiteX27" fmla="*/ 1167 w 10000"/>
                <a:gd name="connsiteY27" fmla="*/ 8481 h 10000"/>
                <a:gd name="connsiteX28" fmla="*/ 1246 w 10000"/>
                <a:gd name="connsiteY28" fmla="*/ 7996 h 10000"/>
                <a:gd name="connsiteX29" fmla="*/ 1173 w 10000"/>
                <a:gd name="connsiteY29" fmla="*/ 7552 h 10000"/>
                <a:gd name="connsiteX30" fmla="*/ 1051 w 10000"/>
                <a:gd name="connsiteY30" fmla="*/ 7110 h 10000"/>
                <a:gd name="connsiteX31" fmla="*/ 1062 w 10000"/>
                <a:gd name="connsiteY31" fmla="*/ 6714 h 10000"/>
                <a:gd name="connsiteX32" fmla="*/ 1062 w 10000"/>
                <a:gd name="connsiteY32" fmla="*/ 6604 h 10000"/>
                <a:gd name="connsiteX33" fmla="*/ 838 w 10000"/>
                <a:gd name="connsiteY33" fmla="*/ 5739 h 10000"/>
                <a:gd name="connsiteX34" fmla="*/ 696 w 10000"/>
                <a:gd name="connsiteY34" fmla="*/ 4704 h 10000"/>
                <a:gd name="connsiteX35" fmla="*/ 543 w 10000"/>
                <a:gd name="connsiteY35" fmla="*/ 4059 h 10000"/>
                <a:gd name="connsiteX36" fmla="*/ 521 w 10000"/>
                <a:gd name="connsiteY36" fmla="*/ 3565 h 10000"/>
                <a:gd name="connsiteX37" fmla="*/ 0 w 10000"/>
                <a:gd name="connsiteY37" fmla="*/ 2696 h 10000"/>
                <a:gd name="connsiteX38" fmla="*/ 477 w 10000"/>
                <a:gd name="connsiteY38" fmla="*/ 2080 h 10000"/>
                <a:gd name="connsiteX39" fmla="*/ 477 w 10000"/>
                <a:gd name="connsiteY39" fmla="*/ 1802 h 10000"/>
                <a:gd name="connsiteX40" fmla="*/ 477 w 10000"/>
                <a:gd name="connsiteY40" fmla="*/ 963 h 10000"/>
                <a:gd name="connsiteX41" fmla="*/ 715 w 10000"/>
                <a:gd name="connsiteY41" fmla="*/ 134 h 10000"/>
                <a:gd name="connsiteX42" fmla="*/ 4777 w 10000"/>
                <a:gd name="connsiteY42" fmla="*/ 170 h 10000"/>
                <a:gd name="connsiteX43" fmla="*/ 8448 w 10000"/>
                <a:gd name="connsiteY43" fmla="*/ 0 h 10000"/>
                <a:gd name="connsiteX0" fmla="*/ 8448 w 10000"/>
                <a:gd name="connsiteY0" fmla="*/ 0 h 10603"/>
                <a:gd name="connsiteX1" fmla="*/ 8570 w 10000"/>
                <a:gd name="connsiteY1" fmla="*/ 395 h 10603"/>
                <a:gd name="connsiteX2" fmla="*/ 8682 w 10000"/>
                <a:gd name="connsiteY2" fmla="*/ 963 h 10603"/>
                <a:gd name="connsiteX3" fmla="*/ 8631 w 10000"/>
                <a:gd name="connsiteY3" fmla="*/ 1285 h 10603"/>
                <a:gd name="connsiteX4" fmla="*/ 8426 w 10000"/>
                <a:gd name="connsiteY4" fmla="*/ 2023 h 10603"/>
                <a:gd name="connsiteX5" fmla="*/ 8537 w 10000"/>
                <a:gd name="connsiteY5" fmla="*/ 2303 h 10603"/>
                <a:gd name="connsiteX6" fmla="*/ 8572 w 10000"/>
                <a:gd name="connsiteY6" fmla="*/ 2641 h 10603"/>
                <a:gd name="connsiteX7" fmla="*/ 8976 w 10000"/>
                <a:gd name="connsiteY7" fmla="*/ 3197 h 10603"/>
                <a:gd name="connsiteX8" fmla="*/ 9458 w 10000"/>
                <a:gd name="connsiteY8" fmla="*/ 3546 h 10603"/>
                <a:gd name="connsiteX9" fmla="*/ 9561 w 10000"/>
                <a:gd name="connsiteY9" fmla="*/ 4203 h 10603"/>
                <a:gd name="connsiteX10" fmla="*/ 9743 w 10000"/>
                <a:gd name="connsiteY10" fmla="*/ 4592 h 10603"/>
                <a:gd name="connsiteX11" fmla="*/ 9890 w 10000"/>
                <a:gd name="connsiteY11" fmla="*/ 4873 h 10603"/>
                <a:gd name="connsiteX12" fmla="*/ 10000 w 10000"/>
                <a:gd name="connsiteY12" fmla="*/ 5710 h 10603"/>
                <a:gd name="connsiteX13" fmla="*/ 9781 w 10000"/>
                <a:gd name="connsiteY13" fmla="*/ 6210 h 10603"/>
                <a:gd name="connsiteX14" fmla="*/ 9670 w 10000"/>
                <a:gd name="connsiteY14" fmla="*/ 6491 h 10603"/>
                <a:gd name="connsiteX15" fmla="*/ 9670 w 10000"/>
                <a:gd name="connsiteY15" fmla="*/ 6993 h 10603"/>
                <a:gd name="connsiteX16" fmla="*/ 9354 w 10000"/>
                <a:gd name="connsiteY16" fmla="*/ 7377 h 10603"/>
                <a:gd name="connsiteX17" fmla="*/ 8902 w 10000"/>
                <a:gd name="connsiteY17" fmla="*/ 7216 h 10603"/>
                <a:gd name="connsiteX18" fmla="*/ 8667 w 10000"/>
                <a:gd name="connsiteY18" fmla="*/ 7255 h 10603"/>
                <a:gd name="connsiteX19" fmla="*/ 8813 w 10000"/>
                <a:gd name="connsiteY19" fmla="*/ 8321 h 10603"/>
                <a:gd name="connsiteX20" fmla="*/ 8218 w 10000"/>
                <a:gd name="connsiteY20" fmla="*/ 9441 h 10603"/>
                <a:gd name="connsiteX21" fmla="*/ 8143 w 10000"/>
                <a:gd name="connsiteY21" fmla="*/ 10595 h 10603"/>
                <a:gd name="connsiteX22" fmla="*/ 7496 w 10000"/>
                <a:gd name="connsiteY22" fmla="*/ 10000 h 10603"/>
                <a:gd name="connsiteX23" fmla="*/ 3102 w 10000"/>
                <a:gd name="connsiteY23" fmla="*/ 9906 h 10603"/>
                <a:gd name="connsiteX24" fmla="*/ 1223 w 10000"/>
                <a:gd name="connsiteY24" fmla="*/ 9801 h 10603"/>
                <a:gd name="connsiteX25" fmla="*/ 1120 w 10000"/>
                <a:gd name="connsiteY25" fmla="*/ 9386 h 10603"/>
                <a:gd name="connsiteX26" fmla="*/ 1145 w 10000"/>
                <a:gd name="connsiteY26" fmla="*/ 8878 h 10603"/>
                <a:gd name="connsiteX27" fmla="*/ 1167 w 10000"/>
                <a:gd name="connsiteY27" fmla="*/ 8481 h 10603"/>
                <a:gd name="connsiteX28" fmla="*/ 1246 w 10000"/>
                <a:gd name="connsiteY28" fmla="*/ 7996 h 10603"/>
                <a:gd name="connsiteX29" fmla="*/ 1173 w 10000"/>
                <a:gd name="connsiteY29" fmla="*/ 7552 h 10603"/>
                <a:gd name="connsiteX30" fmla="*/ 1051 w 10000"/>
                <a:gd name="connsiteY30" fmla="*/ 7110 h 10603"/>
                <a:gd name="connsiteX31" fmla="*/ 1062 w 10000"/>
                <a:gd name="connsiteY31" fmla="*/ 6714 h 10603"/>
                <a:gd name="connsiteX32" fmla="*/ 1062 w 10000"/>
                <a:gd name="connsiteY32" fmla="*/ 6604 h 10603"/>
                <a:gd name="connsiteX33" fmla="*/ 838 w 10000"/>
                <a:gd name="connsiteY33" fmla="*/ 5739 h 10603"/>
                <a:gd name="connsiteX34" fmla="*/ 696 w 10000"/>
                <a:gd name="connsiteY34" fmla="*/ 4704 h 10603"/>
                <a:gd name="connsiteX35" fmla="*/ 543 w 10000"/>
                <a:gd name="connsiteY35" fmla="*/ 4059 h 10603"/>
                <a:gd name="connsiteX36" fmla="*/ 521 w 10000"/>
                <a:gd name="connsiteY36" fmla="*/ 3565 h 10603"/>
                <a:gd name="connsiteX37" fmla="*/ 0 w 10000"/>
                <a:gd name="connsiteY37" fmla="*/ 2696 h 10603"/>
                <a:gd name="connsiteX38" fmla="*/ 477 w 10000"/>
                <a:gd name="connsiteY38" fmla="*/ 2080 h 10603"/>
                <a:gd name="connsiteX39" fmla="*/ 477 w 10000"/>
                <a:gd name="connsiteY39" fmla="*/ 1802 h 10603"/>
                <a:gd name="connsiteX40" fmla="*/ 477 w 10000"/>
                <a:gd name="connsiteY40" fmla="*/ 963 h 10603"/>
                <a:gd name="connsiteX41" fmla="*/ 715 w 10000"/>
                <a:gd name="connsiteY41" fmla="*/ 134 h 10603"/>
                <a:gd name="connsiteX42" fmla="*/ 4777 w 10000"/>
                <a:gd name="connsiteY42" fmla="*/ 170 h 10603"/>
                <a:gd name="connsiteX43" fmla="*/ 8448 w 10000"/>
                <a:gd name="connsiteY43" fmla="*/ 0 h 10603"/>
                <a:gd name="connsiteX0" fmla="*/ 8448 w 10000"/>
                <a:gd name="connsiteY0" fmla="*/ 0 h 10603"/>
                <a:gd name="connsiteX1" fmla="*/ 8570 w 10000"/>
                <a:gd name="connsiteY1" fmla="*/ 395 h 10603"/>
                <a:gd name="connsiteX2" fmla="*/ 8682 w 10000"/>
                <a:gd name="connsiteY2" fmla="*/ 963 h 10603"/>
                <a:gd name="connsiteX3" fmla="*/ 8631 w 10000"/>
                <a:gd name="connsiteY3" fmla="*/ 1285 h 10603"/>
                <a:gd name="connsiteX4" fmla="*/ 8426 w 10000"/>
                <a:gd name="connsiteY4" fmla="*/ 2023 h 10603"/>
                <a:gd name="connsiteX5" fmla="*/ 8537 w 10000"/>
                <a:gd name="connsiteY5" fmla="*/ 2303 h 10603"/>
                <a:gd name="connsiteX6" fmla="*/ 8572 w 10000"/>
                <a:gd name="connsiteY6" fmla="*/ 2641 h 10603"/>
                <a:gd name="connsiteX7" fmla="*/ 8976 w 10000"/>
                <a:gd name="connsiteY7" fmla="*/ 3197 h 10603"/>
                <a:gd name="connsiteX8" fmla="*/ 9458 w 10000"/>
                <a:gd name="connsiteY8" fmla="*/ 3546 h 10603"/>
                <a:gd name="connsiteX9" fmla="*/ 9561 w 10000"/>
                <a:gd name="connsiteY9" fmla="*/ 4203 h 10603"/>
                <a:gd name="connsiteX10" fmla="*/ 9743 w 10000"/>
                <a:gd name="connsiteY10" fmla="*/ 4592 h 10603"/>
                <a:gd name="connsiteX11" fmla="*/ 9890 w 10000"/>
                <a:gd name="connsiteY11" fmla="*/ 4873 h 10603"/>
                <a:gd name="connsiteX12" fmla="*/ 10000 w 10000"/>
                <a:gd name="connsiteY12" fmla="*/ 5710 h 10603"/>
                <a:gd name="connsiteX13" fmla="*/ 9781 w 10000"/>
                <a:gd name="connsiteY13" fmla="*/ 6210 h 10603"/>
                <a:gd name="connsiteX14" fmla="*/ 9670 w 10000"/>
                <a:gd name="connsiteY14" fmla="*/ 6491 h 10603"/>
                <a:gd name="connsiteX15" fmla="*/ 9670 w 10000"/>
                <a:gd name="connsiteY15" fmla="*/ 6993 h 10603"/>
                <a:gd name="connsiteX16" fmla="*/ 9354 w 10000"/>
                <a:gd name="connsiteY16" fmla="*/ 7377 h 10603"/>
                <a:gd name="connsiteX17" fmla="*/ 8902 w 10000"/>
                <a:gd name="connsiteY17" fmla="*/ 7216 h 10603"/>
                <a:gd name="connsiteX18" fmla="*/ 8667 w 10000"/>
                <a:gd name="connsiteY18" fmla="*/ 7255 h 10603"/>
                <a:gd name="connsiteX19" fmla="*/ 8813 w 10000"/>
                <a:gd name="connsiteY19" fmla="*/ 8321 h 10603"/>
                <a:gd name="connsiteX20" fmla="*/ 8218 w 10000"/>
                <a:gd name="connsiteY20" fmla="*/ 9441 h 10603"/>
                <a:gd name="connsiteX21" fmla="*/ 8143 w 10000"/>
                <a:gd name="connsiteY21" fmla="*/ 10595 h 10603"/>
                <a:gd name="connsiteX22" fmla="*/ 7496 w 10000"/>
                <a:gd name="connsiteY22" fmla="*/ 10000 h 10603"/>
                <a:gd name="connsiteX23" fmla="*/ 3102 w 10000"/>
                <a:gd name="connsiteY23" fmla="*/ 9906 h 10603"/>
                <a:gd name="connsiteX24" fmla="*/ 1223 w 10000"/>
                <a:gd name="connsiteY24" fmla="*/ 9801 h 10603"/>
                <a:gd name="connsiteX25" fmla="*/ 1120 w 10000"/>
                <a:gd name="connsiteY25" fmla="*/ 9386 h 10603"/>
                <a:gd name="connsiteX26" fmla="*/ 1145 w 10000"/>
                <a:gd name="connsiteY26" fmla="*/ 8878 h 10603"/>
                <a:gd name="connsiteX27" fmla="*/ 1167 w 10000"/>
                <a:gd name="connsiteY27" fmla="*/ 8481 h 10603"/>
                <a:gd name="connsiteX28" fmla="*/ 1246 w 10000"/>
                <a:gd name="connsiteY28" fmla="*/ 7996 h 10603"/>
                <a:gd name="connsiteX29" fmla="*/ 1173 w 10000"/>
                <a:gd name="connsiteY29" fmla="*/ 7552 h 10603"/>
                <a:gd name="connsiteX30" fmla="*/ 1051 w 10000"/>
                <a:gd name="connsiteY30" fmla="*/ 7110 h 10603"/>
                <a:gd name="connsiteX31" fmla="*/ 1062 w 10000"/>
                <a:gd name="connsiteY31" fmla="*/ 6714 h 10603"/>
                <a:gd name="connsiteX32" fmla="*/ 1062 w 10000"/>
                <a:gd name="connsiteY32" fmla="*/ 6604 h 10603"/>
                <a:gd name="connsiteX33" fmla="*/ 838 w 10000"/>
                <a:gd name="connsiteY33" fmla="*/ 5739 h 10603"/>
                <a:gd name="connsiteX34" fmla="*/ 696 w 10000"/>
                <a:gd name="connsiteY34" fmla="*/ 4704 h 10603"/>
                <a:gd name="connsiteX35" fmla="*/ 543 w 10000"/>
                <a:gd name="connsiteY35" fmla="*/ 4059 h 10603"/>
                <a:gd name="connsiteX36" fmla="*/ 521 w 10000"/>
                <a:gd name="connsiteY36" fmla="*/ 3565 h 10603"/>
                <a:gd name="connsiteX37" fmla="*/ 0 w 10000"/>
                <a:gd name="connsiteY37" fmla="*/ 2696 h 10603"/>
                <a:gd name="connsiteX38" fmla="*/ 477 w 10000"/>
                <a:gd name="connsiteY38" fmla="*/ 2080 h 10603"/>
                <a:gd name="connsiteX39" fmla="*/ 477 w 10000"/>
                <a:gd name="connsiteY39" fmla="*/ 1802 h 10603"/>
                <a:gd name="connsiteX40" fmla="*/ 477 w 10000"/>
                <a:gd name="connsiteY40" fmla="*/ 963 h 10603"/>
                <a:gd name="connsiteX41" fmla="*/ 715 w 10000"/>
                <a:gd name="connsiteY41" fmla="*/ 134 h 10603"/>
                <a:gd name="connsiteX42" fmla="*/ 4777 w 10000"/>
                <a:gd name="connsiteY42" fmla="*/ 170 h 10603"/>
                <a:gd name="connsiteX43" fmla="*/ 8448 w 10000"/>
                <a:gd name="connsiteY43" fmla="*/ 0 h 10603"/>
                <a:gd name="connsiteX0" fmla="*/ 8448 w 10000"/>
                <a:gd name="connsiteY0" fmla="*/ 0 h 10614"/>
                <a:gd name="connsiteX1" fmla="*/ 8570 w 10000"/>
                <a:gd name="connsiteY1" fmla="*/ 395 h 10614"/>
                <a:gd name="connsiteX2" fmla="*/ 8682 w 10000"/>
                <a:gd name="connsiteY2" fmla="*/ 963 h 10614"/>
                <a:gd name="connsiteX3" fmla="*/ 8631 w 10000"/>
                <a:gd name="connsiteY3" fmla="*/ 1285 h 10614"/>
                <a:gd name="connsiteX4" fmla="*/ 8426 w 10000"/>
                <a:gd name="connsiteY4" fmla="*/ 2023 h 10614"/>
                <a:gd name="connsiteX5" fmla="*/ 8537 w 10000"/>
                <a:gd name="connsiteY5" fmla="*/ 2303 h 10614"/>
                <a:gd name="connsiteX6" fmla="*/ 8572 w 10000"/>
                <a:gd name="connsiteY6" fmla="*/ 2641 h 10614"/>
                <a:gd name="connsiteX7" fmla="*/ 8976 w 10000"/>
                <a:gd name="connsiteY7" fmla="*/ 3197 h 10614"/>
                <a:gd name="connsiteX8" fmla="*/ 9458 w 10000"/>
                <a:gd name="connsiteY8" fmla="*/ 3546 h 10614"/>
                <a:gd name="connsiteX9" fmla="*/ 9561 w 10000"/>
                <a:gd name="connsiteY9" fmla="*/ 4203 h 10614"/>
                <a:gd name="connsiteX10" fmla="*/ 9743 w 10000"/>
                <a:gd name="connsiteY10" fmla="*/ 4592 h 10614"/>
                <a:gd name="connsiteX11" fmla="*/ 9890 w 10000"/>
                <a:gd name="connsiteY11" fmla="*/ 4873 h 10614"/>
                <a:gd name="connsiteX12" fmla="*/ 10000 w 10000"/>
                <a:gd name="connsiteY12" fmla="*/ 5710 h 10614"/>
                <a:gd name="connsiteX13" fmla="*/ 9781 w 10000"/>
                <a:gd name="connsiteY13" fmla="*/ 6210 h 10614"/>
                <a:gd name="connsiteX14" fmla="*/ 9670 w 10000"/>
                <a:gd name="connsiteY14" fmla="*/ 6491 h 10614"/>
                <a:gd name="connsiteX15" fmla="*/ 9670 w 10000"/>
                <a:gd name="connsiteY15" fmla="*/ 6993 h 10614"/>
                <a:gd name="connsiteX16" fmla="*/ 9354 w 10000"/>
                <a:gd name="connsiteY16" fmla="*/ 7377 h 10614"/>
                <a:gd name="connsiteX17" fmla="*/ 8902 w 10000"/>
                <a:gd name="connsiteY17" fmla="*/ 7216 h 10614"/>
                <a:gd name="connsiteX18" fmla="*/ 8667 w 10000"/>
                <a:gd name="connsiteY18" fmla="*/ 7255 h 10614"/>
                <a:gd name="connsiteX19" fmla="*/ 8813 w 10000"/>
                <a:gd name="connsiteY19" fmla="*/ 8321 h 10614"/>
                <a:gd name="connsiteX20" fmla="*/ 8218 w 10000"/>
                <a:gd name="connsiteY20" fmla="*/ 9441 h 10614"/>
                <a:gd name="connsiteX21" fmla="*/ 8143 w 10000"/>
                <a:gd name="connsiteY21" fmla="*/ 10595 h 10614"/>
                <a:gd name="connsiteX22" fmla="*/ 7496 w 10000"/>
                <a:gd name="connsiteY22" fmla="*/ 10000 h 10614"/>
                <a:gd name="connsiteX23" fmla="*/ 3102 w 10000"/>
                <a:gd name="connsiteY23" fmla="*/ 9906 h 10614"/>
                <a:gd name="connsiteX24" fmla="*/ 1223 w 10000"/>
                <a:gd name="connsiteY24" fmla="*/ 9801 h 10614"/>
                <a:gd name="connsiteX25" fmla="*/ 1120 w 10000"/>
                <a:gd name="connsiteY25" fmla="*/ 9386 h 10614"/>
                <a:gd name="connsiteX26" fmla="*/ 1145 w 10000"/>
                <a:gd name="connsiteY26" fmla="*/ 8878 h 10614"/>
                <a:gd name="connsiteX27" fmla="*/ 1167 w 10000"/>
                <a:gd name="connsiteY27" fmla="*/ 8481 h 10614"/>
                <a:gd name="connsiteX28" fmla="*/ 1246 w 10000"/>
                <a:gd name="connsiteY28" fmla="*/ 7996 h 10614"/>
                <a:gd name="connsiteX29" fmla="*/ 1173 w 10000"/>
                <a:gd name="connsiteY29" fmla="*/ 7552 h 10614"/>
                <a:gd name="connsiteX30" fmla="*/ 1051 w 10000"/>
                <a:gd name="connsiteY30" fmla="*/ 7110 h 10614"/>
                <a:gd name="connsiteX31" fmla="*/ 1062 w 10000"/>
                <a:gd name="connsiteY31" fmla="*/ 6714 h 10614"/>
                <a:gd name="connsiteX32" fmla="*/ 1062 w 10000"/>
                <a:gd name="connsiteY32" fmla="*/ 6604 h 10614"/>
                <a:gd name="connsiteX33" fmla="*/ 838 w 10000"/>
                <a:gd name="connsiteY33" fmla="*/ 5739 h 10614"/>
                <a:gd name="connsiteX34" fmla="*/ 696 w 10000"/>
                <a:gd name="connsiteY34" fmla="*/ 4704 h 10614"/>
                <a:gd name="connsiteX35" fmla="*/ 543 w 10000"/>
                <a:gd name="connsiteY35" fmla="*/ 4059 h 10614"/>
                <a:gd name="connsiteX36" fmla="*/ 521 w 10000"/>
                <a:gd name="connsiteY36" fmla="*/ 3565 h 10614"/>
                <a:gd name="connsiteX37" fmla="*/ 0 w 10000"/>
                <a:gd name="connsiteY37" fmla="*/ 2696 h 10614"/>
                <a:gd name="connsiteX38" fmla="*/ 477 w 10000"/>
                <a:gd name="connsiteY38" fmla="*/ 2080 h 10614"/>
                <a:gd name="connsiteX39" fmla="*/ 477 w 10000"/>
                <a:gd name="connsiteY39" fmla="*/ 1802 h 10614"/>
                <a:gd name="connsiteX40" fmla="*/ 477 w 10000"/>
                <a:gd name="connsiteY40" fmla="*/ 963 h 10614"/>
                <a:gd name="connsiteX41" fmla="*/ 715 w 10000"/>
                <a:gd name="connsiteY41" fmla="*/ 134 h 10614"/>
                <a:gd name="connsiteX42" fmla="*/ 4777 w 10000"/>
                <a:gd name="connsiteY42" fmla="*/ 170 h 10614"/>
                <a:gd name="connsiteX43" fmla="*/ 8448 w 10000"/>
                <a:gd name="connsiteY43" fmla="*/ 0 h 10614"/>
                <a:gd name="connsiteX0" fmla="*/ 8448 w 10000"/>
                <a:gd name="connsiteY0" fmla="*/ 0 h 10614"/>
                <a:gd name="connsiteX1" fmla="*/ 8570 w 10000"/>
                <a:gd name="connsiteY1" fmla="*/ 395 h 10614"/>
                <a:gd name="connsiteX2" fmla="*/ 8682 w 10000"/>
                <a:gd name="connsiteY2" fmla="*/ 963 h 10614"/>
                <a:gd name="connsiteX3" fmla="*/ 8631 w 10000"/>
                <a:gd name="connsiteY3" fmla="*/ 1285 h 10614"/>
                <a:gd name="connsiteX4" fmla="*/ 8426 w 10000"/>
                <a:gd name="connsiteY4" fmla="*/ 2023 h 10614"/>
                <a:gd name="connsiteX5" fmla="*/ 8537 w 10000"/>
                <a:gd name="connsiteY5" fmla="*/ 2303 h 10614"/>
                <a:gd name="connsiteX6" fmla="*/ 8572 w 10000"/>
                <a:gd name="connsiteY6" fmla="*/ 2641 h 10614"/>
                <a:gd name="connsiteX7" fmla="*/ 8976 w 10000"/>
                <a:gd name="connsiteY7" fmla="*/ 3197 h 10614"/>
                <a:gd name="connsiteX8" fmla="*/ 9458 w 10000"/>
                <a:gd name="connsiteY8" fmla="*/ 3546 h 10614"/>
                <a:gd name="connsiteX9" fmla="*/ 9561 w 10000"/>
                <a:gd name="connsiteY9" fmla="*/ 4203 h 10614"/>
                <a:gd name="connsiteX10" fmla="*/ 9743 w 10000"/>
                <a:gd name="connsiteY10" fmla="*/ 4592 h 10614"/>
                <a:gd name="connsiteX11" fmla="*/ 9890 w 10000"/>
                <a:gd name="connsiteY11" fmla="*/ 4873 h 10614"/>
                <a:gd name="connsiteX12" fmla="*/ 10000 w 10000"/>
                <a:gd name="connsiteY12" fmla="*/ 5710 h 10614"/>
                <a:gd name="connsiteX13" fmla="*/ 9781 w 10000"/>
                <a:gd name="connsiteY13" fmla="*/ 6210 h 10614"/>
                <a:gd name="connsiteX14" fmla="*/ 9670 w 10000"/>
                <a:gd name="connsiteY14" fmla="*/ 6491 h 10614"/>
                <a:gd name="connsiteX15" fmla="*/ 9670 w 10000"/>
                <a:gd name="connsiteY15" fmla="*/ 6993 h 10614"/>
                <a:gd name="connsiteX16" fmla="*/ 9354 w 10000"/>
                <a:gd name="connsiteY16" fmla="*/ 7377 h 10614"/>
                <a:gd name="connsiteX17" fmla="*/ 8902 w 10000"/>
                <a:gd name="connsiteY17" fmla="*/ 7216 h 10614"/>
                <a:gd name="connsiteX18" fmla="*/ 8667 w 10000"/>
                <a:gd name="connsiteY18" fmla="*/ 7255 h 10614"/>
                <a:gd name="connsiteX19" fmla="*/ 8813 w 10000"/>
                <a:gd name="connsiteY19" fmla="*/ 8321 h 10614"/>
                <a:gd name="connsiteX20" fmla="*/ 8218 w 10000"/>
                <a:gd name="connsiteY20" fmla="*/ 9441 h 10614"/>
                <a:gd name="connsiteX21" fmla="*/ 8143 w 10000"/>
                <a:gd name="connsiteY21" fmla="*/ 10595 h 10614"/>
                <a:gd name="connsiteX22" fmla="*/ 7496 w 10000"/>
                <a:gd name="connsiteY22" fmla="*/ 10000 h 10614"/>
                <a:gd name="connsiteX23" fmla="*/ 3102 w 10000"/>
                <a:gd name="connsiteY23" fmla="*/ 9906 h 10614"/>
                <a:gd name="connsiteX24" fmla="*/ 1223 w 10000"/>
                <a:gd name="connsiteY24" fmla="*/ 9801 h 10614"/>
                <a:gd name="connsiteX25" fmla="*/ 1120 w 10000"/>
                <a:gd name="connsiteY25" fmla="*/ 9386 h 10614"/>
                <a:gd name="connsiteX26" fmla="*/ 1145 w 10000"/>
                <a:gd name="connsiteY26" fmla="*/ 8878 h 10614"/>
                <a:gd name="connsiteX27" fmla="*/ 1167 w 10000"/>
                <a:gd name="connsiteY27" fmla="*/ 8481 h 10614"/>
                <a:gd name="connsiteX28" fmla="*/ 1246 w 10000"/>
                <a:gd name="connsiteY28" fmla="*/ 7996 h 10614"/>
                <a:gd name="connsiteX29" fmla="*/ 1173 w 10000"/>
                <a:gd name="connsiteY29" fmla="*/ 7552 h 10614"/>
                <a:gd name="connsiteX30" fmla="*/ 1051 w 10000"/>
                <a:gd name="connsiteY30" fmla="*/ 7110 h 10614"/>
                <a:gd name="connsiteX31" fmla="*/ 1062 w 10000"/>
                <a:gd name="connsiteY31" fmla="*/ 6714 h 10614"/>
                <a:gd name="connsiteX32" fmla="*/ 1062 w 10000"/>
                <a:gd name="connsiteY32" fmla="*/ 6604 h 10614"/>
                <a:gd name="connsiteX33" fmla="*/ 838 w 10000"/>
                <a:gd name="connsiteY33" fmla="*/ 5739 h 10614"/>
                <a:gd name="connsiteX34" fmla="*/ 696 w 10000"/>
                <a:gd name="connsiteY34" fmla="*/ 4704 h 10614"/>
                <a:gd name="connsiteX35" fmla="*/ 543 w 10000"/>
                <a:gd name="connsiteY35" fmla="*/ 4059 h 10614"/>
                <a:gd name="connsiteX36" fmla="*/ 521 w 10000"/>
                <a:gd name="connsiteY36" fmla="*/ 3565 h 10614"/>
                <a:gd name="connsiteX37" fmla="*/ 0 w 10000"/>
                <a:gd name="connsiteY37" fmla="*/ 2696 h 10614"/>
                <a:gd name="connsiteX38" fmla="*/ 477 w 10000"/>
                <a:gd name="connsiteY38" fmla="*/ 2080 h 10614"/>
                <a:gd name="connsiteX39" fmla="*/ 477 w 10000"/>
                <a:gd name="connsiteY39" fmla="*/ 1802 h 10614"/>
                <a:gd name="connsiteX40" fmla="*/ 477 w 10000"/>
                <a:gd name="connsiteY40" fmla="*/ 963 h 10614"/>
                <a:gd name="connsiteX41" fmla="*/ 715 w 10000"/>
                <a:gd name="connsiteY41" fmla="*/ 134 h 10614"/>
                <a:gd name="connsiteX42" fmla="*/ 4777 w 10000"/>
                <a:gd name="connsiteY42" fmla="*/ 170 h 10614"/>
                <a:gd name="connsiteX43" fmla="*/ 8448 w 10000"/>
                <a:gd name="connsiteY43" fmla="*/ 0 h 10614"/>
                <a:gd name="connsiteX0" fmla="*/ 8448 w 10000"/>
                <a:gd name="connsiteY0" fmla="*/ 0 h 10614"/>
                <a:gd name="connsiteX1" fmla="*/ 8570 w 10000"/>
                <a:gd name="connsiteY1" fmla="*/ 395 h 10614"/>
                <a:gd name="connsiteX2" fmla="*/ 8682 w 10000"/>
                <a:gd name="connsiteY2" fmla="*/ 963 h 10614"/>
                <a:gd name="connsiteX3" fmla="*/ 8631 w 10000"/>
                <a:gd name="connsiteY3" fmla="*/ 1285 h 10614"/>
                <a:gd name="connsiteX4" fmla="*/ 8426 w 10000"/>
                <a:gd name="connsiteY4" fmla="*/ 2023 h 10614"/>
                <a:gd name="connsiteX5" fmla="*/ 8537 w 10000"/>
                <a:gd name="connsiteY5" fmla="*/ 2303 h 10614"/>
                <a:gd name="connsiteX6" fmla="*/ 8572 w 10000"/>
                <a:gd name="connsiteY6" fmla="*/ 2641 h 10614"/>
                <a:gd name="connsiteX7" fmla="*/ 8976 w 10000"/>
                <a:gd name="connsiteY7" fmla="*/ 3197 h 10614"/>
                <a:gd name="connsiteX8" fmla="*/ 9458 w 10000"/>
                <a:gd name="connsiteY8" fmla="*/ 3546 h 10614"/>
                <a:gd name="connsiteX9" fmla="*/ 9561 w 10000"/>
                <a:gd name="connsiteY9" fmla="*/ 4203 h 10614"/>
                <a:gd name="connsiteX10" fmla="*/ 9743 w 10000"/>
                <a:gd name="connsiteY10" fmla="*/ 4592 h 10614"/>
                <a:gd name="connsiteX11" fmla="*/ 9890 w 10000"/>
                <a:gd name="connsiteY11" fmla="*/ 4873 h 10614"/>
                <a:gd name="connsiteX12" fmla="*/ 10000 w 10000"/>
                <a:gd name="connsiteY12" fmla="*/ 5710 h 10614"/>
                <a:gd name="connsiteX13" fmla="*/ 9781 w 10000"/>
                <a:gd name="connsiteY13" fmla="*/ 6210 h 10614"/>
                <a:gd name="connsiteX14" fmla="*/ 9670 w 10000"/>
                <a:gd name="connsiteY14" fmla="*/ 6491 h 10614"/>
                <a:gd name="connsiteX15" fmla="*/ 9670 w 10000"/>
                <a:gd name="connsiteY15" fmla="*/ 6993 h 10614"/>
                <a:gd name="connsiteX16" fmla="*/ 9354 w 10000"/>
                <a:gd name="connsiteY16" fmla="*/ 7377 h 10614"/>
                <a:gd name="connsiteX17" fmla="*/ 8902 w 10000"/>
                <a:gd name="connsiteY17" fmla="*/ 7216 h 10614"/>
                <a:gd name="connsiteX18" fmla="*/ 8667 w 10000"/>
                <a:gd name="connsiteY18" fmla="*/ 7255 h 10614"/>
                <a:gd name="connsiteX19" fmla="*/ 8813 w 10000"/>
                <a:gd name="connsiteY19" fmla="*/ 8321 h 10614"/>
                <a:gd name="connsiteX20" fmla="*/ 8218 w 10000"/>
                <a:gd name="connsiteY20" fmla="*/ 9441 h 10614"/>
                <a:gd name="connsiteX21" fmla="*/ 8143 w 10000"/>
                <a:gd name="connsiteY21" fmla="*/ 10595 h 10614"/>
                <a:gd name="connsiteX22" fmla="*/ 7496 w 10000"/>
                <a:gd name="connsiteY22" fmla="*/ 10000 h 10614"/>
                <a:gd name="connsiteX23" fmla="*/ 3102 w 10000"/>
                <a:gd name="connsiteY23" fmla="*/ 9906 h 10614"/>
                <a:gd name="connsiteX24" fmla="*/ 1223 w 10000"/>
                <a:gd name="connsiteY24" fmla="*/ 9801 h 10614"/>
                <a:gd name="connsiteX25" fmla="*/ 1120 w 10000"/>
                <a:gd name="connsiteY25" fmla="*/ 9386 h 10614"/>
                <a:gd name="connsiteX26" fmla="*/ 1145 w 10000"/>
                <a:gd name="connsiteY26" fmla="*/ 8878 h 10614"/>
                <a:gd name="connsiteX27" fmla="*/ 1167 w 10000"/>
                <a:gd name="connsiteY27" fmla="*/ 8481 h 10614"/>
                <a:gd name="connsiteX28" fmla="*/ 1246 w 10000"/>
                <a:gd name="connsiteY28" fmla="*/ 7996 h 10614"/>
                <a:gd name="connsiteX29" fmla="*/ 1173 w 10000"/>
                <a:gd name="connsiteY29" fmla="*/ 7552 h 10614"/>
                <a:gd name="connsiteX30" fmla="*/ 1051 w 10000"/>
                <a:gd name="connsiteY30" fmla="*/ 7110 h 10614"/>
                <a:gd name="connsiteX31" fmla="*/ 1062 w 10000"/>
                <a:gd name="connsiteY31" fmla="*/ 6714 h 10614"/>
                <a:gd name="connsiteX32" fmla="*/ 1062 w 10000"/>
                <a:gd name="connsiteY32" fmla="*/ 6604 h 10614"/>
                <a:gd name="connsiteX33" fmla="*/ 838 w 10000"/>
                <a:gd name="connsiteY33" fmla="*/ 5739 h 10614"/>
                <a:gd name="connsiteX34" fmla="*/ 696 w 10000"/>
                <a:gd name="connsiteY34" fmla="*/ 4704 h 10614"/>
                <a:gd name="connsiteX35" fmla="*/ 543 w 10000"/>
                <a:gd name="connsiteY35" fmla="*/ 4059 h 10614"/>
                <a:gd name="connsiteX36" fmla="*/ 521 w 10000"/>
                <a:gd name="connsiteY36" fmla="*/ 3565 h 10614"/>
                <a:gd name="connsiteX37" fmla="*/ 0 w 10000"/>
                <a:gd name="connsiteY37" fmla="*/ 2696 h 10614"/>
                <a:gd name="connsiteX38" fmla="*/ 477 w 10000"/>
                <a:gd name="connsiteY38" fmla="*/ 2080 h 10614"/>
                <a:gd name="connsiteX39" fmla="*/ 477 w 10000"/>
                <a:gd name="connsiteY39" fmla="*/ 1802 h 10614"/>
                <a:gd name="connsiteX40" fmla="*/ 477 w 10000"/>
                <a:gd name="connsiteY40" fmla="*/ 963 h 10614"/>
                <a:gd name="connsiteX41" fmla="*/ 715 w 10000"/>
                <a:gd name="connsiteY41" fmla="*/ 134 h 10614"/>
                <a:gd name="connsiteX42" fmla="*/ 4777 w 10000"/>
                <a:gd name="connsiteY42" fmla="*/ 170 h 10614"/>
                <a:gd name="connsiteX43" fmla="*/ 8448 w 10000"/>
                <a:gd name="connsiteY43" fmla="*/ 0 h 10614"/>
                <a:gd name="connsiteX0" fmla="*/ 8448 w 10179"/>
                <a:gd name="connsiteY0" fmla="*/ 0 h 10614"/>
                <a:gd name="connsiteX1" fmla="*/ 8570 w 10179"/>
                <a:gd name="connsiteY1" fmla="*/ 395 h 10614"/>
                <a:gd name="connsiteX2" fmla="*/ 8682 w 10179"/>
                <a:gd name="connsiteY2" fmla="*/ 963 h 10614"/>
                <a:gd name="connsiteX3" fmla="*/ 8631 w 10179"/>
                <a:gd name="connsiteY3" fmla="*/ 1285 h 10614"/>
                <a:gd name="connsiteX4" fmla="*/ 8426 w 10179"/>
                <a:gd name="connsiteY4" fmla="*/ 2023 h 10614"/>
                <a:gd name="connsiteX5" fmla="*/ 8537 w 10179"/>
                <a:gd name="connsiteY5" fmla="*/ 2303 h 10614"/>
                <a:gd name="connsiteX6" fmla="*/ 8572 w 10179"/>
                <a:gd name="connsiteY6" fmla="*/ 2641 h 10614"/>
                <a:gd name="connsiteX7" fmla="*/ 8976 w 10179"/>
                <a:gd name="connsiteY7" fmla="*/ 3197 h 10614"/>
                <a:gd name="connsiteX8" fmla="*/ 9458 w 10179"/>
                <a:gd name="connsiteY8" fmla="*/ 3546 h 10614"/>
                <a:gd name="connsiteX9" fmla="*/ 9561 w 10179"/>
                <a:gd name="connsiteY9" fmla="*/ 4203 h 10614"/>
                <a:gd name="connsiteX10" fmla="*/ 9743 w 10179"/>
                <a:gd name="connsiteY10" fmla="*/ 4592 h 10614"/>
                <a:gd name="connsiteX11" fmla="*/ 9890 w 10179"/>
                <a:gd name="connsiteY11" fmla="*/ 4873 h 10614"/>
                <a:gd name="connsiteX12" fmla="*/ 10179 w 10179"/>
                <a:gd name="connsiteY12" fmla="*/ 5747 h 10614"/>
                <a:gd name="connsiteX13" fmla="*/ 9781 w 10179"/>
                <a:gd name="connsiteY13" fmla="*/ 6210 h 10614"/>
                <a:gd name="connsiteX14" fmla="*/ 9670 w 10179"/>
                <a:gd name="connsiteY14" fmla="*/ 6491 h 10614"/>
                <a:gd name="connsiteX15" fmla="*/ 9670 w 10179"/>
                <a:gd name="connsiteY15" fmla="*/ 6993 h 10614"/>
                <a:gd name="connsiteX16" fmla="*/ 9354 w 10179"/>
                <a:gd name="connsiteY16" fmla="*/ 7377 h 10614"/>
                <a:gd name="connsiteX17" fmla="*/ 8902 w 10179"/>
                <a:gd name="connsiteY17" fmla="*/ 7216 h 10614"/>
                <a:gd name="connsiteX18" fmla="*/ 8667 w 10179"/>
                <a:gd name="connsiteY18" fmla="*/ 7255 h 10614"/>
                <a:gd name="connsiteX19" fmla="*/ 8813 w 10179"/>
                <a:gd name="connsiteY19" fmla="*/ 8321 h 10614"/>
                <a:gd name="connsiteX20" fmla="*/ 8218 w 10179"/>
                <a:gd name="connsiteY20" fmla="*/ 9441 h 10614"/>
                <a:gd name="connsiteX21" fmla="*/ 8143 w 10179"/>
                <a:gd name="connsiteY21" fmla="*/ 10595 h 10614"/>
                <a:gd name="connsiteX22" fmla="*/ 7496 w 10179"/>
                <a:gd name="connsiteY22" fmla="*/ 10000 h 10614"/>
                <a:gd name="connsiteX23" fmla="*/ 3102 w 10179"/>
                <a:gd name="connsiteY23" fmla="*/ 9906 h 10614"/>
                <a:gd name="connsiteX24" fmla="*/ 1223 w 10179"/>
                <a:gd name="connsiteY24" fmla="*/ 9801 h 10614"/>
                <a:gd name="connsiteX25" fmla="*/ 1120 w 10179"/>
                <a:gd name="connsiteY25" fmla="*/ 9386 h 10614"/>
                <a:gd name="connsiteX26" fmla="*/ 1145 w 10179"/>
                <a:gd name="connsiteY26" fmla="*/ 8878 h 10614"/>
                <a:gd name="connsiteX27" fmla="*/ 1167 w 10179"/>
                <a:gd name="connsiteY27" fmla="*/ 8481 h 10614"/>
                <a:gd name="connsiteX28" fmla="*/ 1246 w 10179"/>
                <a:gd name="connsiteY28" fmla="*/ 7996 h 10614"/>
                <a:gd name="connsiteX29" fmla="*/ 1173 w 10179"/>
                <a:gd name="connsiteY29" fmla="*/ 7552 h 10614"/>
                <a:gd name="connsiteX30" fmla="*/ 1051 w 10179"/>
                <a:gd name="connsiteY30" fmla="*/ 7110 h 10614"/>
                <a:gd name="connsiteX31" fmla="*/ 1062 w 10179"/>
                <a:gd name="connsiteY31" fmla="*/ 6714 h 10614"/>
                <a:gd name="connsiteX32" fmla="*/ 1062 w 10179"/>
                <a:gd name="connsiteY32" fmla="*/ 6604 h 10614"/>
                <a:gd name="connsiteX33" fmla="*/ 838 w 10179"/>
                <a:gd name="connsiteY33" fmla="*/ 5739 h 10614"/>
                <a:gd name="connsiteX34" fmla="*/ 696 w 10179"/>
                <a:gd name="connsiteY34" fmla="*/ 4704 h 10614"/>
                <a:gd name="connsiteX35" fmla="*/ 543 w 10179"/>
                <a:gd name="connsiteY35" fmla="*/ 4059 h 10614"/>
                <a:gd name="connsiteX36" fmla="*/ 521 w 10179"/>
                <a:gd name="connsiteY36" fmla="*/ 3565 h 10614"/>
                <a:gd name="connsiteX37" fmla="*/ 0 w 10179"/>
                <a:gd name="connsiteY37" fmla="*/ 2696 h 10614"/>
                <a:gd name="connsiteX38" fmla="*/ 477 w 10179"/>
                <a:gd name="connsiteY38" fmla="*/ 2080 h 10614"/>
                <a:gd name="connsiteX39" fmla="*/ 477 w 10179"/>
                <a:gd name="connsiteY39" fmla="*/ 1802 h 10614"/>
                <a:gd name="connsiteX40" fmla="*/ 477 w 10179"/>
                <a:gd name="connsiteY40" fmla="*/ 963 h 10614"/>
                <a:gd name="connsiteX41" fmla="*/ 715 w 10179"/>
                <a:gd name="connsiteY41" fmla="*/ 134 h 10614"/>
                <a:gd name="connsiteX42" fmla="*/ 4777 w 10179"/>
                <a:gd name="connsiteY42" fmla="*/ 170 h 10614"/>
                <a:gd name="connsiteX43" fmla="*/ 8448 w 10179"/>
                <a:gd name="connsiteY43" fmla="*/ 0 h 10614"/>
                <a:gd name="connsiteX0" fmla="*/ 8448 w 10179"/>
                <a:gd name="connsiteY0" fmla="*/ 0 h 10614"/>
                <a:gd name="connsiteX1" fmla="*/ 8570 w 10179"/>
                <a:gd name="connsiteY1" fmla="*/ 395 h 10614"/>
                <a:gd name="connsiteX2" fmla="*/ 8682 w 10179"/>
                <a:gd name="connsiteY2" fmla="*/ 963 h 10614"/>
                <a:gd name="connsiteX3" fmla="*/ 8631 w 10179"/>
                <a:gd name="connsiteY3" fmla="*/ 1285 h 10614"/>
                <a:gd name="connsiteX4" fmla="*/ 8426 w 10179"/>
                <a:gd name="connsiteY4" fmla="*/ 2023 h 10614"/>
                <a:gd name="connsiteX5" fmla="*/ 8537 w 10179"/>
                <a:gd name="connsiteY5" fmla="*/ 2303 h 10614"/>
                <a:gd name="connsiteX6" fmla="*/ 8572 w 10179"/>
                <a:gd name="connsiteY6" fmla="*/ 2641 h 10614"/>
                <a:gd name="connsiteX7" fmla="*/ 8976 w 10179"/>
                <a:gd name="connsiteY7" fmla="*/ 3197 h 10614"/>
                <a:gd name="connsiteX8" fmla="*/ 9458 w 10179"/>
                <a:gd name="connsiteY8" fmla="*/ 3546 h 10614"/>
                <a:gd name="connsiteX9" fmla="*/ 9561 w 10179"/>
                <a:gd name="connsiteY9" fmla="*/ 4203 h 10614"/>
                <a:gd name="connsiteX10" fmla="*/ 9743 w 10179"/>
                <a:gd name="connsiteY10" fmla="*/ 4592 h 10614"/>
                <a:gd name="connsiteX11" fmla="*/ 9890 w 10179"/>
                <a:gd name="connsiteY11" fmla="*/ 4873 h 10614"/>
                <a:gd name="connsiteX12" fmla="*/ 10179 w 10179"/>
                <a:gd name="connsiteY12" fmla="*/ 5747 h 10614"/>
                <a:gd name="connsiteX13" fmla="*/ 9924 w 10179"/>
                <a:gd name="connsiteY13" fmla="*/ 6364 h 10614"/>
                <a:gd name="connsiteX14" fmla="*/ 9670 w 10179"/>
                <a:gd name="connsiteY14" fmla="*/ 6491 h 10614"/>
                <a:gd name="connsiteX15" fmla="*/ 9670 w 10179"/>
                <a:gd name="connsiteY15" fmla="*/ 6993 h 10614"/>
                <a:gd name="connsiteX16" fmla="*/ 9354 w 10179"/>
                <a:gd name="connsiteY16" fmla="*/ 7377 h 10614"/>
                <a:gd name="connsiteX17" fmla="*/ 8902 w 10179"/>
                <a:gd name="connsiteY17" fmla="*/ 7216 h 10614"/>
                <a:gd name="connsiteX18" fmla="*/ 8667 w 10179"/>
                <a:gd name="connsiteY18" fmla="*/ 7255 h 10614"/>
                <a:gd name="connsiteX19" fmla="*/ 8813 w 10179"/>
                <a:gd name="connsiteY19" fmla="*/ 8321 h 10614"/>
                <a:gd name="connsiteX20" fmla="*/ 8218 w 10179"/>
                <a:gd name="connsiteY20" fmla="*/ 9441 h 10614"/>
                <a:gd name="connsiteX21" fmla="*/ 8143 w 10179"/>
                <a:gd name="connsiteY21" fmla="*/ 10595 h 10614"/>
                <a:gd name="connsiteX22" fmla="*/ 7496 w 10179"/>
                <a:gd name="connsiteY22" fmla="*/ 10000 h 10614"/>
                <a:gd name="connsiteX23" fmla="*/ 3102 w 10179"/>
                <a:gd name="connsiteY23" fmla="*/ 9906 h 10614"/>
                <a:gd name="connsiteX24" fmla="*/ 1223 w 10179"/>
                <a:gd name="connsiteY24" fmla="*/ 9801 h 10614"/>
                <a:gd name="connsiteX25" fmla="*/ 1120 w 10179"/>
                <a:gd name="connsiteY25" fmla="*/ 9386 h 10614"/>
                <a:gd name="connsiteX26" fmla="*/ 1145 w 10179"/>
                <a:gd name="connsiteY26" fmla="*/ 8878 h 10614"/>
                <a:gd name="connsiteX27" fmla="*/ 1167 w 10179"/>
                <a:gd name="connsiteY27" fmla="*/ 8481 h 10614"/>
                <a:gd name="connsiteX28" fmla="*/ 1246 w 10179"/>
                <a:gd name="connsiteY28" fmla="*/ 7996 h 10614"/>
                <a:gd name="connsiteX29" fmla="*/ 1173 w 10179"/>
                <a:gd name="connsiteY29" fmla="*/ 7552 h 10614"/>
                <a:gd name="connsiteX30" fmla="*/ 1051 w 10179"/>
                <a:gd name="connsiteY30" fmla="*/ 7110 h 10614"/>
                <a:gd name="connsiteX31" fmla="*/ 1062 w 10179"/>
                <a:gd name="connsiteY31" fmla="*/ 6714 h 10614"/>
                <a:gd name="connsiteX32" fmla="*/ 1062 w 10179"/>
                <a:gd name="connsiteY32" fmla="*/ 6604 h 10614"/>
                <a:gd name="connsiteX33" fmla="*/ 838 w 10179"/>
                <a:gd name="connsiteY33" fmla="*/ 5739 h 10614"/>
                <a:gd name="connsiteX34" fmla="*/ 696 w 10179"/>
                <a:gd name="connsiteY34" fmla="*/ 4704 h 10614"/>
                <a:gd name="connsiteX35" fmla="*/ 543 w 10179"/>
                <a:gd name="connsiteY35" fmla="*/ 4059 h 10614"/>
                <a:gd name="connsiteX36" fmla="*/ 521 w 10179"/>
                <a:gd name="connsiteY36" fmla="*/ 3565 h 10614"/>
                <a:gd name="connsiteX37" fmla="*/ 0 w 10179"/>
                <a:gd name="connsiteY37" fmla="*/ 2696 h 10614"/>
                <a:gd name="connsiteX38" fmla="*/ 477 w 10179"/>
                <a:gd name="connsiteY38" fmla="*/ 2080 h 10614"/>
                <a:gd name="connsiteX39" fmla="*/ 477 w 10179"/>
                <a:gd name="connsiteY39" fmla="*/ 1802 h 10614"/>
                <a:gd name="connsiteX40" fmla="*/ 477 w 10179"/>
                <a:gd name="connsiteY40" fmla="*/ 963 h 10614"/>
                <a:gd name="connsiteX41" fmla="*/ 715 w 10179"/>
                <a:gd name="connsiteY41" fmla="*/ 134 h 10614"/>
                <a:gd name="connsiteX42" fmla="*/ 4777 w 10179"/>
                <a:gd name="connsiteY42" fmla="*/ 170 h 10614"/>
                <a:gd name="connsiteX43" fmla="*/ 8448 w 10179"/>
                <a:gd name="connsiteY43" fmla="*/ 0 h 10614"/>
                <a:gd name="connsiteX0" fmla="*/ 8448 w 10179"/>
                <a:gd name="connsiteY0" fmla="*/ 0 h 10614"/>
                <a:gd name="connsiteX1" fmla="*/ 8570 w 10179"/>
                <a:gd name="connsiteY1" fmla="*/ 395 h 10614"/>
                <a:gd name="connsiteX2" fmla="*/ 8682 w 10179"/>
                <a:gd name="connsiteY2" fmla="*/ 963 h 10614"/>
                <a:gd name="connsiteX3" fmla="*/ 8631 w 10179"/>
                <a:gd name="connsiteY3" fmla="*/ 1285 h 10614"/>
                <a:gd name="connsiteX4" fmla="*/ 8426 w 10179"/>
                <a:gd name="connsiteY4" fmla="*/ 2023 h 10614"/>
                <a:gd name="connsiteX5" fmla="*/ 8537 w 10179"/>
                <a:gd name="connsiteY5" fmla="*/ 2303 h 10614"/>
                <a:gd name="connsiteX6" fmla="*/ 8572 w 10179"/>
                <a:gd name="connsiteY6" fmla="*/ 2641 h 10614"/>
                <a:gd name="connsiteX7" fmla="*/ 8976 w 10179"/>
                <a:gd name="connsiteY7" fmla="*/ 3197 h 10614"/>
                <a:gd name="connsiteX8" fmla="*/ 9458 w 10179"/>
                <a:gd name="connsiteY8" fmla="*/ 3546 h 10614"/>
                <a:gd name="connsiteX9" fmla="*/ 9561 w 10179"/>
                <a:gd name="connsiteY9" fmla="*/ 4203 h 10614"/>
                <a:gd name="connsiteX10" fmla="*/ 9743 w 10179"/>
                <a:gd name="connsiteY10" fmla="*/ 4592 h 10614"/>
                <a:gd name="connsiteX11" fmla="*/ 9890 w 10179"/>
                <a:gd name="connsiteY11" fmla="*/ 4873 h 10614"/>
                <a:gd name="connsiteX12" fmla="*/ 10179 w 10179"/>
                <a:gd name="connsiteY12" fmla="*/ 5747 h 10614"/>
                <a:gd name="connsiteX13" fmla="*/ 9924 w 10179"/>
                <a:gd name="connsiteY13" fmla="*/ 6364 h 10614"/>
                <a:gd name="connsiteX14" fmla="*/ 9670 w 10179"/>
                <a:gd name="connsiteY14" fmla="*/ 6993 h 10614"/>
                <a:gd name="connsiteX15" fmla="*/ 9354 w 10179"/>
                <a:gd name="connsiteY15" fmla="*/ 7377 h 10614"/>
                <a:gd name="connsiteX16" fmla="*/ 8902 w 10179"/>
                <a:gd name="connsiteY16" fmla="*/ 7216 h 10614"/>
                <a:gd name="connsiteX17" fmla="*/ 8667 w 10179"/>
                <a:gd name="connsiteY17" fmla="*/ 7255 h 10614"/>
                <a:gd name="connsiteX18" fmla="*/ 8813 w 10179"/>
                <a:gd name="connsiteY18" fmla="*/ 8321 h 10614"/>
                <a:gd name="connsiteX19" fmla="*/ 8218 w 10179"/>
                <a:gd name="connsiteY19" fmla="*/ 9441 h 10614"/>
                <a:gd name="connsiteX20" fmla="*/ 8143 w 10179"/>
                <a:gd name="connsiteY20" fmla="*/ 10595 h 10614"/>
                <a:gd name="connsiteX21" fmla="*/ 7496 w 10179"/>
                <a:gd name="connsiteY21" fmla="*/ 10000 h 10614"/>
                <a:gd name="connsiteX22" fmla="*/ 3102 w 10179"/>
                <a:gd name="connsiteY22" fmla="*/ 9906 h 10614"/>
                <a:gd name="connsiteX23" fmla="*/ 1223 w 10179"/>
                <a:gd name="connsiteY23" fmla="*/ 9801 h 10614"/>
                <a:gd name="connsiteX24" fmla="*/ 1120 w 10179"/>
                <a:gd name="connsiteY24" fmla="*/ 9386 h 10614"/>
                <a:gd name="connsiteX25" fmla="*/ 1145 w 10179"/>
                <a:gd name="connsiteY25" fmla="*/ 8878 h 10614"/>
                <a:gd name="connsiteX26" fmla="*/ 1167 w 10179"/>
                <a:gd name="connsiteY26" fmla="*/ 8481 h 10614"/>
                <a:gd name="connsiteX27" fmla="*/ 1246 w 10179"/>
                <a:gd name="connsiteY27" fmla="*/ 7996 h 10614"/>
                <a:gd name="connsiteX28" fmla="*/ 1173 w 10179"/>
                <a:gd name="connsiteY28" fmla="*/ 7552 h 10614"/>
                <a:gd name="connsiteX29" fmla="*/ 1051 w 10179"/>
                <a:gd name="connsiteY29" fmla="*/ 7110 h 10614"/>
                <a:gd name="connsiteX30" fmla="*/ 1062 w 10179"/>
                <a:gd name="connsiteY30" fmla="*/ 6714 h 10614"/>
                <a:gd name="connsiteX31" fmla="*/ 1062 w 10179"/>
                <a:gd name="connsiteY31" fmla="*/ 6604 h 10614"/>
                <a:gd name="connsiteX32" fmla="*/ 838 w 10179"/>
                <a:gd name="connsiteY32" fmla="*/ 5739 h 10614"/>
                <a:gd name="connsiteX33" fmla="*/ 696 w 10179"/>
                <a:gd name="connsiteY33" fmla="*/ 4704 h 10614"/>
                <a:gd name="connsiteX34" fmla="*/ 543 w 10179"/>
                <a:gd name="connsiteY34" fmla="*/ 4059 h 10614"/>
                <a:gd name="connsiteX35" fmla="*/ 521 w 10179"/>
                <a:gd name="connsiteY35" fmla="*/ 3565 h 10614"/>
                <a:gd name="connsiteX36" fmla="*/ 0 w 10179"/>
                <a:gd name="connsiteY36" fmla="*/ 2696 h 10614"/>
                <a:gd name="connsiteX37" fmla="*/ 477 w 10179"/>
                <a:gd name="connsiteY37" fmla="*/ 2080 h 10614"/>
                <a:gd name="connsiteX38" fmla="*/ 477 w 10179"/>
                <a:gd name="connsiteY38" fmla="*/ 1802 h 10614"/>
                <a:gd name="connsiteX39" fmla="*/ 477 w 10179"/>
                <a:gd name="connsiteY39" fmla="*/ 963 h 10614"/>
                <a:gd name="connsiteX40" fmla="*/ 715 w 10179"/>
                <a:gd name="connsiteY40" fmla="*/ 134 h 10614"/>
                <a:gd name="connsiteX41" fmla="*/ 4777 w 10179"/>
                <a:gd name="connsiteY41" fmla="*/ 170 h 10614"/>
                <a:gd name="connsiteX42" fmla="*/ 8448 w 10179"/>
                <a:gd name="connsiteY42" fmla="*/ 0 h 1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0179" h="10614">
                  <a:moveTo>
                    <a:pt x="8448" y="0"/>
                  </a:moveTo>
                  <a:cubicBezTo>
                    <a:pt x="8416" y="173"/>
                    <a:pt x="8602" y="222"/>
                    <a:pt x="8570" y="395"/>
                  </a:cubicBezTo>
                  <a:cubicBezTo>
                    <a:pt x="8607" y="584"/>
                    <a:pt x="8645" y="773"/>
                    <a:pt x="8682" y="963"/>
                  </a:cubicBezTo>
                  <a:cubicBezTo>
                    <a:pt x="8665" y="1069"/>
                    <a:pt x="8648" y="1178"/>
                    <a:pt x="8631" y="1285"/>
                  </a:cubicBezTo>
                  <a:cubicBezTo>
                    <a:pt x="8563" y="1531"/>
                    <a:pt x="8494" y="1778"/>
                    <a:pt x="8426" y="2023"/>
                  </a:cubicBezTo>
                  <a:lnTo>
                    <a:pt x="8537" y="2303"/>
                  </a:lnTo>
                  <a:cubicBezTo>
                    <a:pt x="8549" y="2415"/>
                    <a:pt x="8560" y="2527"/>
                    <a:pt x="8572" y="2641"/>
                  </a:cubicBezTo>
                  <a:lnTo>
                    <a:pt x="8976" y="3197"/>
                  </a:lnTo>
                  <a:lnTo>
                    <a:pt x="9458" y="3546"/>
                  </a:lnTo>
                  <a:cubicBezTo>
                    <a:pt x="9492" y="3764"/>
                    <a:pt x="9527" y="3984"/>
                    <a:pt x="9561" y="4203"/>
                  </a:cubicBezTo>
                  <a:cubicBezTo>
                    <a:pt x="9622" y="4332"/>
                    <a:pt x="9682" y="4463"/>
                    <a:pt x="9743" y="4592"/>
                  </a:cubicBezTo>
                  <a:lnTo>
                    <a:pt x="9890" y="4873"/>
                  </a:lnTo>
                  <a:cubicBezTo>
                    <a:pt x="9927" y="5151"/>
                    <a:pt x="10142" y="5467"/>
                    <a:pt x="10179" y="5747"/>
                  </a:cubicBezTo>
                  <a:lnTo>
                    <a:pt x="9924" y="6364"/>
                  </a:lnTo>
                  <a:lnTo>
                    <a:pt x="9670" y="6993"/>
                  </a:lnTo>
                  <a:cubicBezTo>
                    <a:pt x="9670" y="6993"/>
                    <a:pt x="9499" y="7211"/>
                    <a:pt x="9354" y="7377"/>
                  </a:cubicBezTo>
                  <a:cubicBezTo>
                    <a:pt x="9206" y="7544"/>
                    <a:pt x="9017" y="7236"/>
                    <a:pt x="8902" y="7216"/>
                  </a:cubicBezTo>
                  <a:cubicBezTo>
                    <a:pt x="8788" y="7196"/>
                    <a:pt x="8682" y="7071"/>
                    <a:pt x="8667" y="7255"/>
                  </a:cubicBezTo>
                  <a:cubicBezTo>
                    <a:pt x="8652" y="7439"/>
                    <a:pt x="8888" y="7957"/>
                    <a:pt x="8813" y="8321"/>
                  </a:cubicBezTo>
                  <a:cubicBezTo>
                    <a:pt x="8738" y="8685"/>
                    <a:pt x="8359" y="9179"/>
                    <a:pt x="8218" y="9441"/>
                  </a:cubicBezTo>
                  <a:cubicBezTo>
                    <a:pt x="8077" y="9703"/>
                    <a:pt x="8263" y="10502"/>
                    <a:pt x="8143" y="10595"/>
                  </a:cubicBezTo>
                  <a:cubicBezTo>
                    <a:pt x="8023" y="10688"/>
                    <a:pt x="8324" y="10436"/>
                    <a:pt x="7496" y="10000"/>
                  </a:cubicBezTo>
                  <a:cubicBezTo>
                    <a:pt x="6303" y="9962"/>
                    <a:pt x="4567" y="9937"/>
                    <a:pt x="3102" y="9906"/>
                  </a:cubicBezTo>
                  <a:cubicBezTo>
                    <a:pt x="2057" y="9874"/>
                    <a:pt x="1553" y="9888"/>
                    <a:pt x="1223" y="9801"/>
                  </a:cubicBezTo>
                  <a:cubicBezTo>
                    <a:pt x="1189" y="9662"/>
                    <a:pt x="1154" y="9523"/>
                    <a:pt x="1120" y="9386"/>
                  </a:cubicBezTo>
                  <a:cubicBezTo>
                    <a:pt x="1133" y="9273"/>
                    <a:pt x="1132" y="8991"/>
                    <a:pt x="1145" y="8878"/>
                  </a:cubicBezTo>
                  <a:cubicBezTo>
                    <a:pt x="1120" y="8711"/>
                    <a:pt x="1192" y="8649"/>
                    <a:pt x="1167" y="8481"/>
                  </a:cubicBezTo>
                  <a:cubicBezTo>
                    <a:pt x="1118" y="8275"/>
                    <a:pt x="1295" y="8203"/>
                    <a:pt x="1246" y="7996"/>
                  </a:cubicBezTo>
                  <a:cubicBezTo>
                    <a:pt x="1222" y="7849"/>
                    <a:pt x="1197" y="7699"/>
                    <a:pt x="1173" y="7552"/>
                  </a:cubicBezTo>
                  <a:cubicBezTo>
                    <a:pt x="1173" y="7552"/>
                    <a:pt x="1197" y="7277"/>
                    <a:pt x="1051" y="7110"/>
                  </a:cubicBezTo>
                  <a:cubicBezTo>
                    <a:pt x="906" y="6943"/>
                    <a:pt x="1062" y="6714"/>
                    <a:pt x="1062" y="6714"/>
                  </a:cubicBezTo>
                  <a:lnTo>
                    <a:pt x="1062" y="6604"/>
                  </a:lnTo>
                  <a:cubicBezTo>
                    <a:pt x="1044" y="6418"/>
                    <a:pt x="899" y="6056"/>
                    <a:pt x="838" y="5739"/>
                  </a:cubicBezTo>
                  <a:cubicBezTo>
                    <a:pt x="691" y="5349"/>
                    <a:pt x="771" y="4984"/>
                    <a:pt x="696" y="4704"/>
                  </a:cubicBezTo>
                  <a:cubicBezTo>
                    <a:pt x="623" y="4426"/>
                    <a:pt x="543" y="4059"/>
                    <a:pt x="543" y="4059"/>
                  </a:cubicBezTo>
                  <a:cubicBezTo>
                    <a:pt x="536" y="3895"/>
                    <a:pt x="528" y="3730"/>
                    <a:pt x="521" y="3565"/>
                  </a:cubicBezTo>
                  <a:lnTo>
                    <a:pt x="0" y="2696"/>
                  </a:lnTo>
                  <a:lnTo>
                    <a:pt x="477" y="2080"/>
                  </a:lnTo>
                  <a:lnTo>
                    <a:pt x="477" y="1802"/>
                  </a:lnTo>
                  <a:lnTo>
                    <a:pt x="477" y="963"/>
                  </a:lnTo>
                  <a:cubicBezTo>
                    <a:pt x="495" y="804"/>
                    <a:pt x="697" y="294"/>
                    <a:pt x="715" y="134"/>
                  </a:cubicBezTo>
                  <a:cubicBezTo>
                    <a:pt x="752" y="-33"/>
                    <a:pt x="4740" y="338"/>
                    <a:pt x="4777" y="170"/>
                  </a:cubicBezTo>
                  <a:lnTo>
                    <a:pt x="844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FA08A087-3081-4883-B376-A5937874E0C2}"/>
                </a:ext>
              </a:extLst>
            </p:cNvPr>
            <p:cNvSpPr/>
            <p:nvPr/>
          </p:nvSpPr>
          <p:spPr>
            <a:xfrm>
              <a:off x="8367231" y="2876732"/>
              <a:ext cx="566060" cy="331912"/>
            </a:xfrm>
            <a:custGeom>
              <a:avLst/>
              <a:gdLst>
                <a:gd name="connsiteX0" fmla="*/ 27160 w 1001916"/>
                <a:gd name="connsiteY0" fmla="*/ 18107 h 597529"/>
                <a:gd name="connsiteX1" fmla="*/ 0 w 1001916"/>
                <a:gd name="connsiteY1" fmla="*/ 597529 h 597529"/>
                <a:gd name="connsiteX2" fmla="*/ 998899 w 1001916"/>
                <a:gd name="connsiteY2" fmla="*/ 588475 h 597529"/>
                <a:gd name="connsiteX3" fmla="*/ 1001916 w 1001916"/>
                <a:gd name="connsiteY3" fmla="*/ 537172 h 597529"/>
                <a:gd name="connsiteX4" fmla="*/ 974756 w 1001916"/>
                <a:gd name="connsiteY4" fmla="*/ 416459 h 597529"/>
                <a:gd name="connsiteX5" fmla="*/ 971738 w 1001916"/>
                <a:gd name="connsiteY5" fmla="*/ 316871 h 597529"/>
                <a:gd name="connsiteX6" fmla="*/ 932506 w 1001916"/>
                <a:gd name="connsiteY6" fmla="*/ 223319 h 597529"/>
                <a:gd name="connsiteX7" fmla="*/ 905346 w 1001916"/>
                <a:gd name="connsiteY7" fmla="*/ 196158 h 597529"/>
                <a:gd name="connsiteX8" fmla="*/ 911382 w 1001916"/>
                <a:gd name="connsiteY8" fmla="*/ 78463 h 597529"/>
                <a:gd name="connsiteX9" fmla="*/ 878186 w 1001916"/>
                <a:gd name="connsiteY9" fmla="*/ 0 h 597529"/>
                <a:gd name="connsiteX10" fmla="*/ 485869 w 1001916"/>
                <a:gd name="connsiteY10" fmla="*/ 27160 h 597529"/>
                <a:gd name="connsiteX11" fmla="*/ 350067 w 1001916"/>
                <a:gd name="connsiteY11" fmla="*/ 30178 h 597529"/>
                <a:gd name="connsiteX12" fmla="*/ 27160 w 1001916"/>
                <a:gd name="connsiteY12" fmla="*/ 18107 h 5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1916" h="597529">
                  <a:moveTo>
                    <a:pt x="27160" y="18107"/>
                  </a:moveTo>
                  <a:lnTo>
                    <a:pt x="0" y="597529"/>
                  </a:lnTo>
                  <a:lnTo>
                    <a:pt x="998899" y="588475"/>
                  </a:lnTo>
                  <a:lnTo>
                    <a:pt x="1001916" y="537172"/>
                  </a:lnTo>
                  <a:lnTo>
                    <a:pt x="974756" y="416459"/>
                  </a:lnTo>
                  <a:lnTo>
                    <a:pt x="971738" y="316871"/>
                  </a:lnTo>
                  <a:lnTo>
                    <a:pt x="932506" y="223319"/>
                  </a:lnTo>
                  <a:lnTo>
                    <a:pt x="905346" y="196158"/>
                  </a:lnTo>
                  <a:lnTo>
                    <a:pt x="911382" y="78463"/>
                  </a:lnTo>
                  <a:lnTo>
                    <a:pt x="878186" y="0"/>
                  </a:lnTo>
                  <a:lnTo>
                    <a:pt x="485869" y="27160"/>
                  </a:lnTo>
                  <a:lnTo>
                    <a:pt x="350067" y="30178"/>
                  </a:lnTo>
                  <a:lnTo>
                    <a:pt x="27160" y="1810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EE80660-314B-479B-A3CC-9222BF80B982}"/>
                </a:ext>
              </a:extLst>
            </p:cNvPr>
            <p:cNvSpPr/>
            <p:nvPr/>
          </p:nvSpPr>
          <p:spPr>
            <a:xfrm>
              <a:off x="8350186" y="3198935"/>
              <a:ext cx="620783" cy="361925"/>
            </a:xfrm>
            <a:custGeom>
              <a:avLst/>
              <a:gdLst>
                <a:gd name="connsiteX0" fmla="*/ 36214 w 1095470"/>
                <a:gd name="connsiteY0" fmla="*/ 12071 h 636760"/>
                <a:gd name="connsiteX1" fmla="*/ 0 w 1095470"/>
                <a:gd name="connsiteY1" fmla="*/ 555279 h 636760"/>
                <a:gd name="connsiteX2" fmla="*/ 437584 w 1095470"/>
                <a:gd name="connsiteY2" fmla="*/ 570368 h 636760"/>
                <a:gd name="connsiteX3" fmla="*/ 642796 w 1095470"/>
                <a:gd name="connsiteY3" fmla="*/ 567350 h 636760"/>
                <a:gd name="connsiteX4" fmla="*/ 772563 w 1095470"/>
                <a:gd name="connsiteY4" fmla="*/ 564333 h 636760"/>
                <a:gd name="connsiteX5" fmla="*/ 811794 w 1095470"/>
                <a:gd name="connsiteY5" fmla="*/ 570368 h 636760"/>
                <a:gd name="connsiteX6" fmla="*/ 863097 w 1095470"/>
                <a:gd name="connsiteY6" fmla="*/ 588475 h 636760"/>
                <a:gd name="connsiteX7" fmla="*/ 923454 w 1095470"/>
                <a:gd name="connsiteY7" fmla="*/ 567350 h 636760"/>
                <a:gd name="connsiteX8" fmla="*/ 974757 w 1095470"/>
                <a:gd name="connsiteY8" fmla="*/ 588475 h 636760"/>
                <a:gd name="connsiteX9" fmla="*/ 989846 w 1095470"/>
                <a:gd name="connsiteY9" fmla="*/ 609600 h 636760"/>
                <a:gd name="connsiteX10" fmla="*/ 1035113 w 1095470"/>
                <a:gd name="connsiteY10" fmla="*/ 603564 h 636760"/>
                <a:gd name="connsiteX11" fmla="*/ 1095470 w 1095470"/>
                <a:gd name="connsiteY11" fmla="*/ 636760 h 636760"/>
                <a:gd name="connsiteX12" fmla="*/ 1086416 w 1095470"/>
                <a:gd name="connsiteY12" fmla="*/ 585457 h 636760"/>
                <a:gd name="connsiteX13" fmla="*/ 1095470 w 1095470"/>
                <a:gd name="connsiteY13" fmla="*/ 528119 h 636760"/>
                <a:gd name="connsiteX14" fmla="*/ 1077363 w 1095470"/>
                <a:gd name="connsiteY14" fmla="*/ 461727 h 636760"/>
                <a:gd name="connsiteX15" fmla="*/ 1065291 w 1095470"/>
                <a:gd name="connsiteY15" fmla="*/ 111659 h 636760"/>
                <a:gd name="connsiteX16" fmla="*/ 1020024 w 1095470"/>
                <a:gd name="connsiteY16" fmla="*/ 81481 h 636760"/>
                <a:gd name="connsiteX17" fmla="*/ 1023042 w 1095470"/>
                <a:gd name="connsiteY17" fmla="*/ 45267 h 636760"/>
                <a:gd name="connsiteX18" fmla="*/ 1032095 w 1095470"/>
                <a:gd name="connsiteY18" fmla="*/ 0 h 636760"/>
                <a:gd name="connsiteX19" fmla="*/ 36214 w 1095470"/>
                <a:gd name="connsiteY19" fmla="*/ 12071 h 636760"/>
                <a:gd name="connsiteX0" fmla="*/ 26691 w 1095470"/>
                <a:gd name="connsiteY0" fmla="*/ 4928 h 636760"/>
                <a:gd name="connsiteX1" fmla="*/ 0 w 1095470"/>
                <a:gd name="connsiteY1" fmla="*/ 555279 h 636760"/>
                <a:gd name="connsiteX2" fmla="*/ 437584 w 1095470"/>
                <a:gd name="connsiteY2" fmla="*/ 570368 h 636760"/>
                <a:gd name="connsiteX3" fmla="*/ 642796 w 1095470"/>
                <a:gd name="connsiteY3" fmla="*/ 567350 h 636760"/>
                <a:gd name="connsiteX4" fmla="*/ 772563 w 1095470"/>
                <a:gd name="connsiteY4" fmla="*/ 564333 h 636760"/>
                <a:gd name="connsiteX5" fmla="*/ 811794 w 1095470"/>
                <a:gd name="connsiteY5" fmla="*/ 570368 h 636760"/>
                <a:gd name="connsiteX6" fmla="*/ 863097 w 1095470"/>
                <a:gd name="connsiteY6" fmla="*/ 588475 h 636760"/>
                <a:gd name="connsiteX7" fmla="*/ 923454 w 1095470"/>
                <a:gd name="connsiteY7" fmla="*/ 567350 h 636760"/>
                <a:gd name="connsiteX8" fmla="*/ 974757 w 1095470"/>
                <a:gd name="connsiteY8" fmla="*/ 588475 h 636760"/>
                <a:gd name="connsiteX9" fmla="*/ 989846 w 1095470"/>
                <a:gd name="connsiteY9" fmla="*/ 609600 h 636760"/>
                <a:gd name="connsiteX10" fmla="*/ 1035113 w 1095470"/>
                <a:gd name="connsiteY10" fmla="*/ 603564 h 636760"/>
                <a:gd name="connsiteX11" fmla="*/ 1095470 w 1095470"/>
                <a:gd name="connsiteY11" fmla="*/ 636760 h 636760"/>
                <a:gd name="connsiteX12" fmla="*/ 1086416 w 1095470"/>
                <a:gd name="connsiteY12" fmla="*/ 585457 h 636760"/>
                <a:gd name="connsiteX13" fmla="*/ 1095470 w 1095470"/>
                <a:gd name="connsiteY13" fmla="*/ 528119 h 636760"/>
                <a:gd name="connsiteX14" fmla="*/ 1077363 w 1095470"/>
                <a:gd name="connsiteY14" fmla="*/ 461727 h 636760"/>
                <a:gd name="connsiteX15" fmla="*/ 1065291 w 1095470"/>
                <a:gd name="connsiteY15" fmla="*/ 111659 h 636760"/>
                <a:gd name="connsiteX16" fmla="*/ 1020024 w 1095470"/>
                <a:gd name="connsiteY16" fmla="*/ 81481 h 636760"/>
                <a:gd name="connsiteX17" fmla="*/ 1023042 w 1095470"/>
                <a:gd name="connsiteY17" fmla="*/ 45267 h 636760"/>
                <a:gd name="connsiteX18" fmla="*/ 1032095 w 1095470"/>
                <a:gd name="connsiteY18" fmla="*/ 0 h 636760"/>
                <a:gd name="connsiteX19" fmla="*/ 26691 w 1095470"/>
                <a:gd name="connsiteY19" fmla="*/ 4928 h 636760"/>
                <a:gd name="connsiteX0" fmla="*/ 26691 w 1095470"/>
                <a:gd name="connsiteY0" fmla="*/ 16837 h 648669"/>
                <a:gd name="connsiteX1" fmla="*/ 0 w 1095470"/>
                <a:gd name="connsiteY1" fmla="*/ 567188 h 648669"/>
                <a:gd name="connsiteX2" fmla="*/ 437584 w 1095470"/>
                <a:gd name="connsiteY2" fmla="*/ 582277 h 648669"/>
                <a:gd name="connsiteX3" fmla="*/ 642796 w 1095470"/>
                <a:gd name="connsiteY3" fmla="*/ 579259 h 648669"/>
                <a:gd name="connsiteX4" fmla="*/ 772563 w 1095470"/>
                <a:gd name="connsiteY4" fmla="*/ 576242 h 648669"/>
                <a:gd name="connsiteX5" fmla="*/ 811794 w 1095470"/>
                <a:gd name="connsiteY5" fmla="*/ 582277 h 648669"/>
                <a:gd name="connsiteX6" fmla="*/ 863097 w 1095470"/>
                <a:gd name="connsiteY6" fmla="*/ 600384 h 648669"/>
                <a:gd name="connsiteX7" fmla="*/ 923454 w 1095470"/>
                <a:gd name="connsiteY7" fmla="*/ 579259 h 648669"/>
                <a:gd name="connsiteX8" fmla="*/ 974757 w 1095470"/>
                <a:gd name="connsiteY8" fmla="*/ 600384 h 648669"/>
                <a:gd name="connsiteX9" fmla="*/ 989846 w 1095470"/>
                <a:gd name="connsiteY9" fmla="*/ 621509 h 648669"/>
                <a:gd name="connsiteX10" fmla="*/ 1035113 w 1095470"/>
                <a:gd name="connsiteY10" fmla="*/ 615473 h 648669"/>
                <a:gd name="connsiteX11" fmla="*/ 1095470 w 1095470"/>
                <a:gd name="connsiteY11" fmla="*/ 648669 h 648669"/>
                <a:gd name="connsiteX12" fmla="*/ 1086416 w 1095470"/>
                <a:gd name="connsiteY12" fmla="*/ 597366 h 648669"/>
                <a:gd name="connsiteX13" fmla="*/ 1095470 w 1095470"/>
                <a:gd name="connsiteY13" fmla="*/ 540028 h 648669"/>
                <a:gd name="connsiteX14" fmla="*/ 1077363 w 1095470"/>
                <a:gd name="connsiteY14" fmla="*/ 473636 h 648669"/>
                <a:gd name="connsiteX15" fmla="*/ 1065291 w 1095470"/>
                <a:gd name="connsiteY15" fmla="*/ 123568 h 648669"/>
                <a:gd name="connsiteX16" fmla="*/ 1020024 w 1095470"/>
                <a:gd name="connsiteY16" fmla="*/ 93390 h 648669"/>
                <a:gd name="connsiteX17" fmla="*/ 1023042 w 1095470"/>
                <a:gd name="connsiteY17" fmla="*/ 57176 h 648669"/>
                <a:gd name="connsiteX18" fmla="*/ 1034566 w 1095470"/>
                <a:gd name="connsiteY18" fmla="*/ 0 h 648669"/>
                <a:gd name="connsiteX19" fmla="*/ 26691 w 1095470"/>
                <a:gd name="connsiteY19" fmla="*/ 16837 h 648669"/>
                <a:gd name="connsiteX0" fmla="*/ 26691 w 1095470"/>
                <a:gd name="connsiteY0" fmla="*/ 19220 h 651052"/>
                <a:gd name="connsiteX1" fmla="*/ 0 w 1095470"/>
                <a:gd name="connsiteY1" fmla="*/ 569571 h 651052"/>
                <a:gd name="connsiteX2" fmla="*/ 437584 w 1095470"/>
                <a:gd name="connsiteY2" fmla="*/ 584660 h 651052"/>
                <a:gd name="connsiteX3" fmla="*/ 642796 w 1095470"/>
                <a:gd name="connsiteY3" fmla="*/ 581642 h 651052"/>
                <a:gd name="connsiteX4" fmla="*/ 772563 w 1095470"/>
                <a:gd name="connsiteY4" fmla="*/ 578625 h 651052"/>
                <a:gd name="connsiteX5" fmla="*/ 811794 w 1095470"/>
                <a:gd name="connsiteY5" fmla="*/ 584660 h 651052"/>
                <a:gd name="connsiteX6" fmla="*/ 863097 w 1095470"/>
                <a:gd name="connsiteY6" fmla="*/ 602767 h 651052"/>
                <a:gd name="connsiteX7" fmla="*/ 923454 w 1095470"/>
                <a:gd name="connsiteY7" fmla="*/ 581642 h 651052"/>
                <a:gd name="connsiteX8" fmla="*/ 974757 w 1095470"/>
                <a:gd name="connsiteY8" fmla="*/ 602767 h 651052"/>
                <a:gd name="connsiteX9" fmla="*/ 989846 w 1095470"/>
                <a:gd name="connsiteY9" fmla="*/ 623892 h 651052"/>
                <a:gd name="connsiteX10" fmla="*/ 1035113 w 1095470"/>
                <a:gd name="connsiteY10" fmla="*/ 617856 h 651052"/>
                <a:gd name="connsiteX11" fmla="*/ 1095470 w 1095470"/>
                <a:gd name="connsiteY11" fmla="*/ 651052 h 651052"/>
                <a:gd name="connsiteX12" fmla="*/ 1086416 w 1095470"/>
                <a:gd name="connsiteY12" fmla="*/ 599749 h 651052"/>
                <a:gd name="connsiteX13" fmla="*/ 1095470 w 1095470"/>
                <a:gd name="connsiteY13" fmla="*/ 542411 h 651052"/>
                <a:gd name="connsiteX14" fmla="*/ 1077363 w 1095470"/>
                <a:gd name="connsiteY14" fmla="*/ 476019 h 651052"/>
                <a:gd name="connsiteX15" fmla="*/ 1065291 w 1095470"/>
                <a:gd name="connsiteY15" fmla="*/ 125951 h 651052"/>
                <a:gd name="connsiteX16" fmla="*/ 1020024 w 1095470"/>
                <a:gd name="connsiteY16" fmla="*/ 95773 h 651052"/>
                <a:gd name="connsiteX17" fmla="*/ 1023042 w 1095470"/>
                <a:gd name="connsiteY17" fmla="*/ 59559 h 651052"/>
                <a:gd name="connsiteX18" fmla="*/ 1044182 w 1095470"/>
                <a:gd name="connsiteY18" fmla="*/ 0 h 651052"/>
                <a:gd name="connsiteX19" fmla="*/ 26691 w 1095470"/>
                <a:gd name="connsiteY19" fmla="*/ 19220 h 651052"/>
                <a:gd name="connsiteX0" fmla="*/ 26691 w 1095470"/>
                <a:gd name="connsiteY0" fmla="*/ 19220 h 651052"/>
                <a:gd name="connsiteX1" fmla="*/ 0 w 1095470"/>
                <a:gd name="connsiteY1" fmla="*/ 569571 h 651052"/>
                <a:gd name="connsiteX2" fmla="*/ 437584 w 1095470"/>
                <a:gd name="connsiteY2" fmla="*/ 584660 h 651052"/>
                <a:gd name="connsiteX3" fmla="*/ 642796 w 1095470"/>
                <a:gd name="connsiteY3" fmla="*/ 581642 h 651052"/>
                <a:gd name="connsiteX4" fmla="*/ 772563 w 1095470"/>
                <a:gd name="connsiteY4" fmla="*/ 578625 h 651052"/>
                <a:gd name="connsiteX5" fmla="*/ 811794 w 1095470"/>
                <a:gd name="connsiteY5" fmla="*/ 584660 h 651052"/>
                <a:gd name="connsiteX6" fmla="*/ 863097 w 1095470"/>
                <a:gd name="connsiteY6" fmla="*/ 602767 h 651052"/>
                <a:gd name="connsiteX7" fmla="*/ 923454 w 1095470"/>
                <a:gd name="connsiteY7" fmla="*/ 581642 h 651052"/>
                <a:gd name="connsiteX8" fmla="*/ 974757 w 1095470"/>
                <a:gd name="connsiteY8" fmla="*/ 602767 h 651052"/>
                <a:gd name="connsiteX9" fmla="*/ 989846 w 1095470"/>
                <a:gd name="connsiteY9" fmla="*/ 623892 h 651052"/>
                <a:gd name="connsiteX10" fmla="*/ 1035113 w 1095470"/>
                <a:gd name="connsiteY10" fmla="*/ 617856 h 651052"/>
                <a:gd name="connsiteX11" fmla="*/ 1095470 w 1095470"/>
                <a:gd name="connsiteY11" fmla="*/ 651052 h 651052"/>
                <a:gd name="connsiteX12" fmla="*/ 1086416 w 1095470"/>
                <a:gd name="connsiteY12" fmla="*/ 599749 h 651052"/>
                <a:gd name="connsiteX13" fmla="*/ 1095470 w 1095470"/>
                <a:gd name="connsiteY13" fmla="*/ 542411 h 651052"/>
                <a:gd name="connsiteX14" fmla="*/ 1077363 w 1095470"/>
                <a:gd name="connsiteY14" fmla="*/ 476019 h 651052"/>
                <a:gd name="connsiteX15" fmla="*/ 1065291 w 1095470"/>
                <a:gd name="connsiteY15" fmla="*/ 125951 h 651052"/>
                <a:gd name="connsiteX16" fmla="*/ 1020024 w 1095470"/>
                <a:gd name="connsiteY16" fmla="*/ 95773 h 651052"/>
                <a:gd name="connsiteX17" fmla="*/ 1035038 w 1095470"/>
                <a:gd name="connsiteY17" fmla="*/ 59575 h 651052"/>
                <a:gd name="connsiteX18" fmla="*/ 1044182 w 1095470"/>
                <a:gd name="connsiteY18" fmla="*/ 0 h 651052"/>
                <a:gd name="connsiteX19" fmla="*/ 26691 w 1095470"/>
                <a:gd name="connsiteY19" fmla="*/ 19220 h 651052"/>
                <a:gd name="connsiteX0" fmla="*/ 26691 w 1095470"/>
                <a:gd name="connsiteY0" fmla="*/ 19220 h 651052"/>
                <a:gd name="connsiteX1" fmla="*/ 0 w 1095470"/>
                <a:gd name="connsiteY1" fmla="*/ 569571 h 651052"/>
                <a:gd name="connsiteX2" fmla="*/ 437584 w 1095470"/>
                <a:gd name="connsiteY2" fmla="*/ 584660 h 651052"/>
                <a:gd name="connsiteX3" fmla="*/ 642796 w 1095470"/>
                <a:gd name="connsiteY3" fmla="*/ 581642 h 651052"/>
                <a:gd name="connsiteX4" fmla="*/ 772563 w 1095470"/>
                <a:gd name="connsiteY4" fmla="*/ 578625 h 651052"/>
                <a:gd name="connsiteX5" fmla="*/ 811794 w 1095470"/>
                <a:gd name="connsiteY5" fmla="*/ 584660 h 651052"/>
                <a:gd name="connsiteX6" fmla="*/ 863097 w 1095470"/>
                <a:gd name="connsiteY6" fmla="*/ 602767 h 651052"/>
                <a:gd name="connsiteX7" fmla="*/ 923454 w 1095470"/>
                <a:gd name="connsiteY7" fmla="*/ 581642 h 651052"/>
                <a:gd name="connsiteX8" fmla="*/ 974757 w 1095470"/>
                <a:gd name="connsiteY8" fmla="*/ 602767 h 651052"/>
                <a:gd name="connsiteX9" fmla="*/ 989846 w 1095470"/>
                <a:gd name="connsiteY9" fmla="*/ 623892 h 651052"/>
                <a:gd name="connsiteX10" fmla="*/ 1035113 w 1095470"/>
                <a:gd name="connsiteY10" fmla="*/ 617856 h 651052"/>
                <a:gd name="connsiteX11" fmla="*/ 1095470 w 1095470"/>
                <a:gd name="connsiteY11" fmla="*/ 651052 h 651052"/>
                <a:gd name="connsiteX12" fmla="*/ 1086416 w 1095470"/>
                <a:gd name="connsiteY12" fmla="*/ 599749 h 651052"/>
                <a:gd name="connsiteX13" fmla="*/ 1095470 w 1095470"/>
                <a:gd name="connsiteY13" fmla="*/ 542411 h 651052"/>
                <a:gd name="connsiteX14" fmla="*/ 1077363 w 1095470"/>
                <a:gd name="connsiteY14" fmla="*/ 476019 h 651052"/>
                <a:gd name="connsiteX15" fmla="*/ 1077291 w 1095470"/>
                <a:gd name="connsiteY15" fmla="*/ 125985 h 651052"/>
                <a:gd name="connsiteX16" fmla="*/ 1020024 w 1095470"/>
                <a:gd name="connsiteY16" fmla="*/ 95773 h 651052"/>
                <a:gd name="connsiteX17" fmla="*/ 1035038 w 1095470"/>
                <a:gd name="connsiteY17" fmla="*/ 59575 h 651052"/>
                <a:gd name="connsiteX18" fmla="*/ 1044182 w 1095470"/>
                <a:gd name="connsiteY18" fmla="*/ 0 h 651052"/>
                <a:gd name="connsiteX19" fmla="*/ 26691 w 1095470"/>
                <a:gd name="connsiteY19" fmla="*/ 19220 h 651052"/>
                <a:gd name="connsiteX0" fmla="*/ 26691 w 1098889"/>
                <a:gd name="connsiteY0" fmla="*/ 19220 h 651052"/>
                <a:gd name="connsiteX1" fmla="*/ 0 w 1098889"/>
                <a:gd name="connsiteY1" fmla="*/ 569571 h 651052"/>
                <a:gd name="connsiteX2" fmla="*/ 437584 w 1098889"/>
                <a:gd name="connsiteY2" fmla="*/ 584660 h 651052"/>
                <a:gd name="connsiteX3" fmla="*/ 642796 w 1098889"/>
                <a:gd name="connsiteY3" fmla="*/ 581642 h 651052"/>
                <a:gd name="connsiteX4" fmla="*/ 772563 w 1098889"/>
                <a:gd name="connsiteY4" fmla="*/ 578625 h 651052"/>
                <a:gd name="connsiteX5" fmla="*/ 811794 w 1098889"/>
                <a:gd name="connsiteY5" fmla="*/ 584660 h 651052"/>
                <a:gd name="connsiteX6" fmla="*/ 863097 w 1098889"/>
                <a:gd name="connsiteY6" fmla="*/ 602767 h 651052"/>
                <a:gd name="connsiteX7" fmla="*/ 923454 w 1098889"/>
                <a:gd name="connsiteY7" fmla="*/ 581642 h 651052"/>
                <a:gd name="connsiteX8" fmla="*/ 974757 w 1098889"/>
                <a:gd name="connsiteY8" fmla="*/ 602767 h 651052"/>
                <a:gd name="connsiteX9" fmla="*/ 989846 w 1098889"/>
                <a:gd name="connsiteY9" fmla="*/ 623892 h 651052"/>
                <a:gd name="connsiteX10" fmla="*/ 1035113 w 1098889"/>
                <a:gd name="connsiteY10" fmla="*/ 617856 h 651052"/>
                <a:gd name="connsiteX11" fmla="*/ 1095470 w 1098889"/>
                <a:gd name="connsiteY11" fmla="*/ 651052 h 651052"/>
                <a:gd name="connsiteX12" fmla="*/ 1086416 w 1098889"/>
                <a:gd name="connsiteY12" fmla="*/ 599749 h 651052"/>
                <a:gd name="connsiteX13" fmla="*/ 1095470 w 1098889"/>
                <a:gd name="connsiteY13" fmla="*/ 542411 h 651052"/>
                <a:gd name="connsiteX14" fmla="*/ 1098889 w 1098889"/>
                <a:gd name="connsiteY14" fmla="*/ 476148 h 651052"/>
                <a:gd name="connsiteX15" fmla="*/ 1077291 w 1098889"/>
                <a:gd name="connsiteY15" fmla="*/ 125985 h 651052"/>
                <a:gd name="connsiteX16" fmla="*/ 1020024 w 1098889"/>
                <a:gd name="connsiteY16" fmla="*/ 95773 h 651052"/>
                <a:gd name="connsiteX17" fmla="*/ 1035038 w 1098889"/>
                <a:gd name="connsiteY17" fmla="*/ 59575 h 651052"/>
                <a:gd name="connsiteX18" fmla="*/ 1044182 w 1098889"/>
                <a:gd name="connsiteY18" fmla="*/ 0 h 651052"/>
                <a:gd name="connsiteX19" fmla="*/ 26691 w 1098889"/>
                <a:gd name="connsiteY19" fmla="*/ 19220 h 6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8889" h="651052">
                  <a:moveTo>
                    <a:pt x="26691" y="19220"/>
                  </a:moveTo>
                  <a:lnTo>
                    <a:pt x="0" y="569571"/>
                  </a:lnTo>
                  <a:lnTo>
                    <a:pt x="437584" y="584660"/>
                  </a:lnTo>
                  <a:lnTo>
                    <a:pt x="642796" y="581642"/>
                  </a:lnTo>
                  <a:lnTo>
                    <a:pt x="772563" y="578625"/>
                  </a:lnTo>
                  <a:lnTo>
                    <a:pt x="811794" y="584660"/>
                  </a:lnTo>
                  <a:lnTo>
                    <a:pt x="863097" y="602767"/>
                  </a:lnTo>
                  <a:lnTo>
                    <a:pt x="923454" y="581642"/>
                  </a:lnTo>
                  <a:lnTo>
                    <a:pt x="974757" y="602767"/>
                  </a:lnTo>
                  <a:lnTo>
                    <a:pt x="989846" y="623892"/>
                  </a:lnTo>
                  <a:lnTo>
                    <a:pt x="1035113" y="617856"/>
                  </a:lnTo>
                  <a:lnTo>
                    <a:pt x="1095470" y="651052"/>
                  </a:lnTo>
                  <a:lnTo>
                    <a:pt x="1086416" y="599749"/>
                  </a:lnTo>
                  <a:lnTo>
                    <a:pt x="1095470" y="542411"/>
                  </a:lnTo>
                  <a:lnTo>
                    <a:pt x="1098889" y="476148"/>
                  </a:lnTo>
                  <a:lnTo>
                    <a:pt x="1077291" y="125985"/>
                  </a:lnTo>
                  <a:lnTo>
                    <a:pt x="1020024" y="95773"/>
                  </a:lnTo>
                  <a:lnTo>
                    <a:pt x="1035038" y="59575"/>
                  </a:lnTo>
                  <a:lnTo>
                    <a:pt x="1044182" y="0"/>
                  </a:lnTo>
                  <a:lnTo>
                    <a:pt x="26691" y="192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8D235F69-C5C1-47C7-B6D1-4C94A292E8A3}"/>
                </a:ext>
              </a:extLst>
            </p:cNvPr>
            <p:cNvSpPr/>
            <p:nvPr/>
          </p:nvSpPr>
          <p:spPr>
            <a:xfrm>
              <a:off x="8343009" y="3514074"/>
              <a:ext cx="733816" cy="320436"/>
            </a:xfrm>
            <a:custGeom>
              <a:avLst/>
              <a:gdLst>
                <a:gd name="connsiteX0" fmla="*/ 9054 w 1297663"/>
                <a:gd name="connsiteY0" fmla="*/ 0 h 567350"/>
                <a:gd name="connsiteX1" fmla="*/ 0 w 1297663"/>
                <a:gd name="connsiteY1" fmla="*/ 377227 h 567350"/>
                <a:gd name="connsiteX2" fmla="*/ 298764 w 1297663"/>
                <a:gd name="connsiteY2" fmla="*/ 404388 h 567350"/>
                <a:gd name="connsiteX3" fmla="*/ 301782 w 1297663"/>
                <a:gd name="connsiteY3" fmla="*/ 567350 h 567350"/>
                <a:gd name="connsiteX4" fmla="*/ 754455 w 1297663"/>
                <a:gd name="connsiteY4" fmla="*/ 555279 h 567350"/>
                <a:gd name="connsiteX5" fmla="*/ 838955 w 1297663"/>
                <a:gd name="connsiteY5" fmla="*/ 555279 h 567350"/>
                <a:gd name="connsiteX6" fmla="*/ 1219200 w 1297663"/>
                <a:gd name="connsiteY6" fmla="*/ 534154 h 567350"/>
                <a:gd name="connsiteX7" fmla="*/ 1282574 w 1297663"/>
                <a:gd name="connsiteY7" fmla="*/ 534154 h 567350"/>
                <a:gd name="connsiteX8" fmla="*/ 1297663 w 1297663"/>
                <a:gd name="connsiteY8" fmla="*/ 534154 h 567350"/>
                <a:gd name="connsiteX9" fmla="*/ 1249378 w 1297663"/>
                <a:gd name="connsiteY9" fmla="*/ 467762 h 567350"/>
                <a:gd name="connsiteX10" fmla="*/ 1222218 w 1297663"/>
                <a:gd name="connsiteY10" fmla="*/ 413441 h 567350"/>
                <a:gd name="connsiteX11" fmla="*/ 1222218 w 1297663"/>
                <a:gd name="connsiteY11" fmla="*/ 334978 h 567350"/>
                <a:gd name="connsiteX12" fmla="*/ 1201093 w 1297663"/>
                <a:gd name="connsiteY12" fmla="*/ 283675 h 567350"/>
                <a:gd name="connsiteX13" fmla="*/ 1201093 w 1297663"/>
                <a:gd name="connsiteY13" fmla="*/ 256515 h 567350"/>
                <a:gd name="connsiteX14" fmla="*/ 1173933 w 1297663"/>
                <a:gd name="connsiteY14" fmla="*/ 229354 h 567350"/>
                <a:gd name="connsiteX15" fmla="*/ 1170915 w 1297663"/>
                <a:gd name="connsiteY15" fmla="*/ 202194 h 567350"/>
                <a:gd name="connsiteX16" fmla="*/ 1134701 w 1297663"/>
                <a:gd name="connsiteY16" fmla="*/ 147873 h 567350"/>
                <a:gd name="connsiteX17" fmla="*/ 1113576 w 1297663"/>
                <a:gd name="connsiteY17" fmla="*/ 75445 h 567350"/>
                <a:gd name="connsiteX18" fmla="*/ 1056238 w 1297663"/>
                <a:gd name="connsiteY18" fmla="*/ 45267 h 567350"/>
                <a:gd name="connsiteX19" fmla="*/ 1001917 w 1297663"/>
                <a:gd name="connsiteY19" fmla="*/ 48285 h 567350"/>
                <a:gd name="connsiteX20" fmla="*/ 983810 w 1297663"/>
                <a:gd name="connsiteY20" fmla="*/ 27160 h 567350"/>
                <a:gd name="connsiteX21" fmla="*/ 935525 w 1297663"/>
                <a:gd name="connsiteY21" fmla="*/ 9053 h 567350"/>
                <a:gd name="connsiteX22" fmla="*/ 872151 w 1297663"/>
                <a:gd name="connsiteY22" fmla="*/ 33196 h 567350"/>
                <a:gd name="connsiteX23" fmla="*/ 802741 w 1297663"/>
                <a:gd name="connsiteY23" fmla="*/ 0 h 567350"/>
                <a:gd name="connsiteX24" fmla="*/ 9054 w 1297663"/>
                <a:gd name="connsiteY24" fmla="*/ 0 h 567350"/>
                <a:gd name="connsiteX0" fmla="*/ 13813 w 1297663"/>
                <a:gd name="connsiteY0" fmla="*/ 0 h 576885"/>
                <a:gd name="connsiteX1" fmla="*/ 0 w 1297663"/>
                <a:gd name="connsiteY1" fmla="*/ 386762 h 576885"/>
                <a:gd name="connsiteX2" fmla="*/ 298764 w 1297663"/>
                <a:gd name="connsiteY2" fmla="*/ 413923 h 576885"/>
                <a:gd name="connsiteX3" fmla="*/ 301782 w 1297663"/>
                <a:gd name="connsiteY3" fmla="*/ 576885 h 576885"/>
                <a:gd name="connsiteX4" fmla="*/ 754455 w 1297663"/>
                <a:gd name="connsiteY4" fmla="*/ 564814 h 576885"/>
                <a:gd name="connsiteX5" fmla="*/ 838955 w 1297663"/>
                <a:gd name="connsiteY5" fmla="*/ 564814 h 576885"/>
                <a:gd name="connsiteX6" fmla="*/ 1219200 w 1297663"/>
                <a:gd name="connsiteY6" fmla="*/ 543689 h 576885"/>
                <a:gd name="connsiteX7" fmla="*/ 1282574 w 1297663"/>
                <a:gd name="connsiteY7" fmla="*/ 543689 h 576885"/>
                <a:gd name="connsiteX8" fmla="*/ 1297663 w 1297663"/>
                <a:gd name="connsiteY8" fmla="*/ 543689 h 576885"/>
                <a:gd name="connsiteX9" fmla="*/ 1249378 w 1297663"/>
                <a:gd name="connsiteY9" fmla="*/ 477297 h 576885"/>
                <a:gd name="connsiteX10" fmla="*/ 1222218 w 1297663"/>
                <a:gd name="connsiteY10" fmla="*/ 422976 h 576885"/>
                <a:gd name="connsiteX11" fmla="*/ 1222218 w 1297663"/>
                <a:gd name="connsiteY11" fmla="*/ 344513 h 576885"/>
                <a:gd name="connsiteX12" fmla="*/ 1201093 w 1297663"/>
                <a:gd name="connsiteY12" fmla="*/ 293210 h 576885"/>
                <a:gd name="connsiteX13" fmla="*/ 1201093 w 1297663"/>
                <a:gd name="connsiteY13" fmla="*/ 266050 h 576885"/>
                <a:gd name="connsiteX14" fmla="*/ 1173933 w 1297663"/>
                <a:gd name="connsiteY14" fmla="*/ 238889 h 576885"/>
                <a:gd name="connsiteX15" fmla="*/ 1170915 w 1297663"/>
                <a:gd name="connsiteY15" fmla="*/ 211729 h 576885"/>
                <a:gd name="connsiteX16" fmla="*/ 1134701 w 1297663"/>
                <a:gd name="connsiteY16" fmla="*/ 157408 h 576885"/>
                <a:gd name="connsiteX17" fmla="*/ 1113576 w 1297663"/>
                <a:gd name="connsiteY17" fmla="*/ 84980 h 576885"/>
                <a:gd name="connsiteX18" fmla="*/ 1056238 w 1297663"/>
                <a:gd name="connsiteY18" fmla="*/ 54802 h 576885"/>
                <a:gd name="connsiteX19" fmla="*/ 1001917 w 1297663"/>
                <a:gd name="connsiteY19" fmla="*/ 57820 h 576885"/>
                <a:gd name="connsiteX20" fmla="*/ 983810 w 1297663"/>
                <a:gd name="connsiteY20" fmla="*/ 36695 h 576885"/>
                <a:gd name="connsiteX21" fmla="*/ 935525 w 1297663"/>
                <a:gd name="connsiteY21" fmla="*/ 18588 h 576885"/>
                <a:gd name="connsiteX22" fmla="*/ 872151 w 1297663"/>
                <a:gd name="connsiteY22" fmla="*/ 42731 h 576885"/>
                <a:gd name="connsiteX23" fmla="*/ 802741 w 1297663"/>
                <a:gd name="connsiteY23" fmla="*/ 9535 h 576885"/>
                <a:gd name="connsiteX24" fmla="*/ 13813 w 1297663"/>
                <a:gd name="connsiteY24" fmla="*/ 0 h 576885"/>
                <a:gd name="connsiteX0" fmla="*/ 13813 w 1297663"/>
                <a:gd name="connsiteY0" fmla="*/ 0 h 576885"/>
                <a:gd name="connsiteX1" fmla="*/ 0 w 1297663"/>
                <a:gd name="connsiteY1" fmla="*/ 386762 h 576885"/>
                <a:gd name="connsiteX2" fmla="*/ 298764 w 1297663"/>
                <a:gd name="connsiteY2" fmla="*/ 413923 h 576885"/>
                <a:gd name="connsiteX3" fmla="*/ 301782 w 1297663"/>
                <a:gd name="connsiteY3" fmla="*/ 576885 h 576885"/>
                <a:gd name="connsiteX4" fmla="*/ 754455 w 1297663"/>
                <a:gd name="connsiteY4" fmla="*/ 564814 h 576885"/>
                <a:gd name="connsiteX5" fmla="*/ 838955 w 1297663"/>
                <a:gd name="connsiteY5" fmla="*/ 564814 h 576885"/>
                <a:gd name="connsiteX6" fmla="*/ 1219200 w 1297663"/>
                <a:gd name="connsiteY6" fmla="*/ 543689 h 576885"/>
                <a:gd name="connsiteX7" fmla="*/ 1282574 w 1297663"/>
                <a:gd name="connsiteY7" fmla="*/ 543689 h 576885"/>
                <a:gd name="connsiteX8" fmla="*/ 1297663 w 1297663"/>
                <a:gd name="connsiteY8" fmla="*/ 543689 h 576885"/>
                <a:gd name="connsiteX9" fmla="*/ 1249378 w 1297663"/>
                <a:gd name="connsiteY9" fmla="*/ 477297 h 576885"/>
                <a:gd name="connsiteX10" fmla="*/ 1222218 w 1297663"/>
                <a:gd name="connsiteY10" fmla="*/ 422976 h 576885"/>
                <a:gd name="connsiteX11" fmla="*/ 1222218 w 1297663"/>
                <a:gd name="connsiteY11" fmla="*/ 344513 h 576885"/>
                <a:gd name="connsiteX12" fmla="*/ 1201093 w 1297663"/>
                <a:gd name="connsiteY12" fmla="*/ 293210 h 576885"/>
                <a:gd name="connsiteX13" fmla="*/ 1201093 w 1297663"/>
                <a:gd name="connsiteY13" fmla="*/ 266050 h 576885"/>
                <a:gd name="connsiteX14" fmla="*/ 1173933 w 1297663"/>
                <a:gd name="connsiteY14" fmla="*/ 238889 h 576885"/>
                <a:gd name="connsiteX15" fmla="*/ 1170915 w 1297663"/>
                <a:gd name="connsiteY15" fmla="*/ 211729 h 576885"/>
                <a:gd name="connsiteX16" fmla="*/ 1134701 w 1297663"/>
                <a:gd name="connsiteY16" fmla="*/ 157408 h 576885"/>
                <a:gd name="connsiteX17" fmla="*/ 1113576 w 1297663"/>
                <a:gd name="connsiteY17" fmla="*/ 84980 h 576885"/>
                <a:gd name="connsiteX18" fmla="*/ 1056238 w 1297663"/>
                <a:gd name="connsiteY18" fmla="*/ 54802 h 576885"/>
                <a:gd name="connsiteX19" fmla="*/ 1001917 w 1297663"/>
                <a:gd name="connsiteY19" fmla="*/ 57820 h 576885"/>
                <a:gd name="connsiteX20" fmla="*/ 983810 w 1297663"/>
                <a:gd name="connsiteY20" fmla="*/ 36695 h 576885"/>
                <a:gd name="connsiteX21" fmla="*/ 935525 w 1297663"/>
                <a:gd name="connsiteY21" fmla="*/ 18588 h 576885"/>
                <a:gd name="connsiteX22" fmla="*/ 874530 w 1297663"/>
                <a:gd name="connsiteY22" fmla="*/ 30812 h 576885"/>
                <a:gd name="connsiteX23" fmla="*/ 802741 w 1297663"/>
                <a:gd name="connsiteY23" fmla="*/ 9535 h 576885"/>
                <a:gd name="connsiteX24" fmla="*/ 13813 w 1297663"/>
                <a:gd name="connsiteY24" fmla="*/ 0 h 57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7663" h="576885">
                  <a:moveTo>
                    <a:pt x="13813" y="0"/>
                  </a:moveTo>
                  <a:lnTo>
                    <a:pt x="0" y="386762"/>
                  </a:lnTo>
                  <a:lnTo>
                    <a:pt x="298764" y="413923"/>
                  </a:lnTo>
                  <a:lnTo>
                    <a:pt x="301782" y="576885"/>
                  </a:lnTo>
                  <a:lnTo>
                    <a:pt x="754455" y="564814"/>
                  </a:lnTo>
                  <a:lnTo>
                    <a:pt x="838955" y="564814"/>
                  </a:lnTo>
                  <a:lnTo>
                    <a:pt x="1219200" y="543689"/>
                  </a:lnTo>
                  <a:lnTo>
                    <a:pt x="1282574" y="543689"/>
                  </a:lnTo>
                  <a:lnTo>
                    <a:pt x="1297663" y="543689"/>
                  </a:lnTo>
                  <a:lnTo>
                    <a:pt x="1249378" y="477297"/>
                  </a:lnTo>
                  <a:lnTo>
                    <a:pt x="1222218" y="422976"/>
                  </a:lnTo>
                  <a:lnTo>
                    <a:pt x="1222218" y="344513"/>
                  </a:lnTo>
                  <a:lnTo>
                    <a:pt x="1201093" y="293210"/>
                  </a:lnTo>
                  <a:lnTo>
                    <a:pt x="1201093" y="266050"/>
                  </a:lnTo>
                  <a:lnTo>
                    <a:pt x="1173933" y="238889"/>
                  </a:lnTo>
                  <a:lnTo>
                    <a:pt x="1170915" y="211729"/>
                  </a:lnTo>
                  <a:lnTo>
                    <a:pt x="1134701" y="157408"/>
                  </a:lnTo>
                  <a:lnTo>
                    <a:pt x="1113576" y="84980"/>
                  </a:lnTo>
                  <a:lnTo>
                    <a:pt x="1056238" y="54802"/>
                  </a:lnTo>
                  <a:lnTo>
                    <a:pt x="1001917" y="57820"/>
                  </a:lnTo>
                  <a:lnTo>
                    <a:pt x="983810" y="36695"/>
                  </a:lnTo>
                  <a:lnTo>
                    <a:pt x="935525" y="18588"/>
                  </a:lnTo>
                  <a:lnTo>
                    <a:pt x="874530" y="30812"/>
                  </a:lnTo>
                  <a:lnTo>
                    <a:pt x="802741" y="9535"/>
                  </a:lnTo>
                  <a:lnTo>
                    <a:pt x="1381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455EDA2-536C-4E48-8A39-FA752885C4D5}"/>
                </a:ext>
              </a:extLst>
            </p:cNvPr>
            <p:cNvSpPr/>
            <p:nvPr/>
          </p:nvSpPr>
          <p:spPr>
            <a:xfrm>
              <a:off x="8503588" y="3814207"/>
              <a:ext cx="661152" cy="349567"/>
            </a:xfrm>
            <a:custGeom>
              <a:avLst/>
              <a:gdLst>
                <a:gd name="connsiteX0" fmla="*/ 15089 w 1170915"/>
                <a:gd name="connsiteY0" fmla="*/ 21125 h 618653"/>
                <a:gd name="connsiteX1" fmla="*/ 0 w 1170915"/>
                <a:gd name="connsiteY1" fmla="*/ 618653 h 618653"/>
                <a:gd name="connsiteX2" fmla="*/ 467763 w 1170915"/>
                <a:gd name="connsiteY2" fmla="*/ 615636 h 618653"/>
                <a:gd name="connsiteX3" fmla="*/ 636761 w 1170915"/>
                <a:gd name="connsiteY3" fmla="*/ 612618 h 618653"/>
                <a:gd name="connsiteX4" fmla="*/ 887240 w 1170915"/>
                <a:gd name="connsiteY4" fmla="*/ 588475 h 618653"/>
                <a:gd name="connsiteX5" fmla="*/ 1170915 w 1170915"/>
                <a:gd name="connsiteY5" fmla="*/ 561315 h 618653"/>
                <a:gd name="connsiteX6" fmla="*/ 1143755 w 1170915"/>
                <a:gd name="connsiteY6" fmla="*/ 168998 h 618653"/>
                <a:gd name="connsiteX7" fmla="*/ 1068309 w 1170915"/>
                <a:gd name="connsiteY7" fmla="*/ 93552 h 618653"/>
                <a:gd name="connsiteX8" fmla="*/ 1080380 w 1170915"/>
                <a:gd name="connsiteY8" fmla="*/ 45267 h 618653"/>
                <a:gd name="connsiteX9" fmla="*/ 1017006 w 1170915"/>
                <a:gd name="connsiteY9" fmla="*/ 0 h 618653"/>
                <a:gd name="connsiteX10" fmla="*/ 15089 w 1170915"/>
                <a:gd name="connsiteY10" fmla="*/ 21125 h 618653"/>
                <a:gd name="connsiteX0" fmla="*/ 15089 w 1170915"/>
                <a:gd name="connsiteY0" fmla="*/ 21125 h 618653"/>
                <a:gd name="connsiteX1" fmla="*/ 0 w 1170915"/>
                <a:gd name="connsiteY1" fmla="*/ 618653 h 618653"/>
                <a:gd name="connsiteX2" fmla="*/ 467763 w 1170915"/>
                <a:gd name="connsiteY2" fmla="*/ 615636 h 618653"/>
                <a:gd name="connsiteX3" fmla="*/ 636761 w 1170915"/>
                <a:gd name="connsiteY3" fmla="*/ 612618 h 618653"/>
                <a:gd name="connsiteX4" fmla="*/ 887240 w 1170915"/>
                <a:gd name="connsiteY4" fmla="*/ 588475 h 618653"/>
                <a:gd name="connsiteX5" fmla="*/ 1170915 w 1170915"/>
                <a:gd name="connsiteY5" fmla="*/ 561315 h 618653"/>
                <a:gd name="connsiteX6" fmla="*/ 1153288 w 1170915"/>
                <a:gd name="connsiteY6" fmla="*/ 168998 h 618653"/>
                <a:gd name="connsiteX7" fmla="*/ 1068309 w 1170915"/>
                <a:gd name="connsiteY7" fmla="*/ 93552 h 618653"/>
                <a:gd name="connsiteX8" fmla="*/ 1080380 w 1170915"/>
                <a:gd name="connsiteY8" fmla="*/ 45267 h 618653"/>
                <a:gd name="connsiteX9" fmla="*/ 1017006 w 1170915"/>
                <a:gd name="connsiteY9" fmla="*/ 0 h 618653"/>
                <a:gd name="connsiteX10" fmla="*/ 15089 w 1170915"/>
                <a:gd name="connsiteY10" fmla="*/ 21125 h 618653"/>
                <a:gd name="connsiteX0" fmla="*/ 15089 w 1170915"/>
                <a:gd name="connsiteY0" fmla="*/ 21125 h 618653"/>
                <a:gd name="connsiteX1" fmla="*/ 0 w 1170915"/>
                <a:gd name="connsiteY1" fmla="*/ 618653 h 618653"/>
                <a:gd name="connsiteX2" fmla="*/ 467763 w 1170915"/>
                <a:gd name="connsiteY2" fmla="*/ 615636 h 618653"/>
                <a:gd name="connsiteX3" fmla="*/ 636761 w 1170915"/>
                <a:gd name="connsiteY3" fmla="*/ 612618 h 618653"/>
                <a:gd name="connsiteX4" fmla="*/ 887240 w 1170915"/>
                <a:gd name="connsiteY4" fmla="*/ 588475 h 618653"/>
                <a:gd name="connsiteX5" fmla="*/ 1170915 w 1170915"/>
                <a:gd name="connsiteY5" fmla="*/ 561315 h 618653"/>
                <a:gd name="connsiteX6" fmla="*/ 1153288 w 1170915"/>
                <a:gd name="connsiteY6" fmla="*/ 168998 h 618653"/>
                <a:gd name="connsiteX7" fmla="*/ 1087505 w 1170915"/>
                <a:gd name="connsiteY7" fmla="*/ 98350 h 618653"/>
                <a:gd name="connsiteX8" fmla="*/ 1068309 w 1170915"/>
                <a:gd name="connsiteY8" fmla="*/ 93552 h 618653"/>
                <a:gd name="connsiteX9" fmla="*/ 1080380 w 1170915"/>
                <a:gd name="connsiteY9" fmla="*/ 45267 h 618653"/>
                <a:gd name="connsiteX10" fmla="*/ 1017006 w 1170915"/>
                <a:gd name="connsiteY10" fmla="*/ 0 h 618653"/>
                <a:gd name="connsiteX11" fmla="*/ 15089 w 1170915"/>
                <a:gd name="connsiteY11" fmla="*/ 21125 h 618653"/>
                <a:gd name="connsiteX0" fmla="*/ 15089 w 1170915"/>
                <a:gd name="connsiteY0" fmla="*/ 30643 h 628171"/>
                <a:gd name="connsiteX1" fmla="*/ 0 w 1170915"/>
                <a:gd name="connsiteY1" fmla="*/ 628171 h 628171"/>
                <a:gd name="connsiteX2" fmla="*/ 467763 w 1170915"/>
                <a:gd name="connsiteY2" fmla="*/ 625154 h 628171"/>
                <a:gd name="connsiteX3" fmla="*/ 636761 w 1170915"/>
                <a:gd name="connsiteY3" fmla="*/ 622136 h 628171"/>
                <a:gd name="connsiteX4" fmla="*/ 887240 w 1170915"/>
                <a:gd name="connsiteY4" fmla="*/ 597993 h 628171"/>
                <a:gd name="connsiteX5" fmla="*/ 1170915 w 1170915"/>
                <a:gd name="connsiteY5" fmla="*/ 570833 h 628171"/>
                <a:gd name="connsiteX6" fmla="*/ 1153288 w 1170915"/>
                <a:gd name="connsiteY6" fmla="*/ 178516 h 628171"/>
                <a:gd name="connsiteX7" fmla="*/ 1087505 w 1170915"/>
                <a:gd name="connsiteY7" fmla="*/ 107868 h 628171"/>
                <a:gd name="connsiteX8" fmla="*/ 1068309 w 1170915"/>
                <a:gd name="connsiteY8" fmla="*/ 103070 h 628171"/>
                <a:gd name="connsiteX9" fmla="*/ 1080380 w 1170915"/>
                <a:gd name="connsiteY9" fmla="*/ 54785 h 628171"/>
                <a:gd name="connsiteX10" fmla="*/ 1021773 w 1170915"/>
                <a:gd name="connsiteY10" fmla="*/ 0 h 628171"/>
                <a:gd name="connsiteX11" fmla="*/ 15089 w 1170915"/>
                <a:gd name="connsiteY11" fmla="*/ 30643 h 628171"/>
                <a:gd name="connsiteX0" fmla="*/ 15089 w 1170915"/>
                <a:gd name="connsiteY0" fmla="*/ 30643 h 628171"/>
                <a:gd name="connsiteX1" fmla="*/ 0 w 1170915"/>
                <a:gd name="connsiteY1" fmla="*/ 628171 h 628171"/>
                <a:gd name="connsiteX2" fmla="*/ 467763 w 1170915"/>
                <a:gd name="connsiteY2" fmla="*/ 625154 h 628171"/>
                <a:gd name="connsiteX3" fmla="*/ 636761 w 1170915"/>
                <a:gd name="connsiteY3" fmla="*/ 622136 h 628171"/>
                <a:gd name="connsiteX4" fmla="*/ 887240 w 1170915"/>
                <a:gd name="connsiteY4" fmla="*/ 597993 h 628171"/>
                <a:gd name="connsiteX5" fmla="*/ 1170915 w 1170915"/>
                <a:gd name="connsiteY5" fmla="*/ 570833 h 628171"/>
                <a:gd name="connsiteX6" fmla="*/ 1153288 w 1170915"/>
                <a:gd name="connsiteY6" fmla="*/ 178516 h 628171"/>
                <a:gd name="connsiteX7" fmla="*/ 1087505 w 1170915"/>
                <a:gd name="connsiteY7" fmla="*/ 107868 h 628171"/>
                <a:gd name="connsiteX8" fmla="*/ 1080380 w 1170915"/>
                <a:gd name="connsiteY8" fmla="*/ 54785 h 628171"/>
                <a:gd name="connsiteX9" fmla="*/ 1021773 w 1170915"/>
                <a:gd name="connsiteY9" fmla="*/ 0 h 628171"/>
                <a:gd name="connsiteX10" fmla="*/ 15089 w 1170915"/>
                <a:gd name="connsiteY10" fmla="*/ 30643 h 62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915" h="628171">
                  <a:moveTo>
                    <a:pt x="15089" y="30643"/>
                  </a:moveTo>
                  <a:lnTo>
                    <a:pt x="0" y="628171"/>
                  </a:lnTo>
                  <a:lnTo>
                    <a:pt x="467763" y="625154"/>
                  </a:lnTo>
                  <a:lnTo>
                    <a:pt x="636761" y="622136"/>
                  </a:lnTo>
                  <a:lnTo>
                    <a:pt x="887240" y="597993"/>
                  </a:lnTo>
                  <a:lnTo>
                    <a:pt x="1170915" y="570833"/>
                  </a:lnTo>
                  <a:lnTo>
                    <a:pt x="1153288" y="178516"/>
                  </a:lnTo>
                  <a:cubicBezTo>
                    <a:pt x="1128183" y="154967"/>
                    <a:pt x="1112610" y="131417"/>
                    <a:pt x="1087505" y="107868"/>
                  </a:cubicBezTo>
                  <a:lnTo>
                    <a:pt x="1080380" y="54785"/>
                  </a:lnTo>
                  <a:lnTo>
                    <a:pt x="1021773" y="0"/>
                  </a:lnTo>
                  <a:lnTo>
                    <a:pt x="15089" y="3064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80D77BE-C197-46EA-B85C-7DE2CD0153A1}"/>
                </a:ext>
              </a:extLst>
            </p:cNvPr>
            <p:cNvSpPr/>
            <p:nvPr/>
          </p:nvSpPr>
          <p:spPr>
            <a:xfrm>
              <a:off x="9043633" y="3733878"/>
              <a:ext cx="616298" cy="461675"/>
            </a:xfrm>
            <a:custGeom>
              <a:avLst/>
              <a:gdLst>
                <a:gd name="connsiteX0" fmla="*/ 0 w 1089433"/>
                <a:gd name="connsiteY0" fmla="*/ 63374 h 826883"/>
                <a:gd name="connsiteX1" fmla="*/ 57338 w 1089433"/>
                <a:gd name="connsiteY1" fmla="*/ 159945 h 826883"/>
                <a:gd name="connsiteX2" fmla="*/ 117695 w 1089433"/>
                <a:gd name="connsiteY2" fmla="*/ 202194 h 826883"/>
                <a:gd name="connsiteX3" fmla="*/ 120713 w 1089433"/>
                <a:gd name="connsiteY3" fmla="*/ 262550 h 826883"/>
                <a:gd name="connsiteX4" fmla="*/ 193140 w 1089433"/>
                <a:gd name="connsiteY4" fmla="*/ 331960 h 826883"/>
                <a:gd name="connsiteX5" fmla="*/ 214265 w 1089433"/>
                <a:gd name="connsiteY5" fmla="*/ 721259 h 826883"/>
                <a:gd name="connsiteX6" fmla="*/ 247461 w 1089433"/>
                <a:gd name="connsiteY6" fmla="*/ 826883 h 826883"/>
                <a:gd name="connsiteX7" fmla="*/ 905346 w 1089433"/>
                <a:gd name="connsiteY7" fmla="*/ 754455 h 826883"/>
                <a:gd name="connsiteX8" fmla="*/ 908364 w 1089433"/>
                <a:gd name="connsiteY8" fmla="*/ 805758 h 826883"/>
                <a:gd name="connsiteX9" fmla="*/ 932507 w 1089433"/>
                <a:gd name="connsiteY9" fmla="*/ 823865 h 826883"/>
                <a:gd name="connsiteX10" fmla="*/ 989845 w 1089433"/>
                <a:gd name="connsiteY10" fmla="*/ 823865 h 826883"/>
                <a:gd name="connsiteX11" fmla="*/ 998899 w 1089433"/>
                <a:gd name="connsiteY11" fmla="*/ 799723 h 826883"/>
                <a:gd name="connsiteX12" fmla="*/ 995881 w 1089433"/>
                <a:gd name="connsiteY12" fmla="*/ 772562 h 826883"/>
                <a:gd name="connsiteX13" fmla="*/ 1029077 w 1089433"/>
                <a:gd name="connsiteY13" fmla="*/ 700135 h 826883"/>
                <a:gd name="connsiteX14" fmla="*/ 1056237 w 1089433"/>
                <a:gd name="connsiteY14" fmla="*/ 675992 h 826883"/>
                <a:gd name="connsiteX15" fmla="*/ 1089433 w 1089433"/>
                <a:gd name="connsiteY15" fmla="*/ 682028 h 826883"/>
                <a:gd name="connsiteX16" fmla="*/ 1068309 w 1089433"/>
                <a:gd name="connsiteY16" fmla="*/ 648832 h 826883"/>
                <a:gd name="connsiteX17" fmla="*/ 1065291 w 1089433"/>
                <a:gd name="connsiteY17" fmla="*/ 597529 h 826883"/>
                <a:gd name="connsiteX18" fmla="*/ 1035113 w 1089433"/>
                <a:gd name="connsiteY18" fmla="*/ 588475 h 826883"/>
                <a:gd name="connsiteX19" fmla="*/ 1001917 w 1089433"/>
                <a:gd name="connsiteY19" fmla="*/ 576404 h 826883"/>
                <a:gd name="connsiteX20" fmla="*/ 977774 w 1089433"/>
                <a:gd name="connsiteY20" fmla="*/ 528119 h 826883"/>
                <a:gd name="connsiteX21" fmla="*/ 965703 w 1089433"/>
                <a:gd name="connsiteY21" fmla="*/ 479834 h 826883"/>
                <a:gd name="connsiteX22" fmla="*/ 935525 w 1089433"/>
                <a:gd name="connsiteY22" fmla="*/ 461727 h 826883"/>
                <a:gd name="connsiteX23" fmla="*/ 872150 w 1089433"/>
                <a:gd name="connsiteY23" fmla="*/ 422495 h 826883"/>
                <a:gd name="connsiteX24" fmla="*/ 829901 w 1089433"/>
                <a:gd name="connsiteY24" fmla="*/ 356103 h 826883"/>
                <a:gd name="connsiteX25" fmla="*/ 838954 w 1089433"/>
                <a:gd name="connsiteY25" fmla="*/ 328943 h 826883"/>
                <a:gd name="connsiteX26" fmla="*/ 866115 w 1089433"/>
                <a:gd name="connsiteY26" fmla="*/ 301782 h 826883"/>
                <a:gd name="connsiteX27" fmla="*/ 817830 w 1089433"/>
                <a:gd name="connsiteY27" fmla="*/ 256515 h 826883"/>
                <a:gd name="connsiteX28" fmla="*/ 805758 w 1089433"/>
                <a:gd name="connsiteY28" fmla="*/ 271604 h 826883"/>
                <a:gd name="connsiteX29" fmla="*/ 787651 w 1089433"/>
                <a:gd name="connsiteY29" fmla="*/ 277640 h 826883"/>
                <a:gd name="connsiteX30" fmla="*/ 766527 w 1089433"/>
                <a:gd name="connsiteY30" fmla="*/ 241426 h 826883"/>
                <a:gd name="connsiteX31" fmla="*/ 745402 w 1089433"/>
                <a:gd name="connsiteY31" fmla="*/ 181069 h 826883"/>
                <a:gd name="connsiteX32" fmla="*/ 712206 w 1089433"/>
                <a:gd name="connsiteY32" fmla="*/ 168998 h 826883"/>
                <a:gd name="connsiteX33" fmla="*/ 675992 w 1089433"/>
                <a:gd name="connsiteY33" fmla="*/ 156927 h 826883"/>
                <a:gd name="connsiteX34" fmla="*/ 657885 w 1089433"/>
                <a:gd name="connsiteY34" fmla="*/ 141838 h 826883"/>
                <a:gd name="connsiteX35" fmla="*/ 648831 w 1089433"/>
                <a:gd name="connsiteY35" fmla="*/ 90535 h 826883"/>
                <a:gd name="connsiteX36" fmla="*/ 639778 w 1089433"/>
                <a:gd name="connsiteY36" fmla="*/ 57339 h 826883"/>
                <a:gd name="connsiteX37" fmla="*/ 633742 w 1089433"/>
                <a:gd name="connsiteY37" fmla="*/ 24143 h 826883"/>
                <a:gd name="connsiteX38" fmla="*/ 576404 w 1089433"/>
                <a:gd name="connsiteY38" fmla="*/ 0 h 826883"/>
                <a:gd name="connsiteX39" fmla="*/ 0 w 1089433"/>
                <a:gd name="connsiteY39" fmla="*/ 63374 h 826883"/>
                <a:gd name="connsiteX0" fmla="*/ 0 w 1089433"/>
                <a:gd name="connsiteY0" fmla="*/ 63374 h 829264"/>
                <a:gd name="connsiteX1" fmla="*/ 57338 w 1089433"/>
                <a:gd name="connsiteY1" fmla="*/ 159945 h 829264"/>
                <a:gd name="connsiteX2" fmla="*/ 117695 w 1089433"/>
                <a:gd name="connsiteY2" fmla="*/ 202194 h 829264"/>
                <a:gd name="connsiteX3" fmla="*/ 120713 w 1089433"/>
                <a:gd name="connsiteY3" fmla="*/ 262550 h 829264"/>
                <a:gd name="connsiteX4" fmla="*/ 193140 w 1089433"/>
                <a:gd name="connsiteY4" fmla="*/ 331960 h 829264"/>
                <a:gd name="connsiteX5" fmla="*/ 214265 w 1089433"/>
                <a:gd name="connsiteY5" fmla="*/ 721259 h 829264"/>
                <a:gd name="connsiteX6" fmla="*/ 235568 w 1089433"/>
                <a:gd name="connsiteY6" fmla="*/ 829264 h 829264"/>
                <a:gd name="connsiteX7" fmla="*/ 905346 w 1089433"/>
                <a:gd name="connsiteY7" fmla="*/ 754455 h 829264"/>
                <a:gd name="connsiteX8" fmla="*/ 908364 w 1089433"/>
                <a:gd name="connsiteY8" fmla="*/ 805758 h 829264"/>
                <a:gd name="connsiteX9" fmla="*/ 932507 w 1089433"/>
                <a:gd name="connsiteY9" fmla="*/ 823865 h 829264"/>
                <a:gd name="connsiteX10" fmla="*/ 989845 w 1089433"/>
                <a:gd name="connsiteY10" fmla="*/ 823865 h 829264"/>
                <a:gd name="connsiteX11" fmla="*/ 998899 w 1089433"/>
                <a:gd name="connsiteY11" fmla="*/ 799723 h 829264"/>
                <a:gd name="connsiteX12" fmla="*/ 995881 w 1089433"/>
                <a:gd name="connsiteY12" fmla="*/ 772562 h 829264"/>
                <a:gd name="connsiteX13" fmla="*/ 1029077 w 1089433"/>
                <a:gd name="connsiteY13" fmla="*/ 700135 h 829264"/>
                <a:gd name="connsiteX14" fmla="*/ 1056237 w 1089433"/>
                <a:gd name="connsiteY14" fmla="*/ 675992 h 829264"/>
                <a:gd name="connsiteX15" fmla="*/ 1089433 w 1089433"/>
                <a:gd name="connsiteY15" fmla="*/ 682028 h 829264"/>
                <a:gd name="connsiteX16" fmla="*/ 1068309 w 1089433"/>
                <a:gd name="connsiteY16" fmla="*/ 648832 h 829264"/>
                <a:gd name="connsiteX17" fmla="*/ 1065291 w 1089433"/>
                <a:gd name="connsiteY17" fmla="*/ 597529 h 829264"/>
                <a:gd name="connsiteX18" fmla="*/ 1035113 w 1089433"/>
                <a:gd name="connsiteY18" fmla="*/ 588475 h 829264"/>
                <a:gd name="connsiteX19" fmla="*/ 1001917 w 1089433"/>
                <a:gd name="connsiteY19" fmla="*/ 576404 h 829264"/>
                <a:gd name="connsiteX20" fmla="*/ 977774 w 1089433"/>
                <a:gd name="connsiteY20" fmla="*/ 528119 h 829264"/>
                <a:gd name="connsiteX21" fmla="*/ 965703 w 1089433"/>
                <a:gd name="connsiteY21" fmla="*/ 479834 h 829264"/>
                <a:gd name="connsiteX22" fmla="*/ 935525 w 1089433"/>
                <a:gd name="connsiteY22" fmla="*/ 461727 h 829264"/>
                <a:gd name="connsiteX23" fmla="*/ 872150 w 1089433"/>
                <a:gd name="connsiteY23" fmla="*/ 422495 h 829264"/>
                <a:gd name="connsiteX24" fmla="*/ 829901 w 1089433"/>
                <a:gd name="connsiteY24" fmla="*/ 356103 h 829264"/>
                <a:gd name="connsiteX25" fmla="*/ 838954 w 1089433"/>
                <a:gd name="connsiteY25" fmla="*/ 328943 h 829264"/>
                <a:gd name="connsiteX26" fmla="*/ 866115 w 1089433"/>
                <a:gd name="connsiteY26" fmla="*/ 301782 h 829264"/>
                <a:gd name="connsiteX27" fmla="*/ 817830 w 1089433"/>
                <a:gd name="connsiteY27" fmla="*/ 256515 h 829264"/>
                <a:gd name="connsiteX28" fmla="*/ 805758 w 1089433"/>
                <a:gd name="connsiteY28" fmla="*/ 271604 h 829264"/>
                <a:gd name="connsiteX29" fmla="*/ 787651 w 1089433"/>
                <a:gd name="connsiteY29" fmla="*/ 277640 h 829264"/>
                <a:gd name="connsiteX30" fmla="*/ 766527 w 1089433"/>
                <a:gd name="connsiteY30" fmla="*/ 241426 h 829264"/>
                <a:gd name="connsiteX31" fmla="*/ 745402 w 1089433"/>
                <a:gd name="connsiteY31" fmla="*/ 181069 h 829264"/>
                <a:gd name="connsiteX32" fmla="*/ 712206 w 1089433"/>
                <a:gd name="connsiteY32" fmla="*/ 168998 h 829264"/>
                <a:gd name="connsiteX33" fmla="*/ 675992 w 1089433"/>
                <a:gd name="connsiteY33" fmla="*/ 156927 h 829264"/>
                <a:gd name="connsiteX34" fmla="*/ 657885 w 1089433"/>
                <a:gd name="connsiteY34" fmla="*/ 141838 h 829264"/>
                <a:gd name="connsiteX35" fmla="*/ 648831 w 1089433"/>
                <a:gd name="connsiteY35" fmla="*/ 90535 h 829264"/>
                <a:gd name="connsiteX36" fmla="*/ 639778 w 1089433"/>
                <a:gd name="connsiteY36" fmla="*/ 57339 h 829264"/>
                <a:gd name="connsiteX37" fmla="*/ 633742 w 1089433"/>
                <a:gd name="connsiteY37" fmla="*/ 24143 h 829264"/>
                <a:gd name="connsiteX38" fmla="*/ 576404 w 1089433"/>
                <a:gd name="connsiteY38" fmla="*/ 0 h 829264"/>
                <a:gd name="connsiteX39" fmla="*/ 0 w 1089433"/>
                <a:gd name="connsiteY39" fmla="*/ 63374 h 829264"/>
                <a:gd name="connsiteX0" fmla="*/ 0 w 1089433"/>
                <a:gd name="connsiteY0" fmla="*/ 63374 h 829264"/>
                <a:gd name="connsiteX1" fmla="*/ 57338 w 1089433"/>
                <a:gd name="connsiteY1" fmla="*/ 159945 h 829264"/>
                <a:gd name="connsiteX2" fmla="*/ 117695 w 1089433"/>
                <a:gd name="connsiteY2" fmla="*/ 202194 h 829264"/>
                <a:gd name="connsiteX3" fmla="*/ 120713 w 1089433"/>
                <a:gd name="connsiteY3" fmla="*/ 262550 h 829264"/>
                <a:gd name="connsiteX4" fmla="*/ 193140 w 1089433"/>
                <a:gd name="connsiteY4" fmla="*/ 331960 h 829264"/>
                <a:gd name="connsiteX5" fmla="*/ 214265 w 1089433"/>
                <a:gd name="connsiteY5" fmla="*/ 721259 h 829264"/>
                <a:gd name="connsiteX6" fmla="*/ 235568 w 1089433"/>
                <a:gd name="connsiteY6" fmla="*/ 829264 h 829264"/>
                <a:gd name="connsiteX7" fmla="*/ 905346 w 1089433"/>
                <a:gd name="connsiteY7" fmla="*/ 754455 h 829264"/>
                <a:gd name="connsiteX8" fmla="*/ 908364 w 1089433"/>
                <a:gd name="connsiteY8" fmla="*/ 805758 h 829264"/>
                <a:gd name="connsiteX9" fmla="*/ 932507 w 1089433"/>
                <a:gd name="connsiteY9" fmla="*/ 823865 h 829264"/>
                <a:gd name="connsiteX10" fmla="*/ 989845 w 1089433"/>
                <a:gd name="connsiteY10" fmla="*/ 823865 h 829264"/>
                <a:gd name="connsiteX11" fmla="*/ 998899 w 1089433"/>
                <a:gd name="connsiteY11" fmla="*/ 799723 h 829264"/>
                <a:gd name="connsiteX12" fmla="*/ 995881 w 1089433"/>
                <a:gd name="connsiteY12" fmla="*/ 772562 h 829264"/>
                <a:gd name="connsiteX13" fmla="*/ 1029077 w 1089433"/>
                <a:gd name="connsiteY13" fmla="*/ 700135 h 829264"/>
                <a:gd name="connsiteX14" fmla="*/ 1060995 w 1089433"/>
                <a:gd name="connsiteY14" fmla="*/ 687895 h 829264"/>
                <a:gd name="connsiteX15" fmla="*/ 1089433 w 1089433"/>
                <a:gd name="connsiteY15" fmla="*/ 682028 h 829264"/>
                <a:gd name="connsiteX16" fmla="*/ 1068309 w 1089433"/>
                <a:gd name="connsiteY16" fmla="*/ 648832 h 829264"/>
                <a:gd name="connsiteX17" fmla="*/ 1065291 w 1089433"/>
                <a:gd name="connsiteY17" fmla="*/ 597529 h 829264"/>
                <a:gd name="connsiteX18" fmla="*/ 1035113 w 1089433"/>
                <a:gd name="connsiteY18" fmla="*/ 588475 h 829264"/>
                <a:gd name="connsiteX19" fmla="*/ 1001917 w 1089433"/>
                <a:gd name="connsiteY19" fmla="*/ 576404 h 829264"/>
                <a:gd name="connsiteX20" fmla="*/ 977774 w 1089433"/>
                <a:gd name="connsiteY20" fmla="*/ 528119 h 829264"/>
                <a:gd name="connsiteX21" fmla="*/ 965703 w 1089433"/>
                <a:gd name="connsiteY21" fmla="*/ 479834 h 829264"/>
                <a:gd name="connsiteX22" fmla="*/ 935525 w 1089433"/>
                <a:gd name="connsiteY22" fmla="*/ 461727 h 829264"/>
                <a:gd name="connsiteX23" fmla="*/ 872150 w 1089433"/>
                <a:gd name="connsiteY23" fmla="*/ 422495 h 829264"/>
                <a:gd name="connsiteX24" fmla="*/ 829901 w 1089433"/>
                <a:gd name="connsiteY24" fmla="*/ 356103 h 829264"/>
                <a:gd name="connsiteX25" fmla="*/ 838954 w 1089433"/>
                <a:gd name="connsiteY25" fmla="*/ 328943 h 829264"/>
                <a:gd name="connsiteX26" fmla="*/ 866115 w 1089433"/>
                <a:gd name="connsiteY26" fmla="*/ 301782 h 829264"/>
                <a:gd name="connsiteX27" fmla="*/ 817830 w 1089433"/>
                <a:gd name="connsiteY27" fmla="*/ 256515 h 829264"/>
                <a:gd name="connsiteX28" fmla="*/ 805758 w 1089433"/>
                <a:gd name="connsiteY28" fmla="*/ 271604 h 829264"/>
                <a:gd name="connsiteX29" fmla="*/ 787651 w 1089433"/>
                <a:gd name="connsiteY29" fmla="*/ 277640 h 829264"/>
                <a:gd name="connsiteX30" fmla="*/ 766527 w 1089433"/>
                <a:gd name="connsiteY30" fmla="*/ 241426 h 829264"/>
                <a:gd name="connsiteX31" fmla="*/ 745402 w 1089433"/>
                <a:gd name="connsiteY31" fmla="*/ 181069 h 829264"/>
                <a:gd name="connsiteX32" fmla="*/ 712206 w 1089433"/>
                <a:gd name="connsiteY32" fmla="*/ 168998 h 829264"/>
                <a:gd name="connsiteX33" fmla="*/ 675992 w 1089433"/>
                <a:gd name="connsiteY33" fmla="*/ 156927 h 829264"/>
                <a:gd name="connsiteX34" fmla="*/ 657885 w 1089433"/>
                <a:gd name="connsiteY34" fmla="*/ 141838 h 829264"/>
                <a:gd name="connsiteX35" fmla="*/ 648831 w 1089433"/>
                <a:gd name="connsiteY35" fmla="*/ 90535 h 829264"/>
                <a:gd name="connsiteX36" fmla="*/ 639778 w 1089433"/>
                <a:gd name="connsiteY36" fmla="*/ 57339 h 829264"/>
                <a:gd name="connsiteX37" fmla="*/ 633742 w 1089433"/>
                <a:gd name="connsiteY37" fmla="*/ 24143 h 829264"/>
                <a:gd name="connsiteX38" fmla="*/ 576404 w 1089433"/>
                <a:gd name="connsiteY38" fmla="*/ 0 h 829264"/>
                <a:gd name="connsiteX39" fmla="*/ 0 w 1089433"/>
                <a:gd name="connsiteY39" fmla="*/ 63374 h 8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89433" h="829264">
                  <a:moveTo>
                    <a:pt x="0" y="63374"/>
                  </a:moveTo>
                  <a:lnTo>
                    <a:pt x="57338" y="159945"/>
                  </a:lnTo>
                  <a:lnTo>
                    <a:pt x="117695" y="202194"/>
                  </a:lnTo>
                  <a:lnTo>
                    <a:pt x="120713" y="262550"/>
                  </a:lnTo>
                  <a:lnTo>
                    <a:pt x="193140" y="331960"/>
                  </a:lnTo>
                  <a:lnTo>
                    <a:pt x="214265" y="721259"/>
                  </a:lnTo>
                  <a:lnTo>
                    <a:pt x="235568" y="829264"/>
                  </a:lnTo>
                  <a:lnTo>
                    <a:pt x="905346" y="754455"/>
                  </a:lnTo>
                  <a:lnTo>
                    <a:pt x="908364" y="805758"/>
                  </a:lnTo>
                  <a:lnTo>
                    <a:pt x="932507" y="823865"/>
                  </a:lnTo>
                  <a:lnTo>
                    <a:pt x="989845" y="823865"/>
                  </a:lnTo>
                  <a:lnTo>
                    <a:pt x="998899" y="799723"/>
                  </a:lnTo>
                  <a:lnTo>
                    <a:pt x="995881" y="772562"/>
                  </a:lnTo>
                  <a:lnTo>
                    <a:pt x="1029077" y="700135"/>
                  </a:lnTo>
                  <a:lnTo>
                    <a:pt x="1060995" y="687895"/>
                  </a:lnTo>
                  <a:lnTo>
                    <a:pt x="1089433" y="682028"/>
                  </a:lnTo>
                  <a:lnTo>
                    <a:pt x="1068309" y="648832"/>
                  </a:lnTo>
                  <a:lnTo>
                    <a:pt x="1065291" y="597529"/>
                  </a:lnTo>
                  <a:lnTo>
                    <a:pt x="1035113" y="588475"/>
                  </a:lnTo>
                  <a:lnTo>
                    <a:pt x="1001917" y="576404"/>
                  </a:lnTo>
                  <a:lnTo>
                    <a:pt x="977774" y="528119"/>
                  </a:lnTo>
                  <a:lnTo>
                    <a:pt x="965703" y="479834"/>
                  </a:lnTo>
                  <a:lnTo>
                    <a:pt x="935525" y="461727"/>
                  </a:lnTo>
                  <a:lnTo>
                    <a:pt x="872150" y="422495"/>
                  </a:lnTo>
                  <a:lnTo>
                    <a:pt x="829901" y="356103"/>
                  </a:lnTo>
                  <a:lnTo>
                    <a:pt x="838954" y="328943"/>
                  </a:lnTo>
                  <a:lnTo>
                    <a:pt x="866115" y="301782"/>
                  </a:lnTo>
                  <a:lnTo>
                    <a:pt x="817830" y="256515"/>
                  </a:lnTo>
                  <a:lnTo>
                    <a:pt x="805758" y="271604"/>
                  </a:lnTo>
                  <a:lnTo>
                    <a:pt x="787651" y="277640"/>
                  </a:lnTo>
                  <a:lnTo>
                    <a:pt x="766527" y="241426"/>
                  </a:lnTo>
                  <a:lnTo>
                    <a:pt x="745402" y="181069"/>
                  </a:lnTo>
                  <a:lnTo>
                    <a:pt x="712206" y="168998"/>
                  </a:lnTo>
                  <a:lnTo>
                    <a:pt x="675992" y="156927"/>
                  </a:lnTo>
                  <a:lnTo>
                    <a:pt x="657885" y="141838"/>
                  </a:lnTo>
                  <a:lnTo>
                    <a:pt x="648831" y="90535"/>
                  </a:lnTo>
                  <a:lnTo>
                    <a:pt x="639778" y="57339"/>
                  </a:lnTo>
                  <a:lnTo>
                    <a:pt x="633742" y="24143"/>
                  </a:lnTo>
                  <a:lnTo>
                    <a:pt x="576404" y="0"/>
                  </a:lnTo>
                  <a:lnTo>
                    <a:pt x="0" y="6337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9" name="Freeform 3094">
              <a:extLst>
                <a:ext uri="{FF2B5EF4-FFF2-40B4-BE49-F238E27FC236}">
                  <a16:creationId xmlns:a16="http://schemas.microsoft.com/office/drawing/2014/main" id="{B244749D-F3F9-4227-942F-96B0283A4A49}"/>
                </a:ext>
              </a:extLst>
            </p:cNvPr>
            <p:cNvSpPr/>
            <p:nvPr/>
          </p:nvSpPr>
          <p:spPr>
            <a:xfrm>
              <a:off x="8864874" y="2875974"/>
              <a:ext cx="563819" cy="587908"/>
            </a:xfrm>
            <a:custGeom>
              <a:avLst/>
              <a:gdLst>
                <a:gd name="connsiteX0" fmla="*/ 0 w 997744"/>
                <a:gd name="connsiteY0" fmla="*/ 11906 h 1057275"/>
                <a:gd name="connsiteX1" fmla="*/ 26194 w 997744"/>
                <a:gd name="connsiteY1" fmla="*/ 83343 h 1057275"/>
                <a:gd name="connsiteX2" fmla="*/ 26194 w 997744"/>
                <a:gd name="connsiteY2" fmla="*/ 200025 h 1057275"/>
                <a:gd name="connsiteX3" fmla="*/ 54769 w 997744"/>
                <a:gd name="connsiteY3" fmla="*/ 230981 h 1057275"/>
                <a:gd name="connsiteX4" fmla="*/ 92869 w 997744"/>
                <a:gd name="connsiteY4" fmla="*/ 316706 h 1057275"/>
                <a:gd name="connsiteX5" fmla="*/ 92869 w 997744"/>
                <a:gd name="connsiteY5" fmla="*/ 426243 h 1057275"/>
                <a:gd name="connsiteX6" fmla="*/ 126207 w 997744"/>
                <a:gd name="connsiteY6" fmla="*/ 538162 h 1057275"/>
                <a:gd name="connsiteX7" fmla="*/ 116682 w 997744"/>
                <a:gd name="connsiteY7" fmla="*/ 590550 h 1057275"/>
                <a:gd name="connsiteX8" fmla="*/ 126207 w 997744"/>
                <a:gd name="connsiteY8" fmla="*/ 602456 h 1057275"/>
                <a:gd name="connsiteX9" fmla="*/ 114300 w 997744"/>
                <a:gd name="connsiteY9" fmla="*/ 678656 h 1057275"/>
                <a:gd name="connsiteX10" fmla="*/ 161925 w 997744"/>
                <a:gd name="connsiteY10" fmla="*/ 709612 h 1057275"/>
                <a:gd name="connsiteX11" fmla="*/ 178594 w 997744"/>
                <a:gd name="connsiteY11" fmla="*/ 1057275 h 1057275"/>
                <a:gd name="connsiteX12" fmla="*/ 547688 w 997744"/>
                <a:gd name="connsiteY12" fmla="*/ 1026318 h 1057275"/>
                <a:gd name="connsiteX13" fmla="*/ 916782 w 997744"/>
                <a:gd name="connsiteY13" fmla="*/ 962025 h 1057275"/>
                <a:gd name="connsiteX14" fmla="*/ 890588 w 997744"/>
                <a:gd name="connsiteY14" fmla="*/ 897731 h 1057275"/>
                <a:gd name="connsiteX15" fmla="*/ 869157 w 997744"/>
                <a:gd name="connsiteY15" fmla="*/ 907256 h 1057275"/>
                <a:gd name="connsiteX16" fmla="*/ 838200 w 997744"/>
                <a:gd name="connsiteY16" fmla="*/ 871537 h 1057275"/>
                <a:gd name="connsiteX17" fmla="*/ 804863 w 997744"/>
                <a:gd name="connsiteY17" fmla="*/ 871537 h 1057275"/>
                <a:gd name="connsiteX18" fmla="*/ 766763 w 997744"/>
                <a:gd name="connsiteY18" fmla="*/ 814387 h 1057275"/>
                <a:gd name="connsiteX19" fmla="*/ 709613 w 997744"/>
                <a:gd name="connsiteY19" fmla="*/ 792956 h 1057275"/>
                <a:gd name="connsiteX20" fmla="*/ 673894 w 997744"/>
                <a:gd name="connsiteY20" fmla="*/ 783431 h 1057275"/>
                <a:gd name="connsiteX21" fmla="*/ 673894 w 997744"/>
                <a:gd name="connsiteY21" fmla="*/ 783431 h 1057275"/>
                <a:gd name="connsiteX22" fmla="*/ 645319 w 997744"/>
                <a:gd name="connsiteY22" fmla="*/ 716756 h 1057275"/>
                <a:gd name="connsiteX23" fmla="*/ 666750 w 997744"/>
                <a:gd name="connsiteY23" fmla="*/ 669131 h 1057275"/>
                <a:gd name="connsiteX24" fmla="*/ 623888 w 997744"/>
                <a:gd name="connsiteY24" fmla="*/ 588168 h 1057275"/>
                <a:gd name="connsiteX25" fmla="*/ 683419 w 997744"/>
                <a:gd name="connsiteY25" fmla="*/ 519112 h 1057275"/>
                <a:gd name="connsiteX26" fmla="*/ 681038 w 997744"/>
                <a:gd name="connsiteY26" fmla="*/ 435768 h 1057275"/>
                <a:gd name="connsiteX27" fmla="*/ 704850 w 997744"/>
                <a:gd name="connsiteY27" fmla="*/ 371475 h 1057275"/>
                <a:gd name="connsiteX28" fmla="*/ 731044 w 997744"/>
                <a:gd name="connsiteY28" fmla="*/ 345281 h 1057275"/>
                <a:gd name="connsiteX29" fmla="*/ 788194 w 997744"/>
                <a:gd name="connsiteY29" fmla="*/ 292893 h 1057275"/>
                <a:gd name="connsiteX30" fmla="*/ 819150 w 997744"/>
                <a:gd name="connsiteY30" fmla="*/ 238125 h 1057275"/>
                <a:gd name="connsiteX31" fmla="*/ 912019 w 997744"/>
                <a:gd name="connsiteY31" fmla="*/ 171450 h 1057275"/>
                <a:gd name="connsiteX32" fmla="*/ 997744 w 997744"/>
                <a:gd name="connsiteY32" fmla="*/ 107156 h 1057275"/>
                <a:gd name="connsiteX33" fmla="*/ 945357 w 997744"/>
                <a:gd name="connsiteY33" fmla="*/ 97631 h 1057275"/>
                <a:gd name="connsiteX34" fmla="*/ 869157 w 997744"/>
                <a:gd name="connsiteY34" fmla="*/ 107156 h 1057275"/>
                <a:gd name="connsiteX35" fmla="*/ 823913 w 997744"/>
                <a:gd name="connsiteY35" fmla="*/ 104775 h 1057275"/>
                <a:gd name="connsiteX36" fmla="*/ 807244 w 997744"/>
                <a:gd name="connsiteY36" fmla="*/ 92868 h 1057275"/>
                <a:gd name="connsiteX37" fmla="*/ 766763 w 997744"/>
                <a:gd name="connsiteY37" fmla="*/ 111918 h 1057275"/>
                <a:gd name="connsiteX38" fmla="*/ 738188 w 997744"/>
                <a:gd name="connsiteY38" fmla="*/ 104775 h 1057275"/>
                <a:gd name="connsiteX39" fmla="*/ 700088 w 997744"/>
                <a:gd name="connsiteY39" fmla="*/ 88106 h 1057275"/>
                <a:gd name="connsiteX40" fmla="*/ 676275 w 997744"/>
                <a:gd name="connsiteY40" fmla="*/ 71437 h 1057275"/>
                <a:gd name="connsiteX41" fmla="*/ 638175 w 997744"/>
                <a:gd name="connsiteY41" fmla="*/ 78581 h 1057275"/>
                <a:gd name="connsiteX42" fmla="*/ 588169 w 997744"/>
                <a:gd name="connsiteY42" fmla="*/ 50006 h 1057275"/>
                <a:gd name="connsiteX43" fmla="*/ 561975 w 997744"/>
                <a:gd name="connsiteY43" fmla="*/ 52387 h 1057275"/>
                <a:gd name="connsiteX44" fmla="*/ 504825 w 997744"/>
                <a:gd name="connsiteY44" fmla="*/ 57150 h 1057275"/>
                <a:gd name="connsiteX45" fmla="*/ 459582 w 997744"/>
                <a:gd name="connsiteY45" fmla="*/ 57150 h 1057275"/>
                <a:gd name="connsiteX46" fmla="*/ 438150 w 997744"/>
                <a:gd name="connsiteY46" fmla="*/ 42862 h 1057275"/>
                <a:gd name="connsiteX47" fmla="*/ 381000 w 997744"/>
                <a:gd name="connsiteY47" fmla="*/ 33337 h 1057275"/>
                <a:gd name="connsiteX48" fmla="*/ 328613 w 997744"/>
                <a:gd name="connsiteY48" fmla="*/ 16668 h 1057275"/>
                <a:gd name="connsiteX49" fmla="*/ 295275 w 997744"/>
                <a:gd name="connsiteY49" fmla="*/ 16668 h 1057275"/>
                <a:gd name="connsiteX50" fmla="*/ 264319 w 997744"/>
                <a:gd name="connsiteY50" fmla="*/ 16668 h 1057275"/>
                <a:gd name="connsiteX51" fmla="*/ 238125 w 997744"/>
                <a:gd name="connsiteY51" fmla="*/ 9525 h 1057275"/>
                <a:gd name="connsiteX52" fmla="*/ 230982 w 997744"/>
                <a:gd name="connsiteY52" fmla="*/ 0 h 1057275"/>
                <a:gd name="connsiteX53" fmla="*/ 147638 w 997744"/>
                <a:gd name="connsiteY53" fmla="*/ 9525 h 1057275"/>
                <a:gd name="connsiteX54" fmla="*/ 83344 w 997744"/>
                <a:gd name="connsiteY54" fmla="*/ 7143 h 1057275"/>
                <a:gd name="connsiteX55" fmla="*/ 0 w 997744"/>
                <a:gd name="connsiteY55" fmla="*/ 11906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97744" h="1057275">
                  <a:moveTo>
                    <a:pt x="0" y="11906"/>
                  </a:moveTo>
                  <a:lnTo>
                    <a:pt x="26194" y="83343"/>
                  </a:lnTo>
                  <a:lnTo>
                    <a:pt x="26194" y="200025"/>
                  </a:lnTo>
                  <a:lnTo>
                    <a:pt x="54769" y="230981"/>
                  </a:lnTo>
                  <a:lnTo>
                    <a:pt x="92869" y="316706"/>
                  </a:lnTo>
                  <a:lnTo>
                    <a:pt x="92869" y="426243"/>
                  </a:lnTo>
                  <a:lnTo>
                    <a:pt x="126207" y="538162"/>
                  </a:lnTo>
                  <a:lnTo>
                    <a:pt x="116682" y="590550"/>
                  </a:lnTo>
                  <a:lnTo>
                    <a:pt x="126207" y="602456"/>
                  </a:lnTo>
                  <a:lnTo>
                    <a:pt x="114300" y="678656"/>
                  </a:lnTo>
                  <a:lnTo>
                    <a:pt x="161925" y="709612"/>
                  </a:lnTo>
                  <a:lnTo>
                    <a:pt x="178594" y="1057275"/>
                  </a:lnTo>
                  <a:lnTo>
                    <a:pt x="547688" y="1026318"/>
                  </a:lnTo>
                  <a:lnTo>
                    <a:pt x="916782" y="962025"/>
                  </a:lnTo>
                  <a:lnTo>
                    <a:pt x="890588" y="897731"/>
                  </a:lnTo>
                  <a:lnTo>
                    <a:pt x="869157" y="907256"/>
                  </a:lnTo>
                  <a:lnTo>
                    <a:pt x="838200" y="871537"/>
                  </a:lnTo>
                  <a:lnTo>
                    <a:pt x="804863" y="871537"/>
                  </a:lnTo>
                  <a:lnTo>
                    <a:pt x="766763" y="814387"/>
                  </a:lnTo>
                  <a:lnTo>
                    <a:pt x="709613" y="792956"/>
                  </a:lnTo>
                  <a:lnTo>
                    <a:pt x="673894" y="783431"/>
                  </a:lnTo>
                  <a:lnTo>
                    <a:pt x="673894" y="783431"/>
                  </a:lnTo>
                  <a:lnTo>
                    <a:pt x="645319" y="716756"/>
                  </a:lnTo>
                  <a:lnTo>
                    <a:pt x="666750" y="669131"/>
                  </a:lnTo>
                  <a:lnTo>
                    <a:pt x="623888" y="588168"/>
                  </a:lnTo>
                  <a:lnTo>
                    <a:pt x="683419" y="519112"/>
                  </a:lnTo>
                  <a:cubicBezTo>
                    <a:pt x="682625" y="491331"/>
                    <a:pt x="681832" y="463549"/>
                    <a:pt x="681038" y="435768"/>
                  </a:cubicBezTo>
                  <a:lnTo>
                    <a:pt x="704850" y="371475"/>
                  </a:lnTo>
                  <a:lnTo>
                    <a:pt x="731044" y="345281"/>
                  </a:lnTo>
                  <a:lnTo>
                    <a:pt x="788194" y="292893"/>
                  </a:lnTo>
                  <a:lnTo>
                    <a:pt x="819150" y="238125"/>
                  </a:lnTo>
                  <a:lnTo>
                    <a:pt x="912019" y="171450"/>
                  </a:lnTo>
                  <a:lnTo>
                    <a:pt x="997744" y="107156"/>
                  </a:lnTo>
                  <a:lnTo>
                    <a:pt x="945357" y="97631"/>
                  </a:lnTo>
                  <a:lnTo>
                    <a:pt x="869157" y="107156"/>
                  </a:lnTo>
                  <a:lnTo>
                    <a:pt x="823913" y="104775"/>
                  </a:lnTo>
                  <a:lnTo>
                    <a:pt x="807244" y="92868"/>
                  </a:lnTo>
                  <a:lnTo>
                    <a:pt x="766763" y="111918"/>
                  </a:lnTo>
                  <a:lnTo>
                    <a:pt x="738188" y="104775"/>
                  </a:lnTo>
                  <a:lnTo>
                    <a:pt x="700088" y="88106"/>
                  </a:lnTo>
                  <a:lnTo>
                    <a:pt x="676275" y="71437"/>
                  </a:lnTo>
                  <a:lnTo>
                    <a:pt x="638175" y="78581"/>
                  </a:lnTo>
                  <a:lnTo>
                    <a:pt x="588169" y="50006"/>
                  </a:lnTo>
                  <a:lnTo>
                    <a:pt x="561975" y="52387"/>
                  </a:lnTo>
                  <a:lnTo>
                    <a:pt x="504825" y="57150"/>
                  </a:lnTo>
                  <a:lnTo>
                    <a:pt x="459582" y="57150"/>
                  </a:lnTo>
                  <a:lnTo>
                    <a:pt x="438150" y="42862"/>
                  </a:lnTo>
                  <a:lnTo>
                    <a:pt x="381000" y="33337"/>
                  </a:lnTo>
                  <a:lnTo>
                    <a:pt x="328613" y="16668"/>
                  </a:lnTo>
                  <a:lnTo>
                    <a:pt x="295275" y="16668"/>
                  </a:lnTo>
                  <a:lnTo>
                    <a:pt x="264319" y="16668"/>
                  </a:lnTo>
                  <a:lnTo>
                    <a:pt x="238125" y="9525"/>
                  </a:lnTo>
                  <a:lnTo>
                    <a:pt x="230982" y="0"/>
                  </a:lnTo>
                  <a:lnTo>
                    <a:pt x="147638" y="9525"/>
                  </a:lnTo>
                  <a:lnTo>
                    <a:pt x="83344" y="7143"/>
                  </a:lnTo>
                  <a:lnTo>
                    <a:pt x="0" y="1190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sp>
        <p:nvSpPr>
          <p:cNvPr id="83" name="Round Same Side Corner Rectangle 82">
            <a:extLst>
              <a:ext uri="{FF2B5EF4-FFF2-40B4-BE49-F238E27FC236}">
                <a16:creationId xmlns:a16="http://schemas.microsoft.com/office/drawing/2014/main" id="{ADEC0AC0-218C-C34C-AEAD-7931172804E2}"/>
              </a:ext>
            </a:extLst>
          </p:cNvPr>
          <p:cNvSpPr/>
          <p:nvPr/>
        </p:nvSpPr>
        <p:spPr>
          <a:xfrm>
            <a:off x="151702" y="543008"/>
            <a:ext cx="11923776" cy="561086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31" name="east north central"/>
          <p:cNvGrpSpPr/>
          <p:nvPr/>
        </p:nvGrpSpPr>
        <p:grpSpPr>
          <a:xfrm>
            <a:off x="9214976" y="2967338"/>
            <a:ext cx="1068429" cy="1097569"/>
            <a:chOff x="9214976" y="2967338"/>
            <a:chExt cx="1068429" cy="1097569"/>
          </a:xfrm>
          <a:solidFill>
            <a:schemeClr val="bg1"/>
          </a:solidFill>
        </p:grpSpPr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703C63B5-9AC0-46E8-8D37-81D224AB6775}"/>
                </a:ext>
              </a:extLst>
            </p:cNvPr>
            <p:cNvSpPr/>
            <p:nvPr/>
          </p:nvSpPr>
          <p:spPr>
            <a:xfrm>
              <a:off x="9214976" y="3061226"/>
              <a:ext cx="468278" cy="458144"/>
            </a:xfrm>
            <a:custGeom>
              <a:avLst/>
              <a:gdLst>
                <a:gd name="connsiteX0" fmla="*/ 84499 w 829901"/>
                <a:gd name="connsiteY0" fmla="*/ 33196 h 823866"/>
                <a:gd name="connsiteX1" fmla="*/ 57339 w 829901"/>
                <a:gd name="connsiteY1" fmla="*/ 96571 h 823866"/>
                <a:gd name="connsiteX2" fmla="*/ 66392 w 829901"/>
                <a:gd name="connsiteY2" fmla="*/ 175034 h 823866"/>
                <a:gd name="connsiteX3" fmla="*/ 0 w 829901"/>
                <a:gd name="connsiteY3" fmla="*/ 259533 h 823866"/>
                <a:gd name="connsiteX4" fmla="*/ 33196 w 829901"/>
                <a:gd name="connsiteY4" fmla="*/ 301783 h 823866"/>
                <a:gd name="connsiteX5" fmla="*/ 45267 w 829901"/>
                <a:gd name="connsiteY5" fmla="*/ 331961 h 823866"/>
                <a:gd name="connsiteX6" fmla="*/ 36214 w 829901"/>
                <a:gd name="connsiteY6" fmla="*/ 374210 h 823866"/>
                <a:gd name="connsiteX7" fmla="*/ 27160 w 829901"/>
                <a:gd name="connsiteY7" fmla="*/ 380246 h 823866"/>
                <a:gd name="connsiteX8" fmla="*/ 36214 w 829901"/>
                <a:gd name="connsiteY8" fmla="*/ 446638 h 823866"/>
                <a:gd name="connsiteX9" fmla="*/ 75446 w 829901"/>
                <a:gd name="connsiteY9" fmla="*/ 449656 h 823866"/>
                <a:gd name="connsiteX10" fmla="*/ 102606 w 829901"/>
                <a:gd name="connsiteY10" fmla="*/ 461727 h 823866"/>
                <a:gd name="connsiteX11" fmla="*/ 150891 w 829901"/>
                <a:gd name="connsiteY11" fmla="*/ 476816 h 823866"/>
                <a:gd name="connsiteX12" fmla="*/ 190123 w 829901"/>
                <a:gd name="connsiteY12" fmla="*/ 531137 h 823866"/>
                <a:gd name="connsiteX13" fmla="*/ 220301 w 829901"/>
                <a:gd name="connsiteY13" fmla="*/ 537173 h 823866"/>
                <a:gd name="connsiteX14" fmla="*/ 256515 w 829901"/>
                <a:gd name="connsiteY14" fmla="*/ 561315 h 823866"/>
                <a:gd name="connsiteX15" fmla="*/ 277640 w 829901"/>
                <a:gd name="connsiteY15" fmla="*/ 564333 h 823866"/>
                <a:gd name="connsiteX16" fmla="*/ 292729 w 829901"/>
                <a:gd name="connsiteY16" fmla="*/ 618654 h 823866"/>
                <a:gd name="connsiteX17" fmla="*/ 292729 w 829901"/>
                <a:gd name="connsiteY17" fmla="*/ 636761 h 823866"/>
                <a:gd name="connsiteX18" fmla="*/ 301782 w 829901"/>
                <a:gd name="connsiteY18" fmla="*/ 666939 h 823866"/>
                <a:gd name="connsiteX19" fmla="*/ 298764 w 829901"/>
                <a:gd name="connsiteY19" fmla="*/ 682028 h 823866"/>
                <a:gd name="connsiteX20" fmla="*/ 304800 w 829901"/>
                <a:gd name="connsiteY20" fmla="*/ 697117 h 823866"/>
                <a:gd name="connsiteX21" fmla="*/ 301782 w 829901"/>
                <a:gd name="connsiteY21" fmla="*/ 763509 h 823866"/>
                <a:gd name="connsiteX22" fmla="*/ 337996 w 829901"/>
                <a:gd name="connsiteY22" fmla="*/ 793688 h 823866"/>
                <a:gd name="connsiteX23" fmla="*/ 380246 w 829901"/>
                <a:gd name="connsiteY23" fmla="*/ 808777 h 823866"/>
                <a:gd name="connsiteX24" fmla="*/ 404388 w 829901"/>
                <a:gd name="connsiteY24" fmla="*/ 823866 h 823866"/>
                <a:gd name="connsiteX25" fmla="*/ 473798 w 829901"/>
                <a:gd name="connsiteY25" fmla="*/ 808777 h 823866"/>
                <a:gd name="connsiteX26" fmla="*/ 790669 w 829901"/>
                <a:gd name="connsiteY26" fmla="*/ 751438 h 823866"/>
                <a:gd name="connsiteX27" fmla="*/ 802741 w 829901"/>
                <a:gd name="connsiteY27" fmla="*/ 751438 h 823866"/>
                <a:gd name="connsiteX28" fmla="*/ 802741 w 829901"/>
                <a:gd name="connsiteY28" fmla="*/ 688064 h 823866"/>
                <a:gd name="connsiteX29" fmla="*/ 766527 w 829901"/>
                <a:gd name="connsiteY29" fmla="*/ 579422 h 823866"/>
                <a:gd name="connsiteX30" fmla="*/ 772562 w 829901"/>
                <a:gd name="connsiteY30" fmla="*/ 522084 h 823866"/>
                <a:gd name="connsiteX31" fmla="*/ 757473 w 829901"/>
                <a:gd name="connsiteY31" fmla="*/ 473798 h 823866"/>
                <a:gd name="connsiteX32" fmla="*/ 778598 w 829901"/>
                <a:gd name="connsiteY32" fmla="*/ 443620 h 823866"/>
                <a:gd name="connsiteX33" fmla="*/ 781616 w 829901"/>
                <a:gd name="connsiteY33" fmla="*/ 407406 h 823866"/>
                <a:gd name="connsiteX34" fmla="*/ 772562 w 829901"/>
                <a:gd name="connsiteY34" fmla="*/ 353086 h 823866"/>
                <a:gd name="connsiteX35" fmla="*/ 811794 w 829901"/>
                <a:gd name="connsiteY35" fmla="*/ 292729 h 823866"/>
                <a:gd name="connsiteX36" fmla="*/ 829901 w 829901"/>
                <a:gd name="connsiteY36" fmla="*/ 226337 h 823866"/>
                <a:gd name="connsiteX37" fmla="*/ 823865 w 829901"/>
                <a:gd name="connsiteY37" fmla="*/ 220301 h 823866"/>
                <a:gd name="connsiteX38" fmla="*/ 805758 w 829901"/>
                <a:gd name="connsiteY38" fmla="*/ 235391 h 823866"/>
                <a:gd name="connsiteX39" fmla="*/ 787651 w 829901"/>
                <a:gd name="connsiteY39" fmla="*/ 271604 h 823866"/>
                <a:gd name="connsiteX40" fmla="*/ 769545 w 829901"/>
                <a:gd name="connsiteY40" fmla="*/ 307818 h 823866"/>
                <a:gd name="connsiteX41" fmla="*/ 751438 w 829901"/>
                <a:gd name="connsiteY41" fmla="*/ 316872 h 823866"/>
                <a:gd name="connsiteX42" fmla="*/ 745402 w 829901"/>
                <a:gd name="connsiteY42" fmla="*/ 341014 h 823866"/>
                <a:gd name="connsiteX43" fmla="*/ 727295 w 829901"/>
                <a:gd name="connsiteY43" fmla="*/ 362139 h 823866"/>
                <a:gd name="connsiteX44" fmla="*/ 715224 w 829901"/>
                <a:gd name="connsiteY44" fmla="*/ 371193 h 823866"/>
                <a:gd name="connsiteX45" fmla="*/ 715224 w 829901"/>
                <a:gd name="connsiteY45" fmla="*/ 371193 h 823866"/>
                <a:gd name="connsiteX46" fmla="*/ 715224 w 829901"/>
                <a:gd name="connsiteY46" fmla="*/ 371193 h 823866"/>
                <a:gd name="connsiteX47" fmla="*/ 721259 w 829901"/>
                <a:gd name="connsiteY47" fmla="*/ 316872 h 823866"/>
                <a:gd name="connsiteX48" fmla="*/ 718242 w 829901"/>
                <a:gd name="connsiteY48" fmla="*/ 301783 h 823866"/>
                <a:gd name="connsiteX49" fmla="*/ 730313 w 829901"/>
                <a:gd name="connsiteY49" fmla="*/ 265569 h 823866"/>
                <a:gd name="connsiteX50" fmla="*/ 727295 w 829901"/>
                <a:gd name="connsiteY50" fmla="*/ 226337 h 823866"/>
                <a:gd name="connsiteX51" fmla="*/ 703152 w 829901"/>
                <a:gd name="connsiteY51" fmla="*/ 193141 h 823866"/>
                <a:gd name="connsiteX52" fmla="*/ 697117 w 829901"/>
                <a:gd name="connsiteY52" fmla="*/ 178052 h 823866"/>
                <a:gd name="connsiteX53" fmla="*/ 706170 w 829901"/>
                <a:gd name="connsiteY53" fmla="*/ 162963 h 823866"/>
                <a:gd name="connsiteX54" fmla="*/ 709188 w 829901"/>
                <a:gd name="connsiteY54" fmla="*/ 147874 h 823866"/>
                <a:gd name="connsiteX55" fmla="*/ 691081 w 829901"/>
                <a:gd name="connsiteY55" fmla="*/ 147874 h 823866"/>
                <a:gd name="connsiteX56" fmla="*/ 672974 w 829901"/>
                <a:gd name="connsiteY56" fmla="*/ 147874 h 823866"/>
                <a:gd name="connsiteX57" fmla="*/ 654867 w 829901"/>
                <a:gd name="connsiteY57" fmla="*/ 117695 h 823866"/>
                <a:gd name="connsiteX58" fmla="*/ 615636 w 829901"/>
                <a:gd name="connsiteY58" fmla="*/ 117695 h 823866"/>
                <a:gd name="connsiteX59" fmla="*/ 564333 w 829901"/>
                <a:gd name="connsiteY59" fmla="*/ 111660 h 823866"/>
                <a:gd name="connsiteX60" fmla="*/ 497941 w 829901"/>
                <a:gd name="connsiteY60" fmla="*/ 99589 h 823866"/>
                <a:gd name="connsiteX61" fmla="*/ 443620 w 829901"/>
                <a:gd name="connsiteY61" fmla="*/ 99589 h 823866"/>
                <a:gd name="connsiteX62" fmla="*/ 401370 w 829901"/>
                <a:gd name="connsiteY62" fmla="*/ 93553 h 823866"/>
                <a:gd name="connsiteX63" fmla="*/ 347049 w 829901"/>
                <a:gd name="connsiteY63" fmla="*/ 72428 h 823866"/>
                <a:gd name="connsiteX64" fmla="*/ 328943 w 829901"/>
                <a:gd name="connsiteY64" fmla="*/ 48286 h 823866"/>
                <a:gd name="connsiteX65" fmla="*/ 250479 w 829901"/>
                <a:gd name="connsiteY65" fmla="*/ 51303 h 823866"/>
                <a:gd name="connsiteX66" fmla="*/ 235390 w 829901"/>
                <a:gd name="connsiteY66" fmla="*/ 0 h 823866"/>
                <a:gd name="connsiteX67" fmla="*/ 168998 w 829901"/>
                <a:gd name="connsiteY67" fmla="*/ 30179 h 823866"/>
                <a:gd name="connsiteX68" fmla="*/ 84499 w 829901"/>
                <a:gd name="connsiteY68" fmla="*/ 33196 h 823866"/>
                <a:gd name="connsiteX0" fmla="*/ 84499 w 829901"/>
                <a:gd name="connsiteY0" fmla="*/ 33196 h 823866"/>
                <a:gd name="connsiteX1" fmla="*/ 57339 w 829901"/>
                <a:gd name="connsiteY1" fmla="*/ 96571 h 823866"/>
                <a:gd name="connsiteX2" fmla="*/ 66392 w 829901"/>
                <a:gd name="connsiteY2" fmla="*/ 175034 h 823866"/>
                <a:gd name="connsiteX3" fmla="*/ 0 w 829901"/>
                <a:gd name="connsiteY3" fmla="*/ 259533 h 823866"/>
                <a:gd name="connsiteX4" fmla="*/ 33196 w 829901"/>
                <a:gd name="connsiteY4" fmla="*/ 301783 h 823866"/>
                <a:gd name="connsiteX5" fmla="*/ 45267 w 829901"/>
                <a:gd name="connsiteY5" fmla="*/ 331961 h 823866"/>
                <a:gd name="connsiteX6" fmla="*/ 36214 w 829901"/>
                <a:gd name="connsiteY6" fmla="*/ 374210 h 823866"/>
                <a:gd name="connsiteX7" fmla="*/ 27160 w 829901"/>
                <a:gd name="connsiteY7" fmla="*/ 380246 h 823866"/>
                <a:gd name="connsiteX8" fmla="*/ 36214 w 829901"/>
                <a:gd name="connsiteY8" fmla="*/ 446638 h 823866"/>
                <a:gd name="connsiteX9" fmla="*/ 75446 w 829901"/>
                <a:gd name="connsiteY9" fmla="*/ 449656 h 823866"/>
                <a:gd name="connsiteX10" fmla="*/ 102606 w 829901"/>
                <a:gd name="connsiteY10" fmla="*/ 461727 h 823866"/>
                <a:gd name="connsiteX11" fmla="*/ 150891 w 829901"/>
                <a:gd name="connsiteY11" fmla="*/ 476816 h 823866"/>
                <a:gd name="connsiteX12" fmla="*/ 190123 w 829901"/>
                <a:gd name="connsiteY12" fmla="*/ 531137 h 823866"/>
                <a:gd name="connsiteX13" fmla="*/ 220301 w 829901"/>
                <a:gd name="connsiteY13" fmla="*/ 537173 h 823866"/>
                <a:gd name="connsiteX14" fmla="*/ 249361 w 829901"/>
                <a:gd name="connsiteY14" fmla="*/ 585126 h 823866"/>
                <a:gd name="connsiteX15" fmla="*/ 277640 w 829901"/>
                <a:gd name="connsiteY15" fmla="*/ 564333 h 823866"/>
                <a:gd name="connsiteX16" fmla="*/ 292729 w 829901"/>
                <a:gd name="connsiteY16" fmla="*/ 618654 h 823866"/>
                <a:gd name="connsiteX17" fmla="*/ 292729 w 829901"/>
                <a:gd name="connsiteY17" fmla="*/ 636761 h 823866"/>
                <a:gd name="connsiteX18" fmla="*/ 301782 w 829901"/>
                <a:gd name="connsiteY18" fmla="*/ 666939 h 823866"/>
                <a:gd name="connsiteX19" fmla="*/ 298764 w 829901"/>
                <a:gd name="connsiteY19" fmla="*/ 682028 h 823866"/>
                <a:gd name="connsiteX20" fmla="*/ 304800 w 829901"/>
                <a:gd name="connsiteY20" fmla="*/ 697117 h 823866"/>
                <a:gd name="connsiteX21" fmla="*/ 301782 w 829901"/>
                <a:gd name="connsiteY21" fmla="*/ 763509 h 823866"/>
                <a:gd name="connsiteX22" fmla="*/ 337996 w 829901"/>
                <a:gd name="connsiteY22" fmla="*/ 793688 h 823866"/>
                <a:gd name="connsiteX23" fmla="*/ 380246 w 829901"/>
                <a:gd name="connsiteY23" fmla="*/ 808777 h 823866"/>
                <a:gd name="connsiteX24" fmla="*/ 404388 w 829901"/>
                <a:gd name="connsiteY24" fmla="*/ 823866 h 823866"/>
                <a:gd name="connsiteX25" fmla="*/ 473798 w 829901"/>
                <a:gd name="connsiteY25" fmla="*/ 808777 h 823866"/>
                <a:gd name="connsiteX26" fmla="*/ 790669 w 829901"/>
                <a:gd name="connsiteY26" fmla="*/ 751438 h 823866"/>
                <a:gd name="connsiteX27" fmla="*/ 802741 w 829901"/>
                <a:gd name="connsiteY27" fmla="*/ 751438 h 823866"/>
                <a:gd name="connsiteX28" fmla="*/ 802741 w 829901"/>
                <a:gd name="connsiteY28" fmla="*/ 688064 h 823866"/>
                <a:gd name="connsiteX29" fmla="*/ 766527 w 829901"/>
                <a:gd name="connsiteY29" fmla="*/ 579422 h 823866"/>
                <a:gd name="connsiteX30" fmla="*/ 772562 w 829901"/>
                <a:gd name="connsiteY30" fmla="*/ 522084 h 823866"/>
                <a:gd name="connsiteX31" fmla="*/ 757473 w 829901"/>
                <a:gd name="connsiteY31" fmla="*/ 473798 h 823866"/>
                <a:gd name="connsiteX32" fmla="*/ 778598 w 829901"/>
                <a:gd name="connsiteY32" fmla="*/ 443620 h 823866"/>
                <a:gd name="connsiteX33" fmla="*/ 781616 w 829901"/>
                <a:gd name="connsiteY33" fmla="*/ 407406 h 823866"/>
                <a:gd name="connsiteX34" fmla="*/ 772562 w 829901"/>
                <a:gd name="connsiteY34" fmla="*/ 353086 h 823866"/>
                <a:gd name="connsiteX35" fmla="*/ 811794 w 829901"/>
                <a:gd name="connsiteY35" fmla="*/ 292729 h 823866"/>
                <a:gd name="connsiteX36" fmla="*/ 829901 w 829901"/>
                <a:gd name="connsiteY36" fmla="*/ 226337 h 823866"/>
                <a:gd name="connsiteX37" fmla="*/ 823865 w 829901"/>
                <a:gd name="connsiteY37" fmla="*/ 220301 h 823866"/>
                <a:gd name="connsiteX38" fmla="*/ 805758 w 829901"/>
                <a:gd name="connsiteY38" fmla="*/ 235391 h 823866"/>
                <a:gd name="connsiteX39" fmla="*/ 787651 w 829901"/>
                <a:gd name="connsiteY39" fmla="*/ 271604 h 823866"/>
                <a:gd name="connsiteX40" fmla="*/ 769545 w 829901"/>
                <a:gd name="connsiteY40" fmla="*/ 307818 h 823866"/>
                <a:gd name="connsiteX41" fmla="*/ 751438 w 829901"/>
                <a:gd name="connsiteY41" fmla="*/ 316872 h 823866"/>
                <a:gd name="connsiteX42" fmla="*/ 745402 w 829901"/>
                <a:gd name="connsiteY42" fmla="*/ 341014 h 823866"/>
                <a:gd name="connsiteX43" fmla="*/ 727295 w 829901"/>
                <a:gd name="connsiteY43" fmla="*/ 362139 h 823866"/>
                <a:gd name="connsiteX44" fmla="*/ 715224 w 829901"/>
                <a:gd name="connsiteY44" fmla="*/ 371193 h 823866"/>
                <a:gd name="connsiteX45" fmla="*/ 715224 w 829901"/>
                <a:gd name="connsiteY45" fmla="*/ 371193 h 823866"/>
                <a:gd name="connsiteX46" fmla="*/ 715224 w 829901"/>
                <a:gd name="connsiteY46" fmla="*/ 371193 h 823866"/>
                <a:gd name="connsiteX47" fmla="*/ 721259 w 829901"/>
                <a:gd name="connsiteY47" fmla="*/ 316872 h 823866"/>
                <a:gd name="connsiteX48" fmla="*/ 718242 w 829901"/>
                <a:gd name="connsiteY48" fmla="*/ 301783 h 823866"/>
                <a:gd name="connsiteX49" fmla="*/ 730313 w 829901"/>
                <a:gd name="connsiteY49" fmla="*/ 265569 h 823866"/>
                <a:gd name="connsiteX50" fmla="*/ 727295 w 829901"/>
                <a:gd name="connsiteY50" fmla="*/ 226337 h 823866"/>
                <a:gd name="connsiteX51" fmla="*/ 703152 w 829901"/>
                <a:gd name="connsiteY51" fmla="*/ 193141 h 823866"/>
                <a:gd name="connsiteX52" fmla="*/ 697117 w 829901"/>
                <a:gd name="connsiteY52" fmla="*/ 178052 h 823866"/>
                <a:gd name="connsiteX53" fmla="*/ 706170 w 829901"/>
                <a:gd name="connsiteY53" fmla="*/ 162963 h 823866"/>
                <a:gd name="connsiteX54" fmla="*/ 709188 w 829901"/>
                <a:gd name="connsiteY54" fmla="*/ 147874 h 823866"/>
                <a:gd name="connsiteX55" fmla="*/ 691081 w 829901"/>
                <a:gd name="connsiteY55" fmla="*/ 147874 h 823866"/>
                <a:gd name="connsiteX56" fmla="*/ 672974 w 829901"/>
                <a:gd name="connsiteY56" fmla="*/ 147874 h 823866"/>
                <a:gd name="connsiteX57" fmla="*/ 654867 w 829901"/>
                <a:gd name="connsiteY57" fmla="*/ 117695 h 823866"/>
                <a:gd name="connsiteX58" fmla="*/ 615636 w 829901"/>
                <a:gd name="connsiteY58" fmla="*/ 117695 h 823866"/>
                <a:gd name="connsiteX59" fmla="*/ 564333 w 829901"/>
                <a:gd name="connsiteY59" fmla="*/ 111660 h 823866"/>
                <a:gd name="connsiteX60" fmla="*/ 497941 w 829901"/>
                <a:gd name="connsiteY60" fmla="*/ 99589 h 823866"/>
                <a:gd name="connsiteX61" fmla="*/ 443620 w 829901"/>
                <a:gd name="connsiteY61" fmla="*/ 99589 h 823866"/>
                <a:gd name="connsiteX62" fmla="*/ 401370 w 829901"/>
                <a:gd name="connsiteY62" fmla="*/ 93553 h 823866"/>
                <a:gd name="connsiteX63" fmla="*/ 347049 w 829901"/>
                <a:gd name="connsiteY63" fmla="*/ 72428 h 823866"/>
                <a:gd name="connsiteX64" fmla="*/ 328943 w 829901"/>
                <a:gd name="connsiteY64" fmla="*/ 48286 h 823866"/>
                <a:gd name="connsiteX65" fmla="*/ 250479 w 829901"/>
                <a:gd name="connsiteY65" fmla="*/ 51303 h 823866"/>
                <a:gd name="connsiteX66" fmla="*/ 235390 w 829901"/>
                <a:gd name="connsiteY66" fmla="*/ 0 h 823866"/>
                <a:gd name="connsiteX67" fmla="*/ 168998 w 829901"/>
                <a:gd name="connsiteY67" fmla="*/ 30179 h 823866"/>
                <a:gd name="connsiteX68" fmla="*/ 84499 w 829901"/>
                <a:gd name="connsiteY68" fmla="*/ 33196 h 823866"/>
                <a:gd name="connsiteX0" fmla="*/ 84499 w 829901"/>
                <a:gd name="connsiteY0" fmla="*/ 33196 h 823866"/>
                <a:gd name="connsiteX1" fmla="*/ 57339 w 829901"/>
                <a:gd name="connsiteY1" fmla="*/ 96571 h 823866"/>
                <a:gd name="connsiteX2" fmla="*/ 66392 w 829901"/>
                <a:gd name="connsiteY2" fmla="*/ 175034 h 823866"/>
                <a:gd name="connsiteX3" fmla="*/ 0 w 829901"/>
                <a:gd name="connsiteY3" fmla="*/ 259533 h 823866"/>
                <a:gd name="connsiteX4" fmla="*/ 33196 w 829901"/>
                <a:gd name="connsiteY4" fmla="*/ 301783 h 823866"/>
                <a:gd name="connsiteX5" fmla="*/ 45267 w 829901"/>
                <a:gd name="connsiteY5" fmla="*/ 331961 h 823866"/>
                <a:gd name="connsiteX6" fmla="*/ 36214 w 829901"/>
                <a:gd name="connsiteY6" fmla="*/ 374210 h 823866"/>
                <a:gd name="connsiteX7" fmla="*/ 27160 w 829901"/>
                <a:gd name="connsiteY7" fmla="*/ 380246 h 823866"/>
                <a:gd name="connsiteX8" fmla="*/ 36214 w 829901"/>
                <a:gd name="connsiteY8" fmla="*/ 446638 h 823866"/>
                <a:gd name="connsiteX9" fmla="*/ 75446 w 829901"/>
                <a:gd name="connsiteY9" fmla="*/ 449656 h 823866"/>
                <a:gd name="connsiteX10" fmla="*/ 102606 w 829901"/>
                <a:gd name="connsiteY10" fmla="*/ 461727 h 823866"/>
                <a:gd name="connsiteX11" fmla="*/ 150891 w 829901"/>
                <a:gd name="connsiteY11" fmla="*/ 476816 h 823866"/>
                <a:gd name="connsiteX12" fmla="*/ 175815 w 829901"/>
                <a:gd name="connsiteY12" fmla="*/ 538280 h 823866"/>
                <a:gd name="connsiteX13" fmla="*/ 220301 w 829901"/>
                <a:gd name="connsiteY13" fmla="*/ 537173 h 823866"/>
                <a:gd name="connsiteX14" fmla="*/ 249361 w 829901"/>
                <a:gd name="connsiteY14" fmla="*/ 585126 h 823866"/>
                <a:gd name="connsiteX15" fmla="*/ 277640 w 829901"/>
                <a:gd name="connsiteY15" fmla="*/ 564333 h 823866"/>
                <a:gd name="connsiteX16" fmla="*/ 292729 w 829901"/>
                <a:gd name="connsiteY16" fmla="*/ 618654 h 823866"/>
                <a:gd name="connsiteX17" fmla="*/ 292729 w 829901"/>
                <a:gd name="connsiteY17" fmla="*/ 636761 h 823866"/>
                <a:gd name="connsiteX18" fmla="*/ 301782 w 829901"/>
                <a:gd name="connsiteY18" fmla="*/ 666939 h 823866"/>
                <a:gd name="connsiteX19" fmla="*/ 298764 w 829901"/>
                <a:gd name="connsiteY19" fmla="*/ 682028 h 823866"/>
                <a:gd name="connsiteX20" fmla="*/ 304800 w 829901"/>
                <a:gd name="connsiteY20" fmla="*/ 697117 h 823866"/>
                <a:gd name="connsiteX21" fmla="*/ 301782 w 829901"/>
                <a:gd name="connsiteY21" fmla="*/ 763509 h 823866"/>
                <a:gd name="connsiteX22" fmla="*/ 337996 w 829901"/>
                <a:gd name="connsiteY22" fmla="*/ 793688 h 823866"/>
                <a:gd name="connsiteX23" fmla="*/ 380246 w 829901"/>
                <a:gd name="connsiteY23" fmla="*/ 808777 h 823866"/>
                <a:gd name="connsiteX24" fmla="*/ 404388 w 829901"/>
                <a:gd name="connsiteY24" fmla="*/ 823866 h 823866"/>
                <a:gd name="connsiteX25" fmla="*/ 473798 w 829901"/>
                <a:gd name="connsiteY25" fmla="*/ 808777 h 823866"/>
                <a:gd name="connsiteX26" fmla="*/ 790669 w 829901"/>
                <a:gd name="connsiteY26" fmla="*/ 751438 h 823866"/>
                <a:gd name="connsiteX27" fmla="*/ 802741 w 829901"/>
                <a:gd name="connsiteY27" fmla="*/ 751438 h 823866"/>
                <a:gd name="connsiteX28" fmla="*/ 802741 w 829901"/>
                <a:gd name="connsiteY28" fmla="*/ 688064 h 823866"/>
                <a:gd name="connsiteX29" fmla="*/ 766527 w 829901"/>
                <a:gd name="connsiteY29" fmla="*/ 579422 h 823866"/>
                <a:gd name="connsiteX30" fmla="*/ 772562 w 829901"/>
                <a:gd name="connsiteY30" fmla="*/ 522084 h 823866"/>
                <a:gd name="connsiteX31" fmla="*/ 757473 w 829901"/>
                <a:gd name="connsiteY31" fmla="*/ 473798 h 823866"/>
                <a:gd name="connsiteX32" fmla="*/ 778598 w 829901"/>
                <a:gd name="connsiteY32" fmla="*/ 443620 h 823866"/>
                <a:gd name="connsiteX33" fmla="*/ 781616 w 829901"/>
                <a:gd name="connsiteY33" fmla="*/ 407406 h 823866"/>
                <a:gd name="connsiteX34" fmla="*/ 772562 w 829901"/>
                <a:gd name="connsiteY34" fmla="*/ 353086 h 823866"/>
                <a:gd name="connsiteX35" fmla="*/ 811794 w 829901"/>
                <a:gd name="connsiteY35" fmla="*/ 292729 h 823866"/>
                <a:gd name="connsiteX36" fmla="*/ 829901 w 829901"/>
                <a:gd name="connsiteY36" fmla="*/ 226337 h 823866"/>
                <a:gd name="connsiteX37" fmla="*/ 823865 w 829901"/>
                <a:gd name="connsiteY37" fmla="*/ 220301 h 823866"/>
                <a:gd name="connsiteX38" fmla="*/ 805758 w 829901"/>
                <a:gd name="connsiteY38" fmla="*/ 235391 h 823866"/>
                <a:gd name="connsiteX39" fmla="*/ 787651 w 829901"/>
                <a:gd name="connsiteY39" fmla="*/ 271604 h 823866"/>
                <a:gd name="connsiteX40" fmla="*/ 769545 w 829901"/>
                <a:gd name="connsiteY40" fmla="*/ 307818 h 823866"/>
                <a:gd name="connsiteX41" fmla="*/ 751438 w 829901"/>
                <a:gd name="connsiteY41" fmla="*/ 316872 h 823866"/>
                <a:gd name="connsiteX42" fmla="*/ 745402 w 829901"/>
                <a:gd name="connsiteY42" fmla="*/ 341014 h 823866"/>
                <a:gd name="connsiteX43" fmla="*/ 727295 w 829901"/>
                <a:gd name="connsiteY43" fmla="*/ 362139 h 823866"/>
                <a:gd name="connsiteX44" fmla="*/ 715224 w 829901"/>
                <a:gd name="connsiteY44" fmla="*/ 371193 h 823866"/>
                <a:gd name="connsiteX45" fmla="*/ 715224 w 829901"/>
                <a:gd name="connsiteY45" fmla="*/ 371193 h 823866"/>
                <a:gd name="connsiteX46" fmla="*/ 715224 w 829901"/>
                <a:gd name="connsiteY46" fmla="*/ 371193 h 823866"/>
                <a:gd name="connsiteX47" fmla="*/ 721259 w 829901"/>
                <a:gd name="connsiteY47" fmla="*/ 316872 h 823866"/>
                <a:gd name="connsiteX48" fmla="*/ 718242 w 829901"/>
                <a:gd name="connsiteY48" fmla="*/ 301783 h 823866"/>
                <a:gd name="connsiteX49" fmla="*/ 730313 w 829901"/>
                <a:gd name="connsiteY49" fmla="*/ 265569 h 823866"/>
                <a:gd name="connsiteX50" fmla="*/ 727295 w 829901"/>
                <a:gd name="connsiteY50" fmla="*/ 226337 h 823866"/>
                <a:gd name="connsiteX51" fmla="*/ 703152 w 829901"/>
                <a:gd name="connsiteY51" fmla="*/ 193141 h 823866"/>
                <a:gd name="connsiteX52" fmla="*/ 697117 w 829901"/>
                <a:gd name="connsiteY52" fmla="*/ 178052 h 823866"/>
                <a:gd name="connsiteX53" fmla="*/ 706170 w 829901"/>
                <a:gd name="connsiteY53" fmla="*/ 162963 h 823866"/>
                <a:gd name="connsiteX54" fmla="*/ 709188 w 829901"/>
                <a:gd name="connsiteY54" fmla="*/ 147874 h 823866"/>
                <a:gd name="connsiteX55" fmla="*/ 691081 w 829901"/>
                <a:gd name="connsiteY55" fmla="*/ 147874 h 823866"/>
                <a:gd name="connsiteX56" fmla="*/ 672974 w 829901"/>
                <a:gd name="connsiteY56" fmla="*/ 147874 h 823866"/>
                <a:gd name="connsiteX57" fmla="*/ 654867 w 829901"/>
                <a:gd name="connsiteY57" fmla="*/ 117695 h 823866"/>
                <a:gd name="connsiteX58" fmla="*/ 615636 w 829901"/>
                <a:gd name="connsiteY58" fmla="*/ 117695 h 823866"/>
                <a:gd name="connsiteX59" fmla="*/ 564333 w 829901"/>
                <a:gd name="connsiteY59" fmla="*/ 111660 h 823866"/>
                <a:gd name="connsiteX60" fmla="*/ 497941 w 829901"/>
                <a:gd name="connsiteY60" fmla="*/ 99589 h 823866"/>
                <a:gd name="connsiteX61" fmla="*/ 443620 w 829901"/>
                <a:gd name="connsiteY61" fmla="*/ 99589 h 823866"/>
                <a:gd name="connsiteX62" fmla="*/ 401370 w 829901"/>
                <a:gd name="connsiteY62" fmla="*/ 93553 h 823866"/>
                <a:gd name="connsiteX63" fmla="*/ 347049 w 829901"/>
                <a:gd name="connsiteY63" fmla="*/ 72428 h 823866"/>
                <a:gd name="connsiteX64" fmla="*/ 328943 w 829901"/>
                <a:gd name="connsiteY64" fmla="*/ 48286 h 823866"/>
                <a:gd name="connsiteX65" fmla="*/ 250479 w 829901"/>
                <a:gd name="connsiteY65" fmla="*/ 51303 h 823866"/>
                <a:gd name="connsiteX66" fmla="*/ 235390 w 829901"/>
                <a:gd name="connsiteY66" fmla="*/ 0 h 823866"/>
                <a:gd name="connsiteX67" fmla="*/ 168998 w 829901"/>
                <a:gd name="connsiteY67" fmla="*/ 30179 h 823866"/>
                <a:gd name="connsiteX68" fmla="*/ 84499 w 829901"/>
                <a:gd name="connsiteY68" fmla="*/ 33196 h 823866"/>
                <a:gd name="connsiteX0" fmla="*/ 84499 w 829901"/>
                <a:gd name="connsiteY0" fmla="*/ 33196 h 823866"/>
                <a:gd name="connsiteX1" fmla="*/ 57339 w 829901"/>
                <a:gd name="connsiteY1" fmla="*/ 96571 h 823866"/>
                <a:gd name="connsiteX2" fmla="*/ 66392 w 829901"/>
                <a:gd name="connsiteY2" fmla="*/ 175034 h 823866"/>
                <a:gd name="connsiteX3" fmla="*/ 0 w 829901"/>
                <a:gd name="connsiteY3" fmla="*/ 259533 h 823866"/>
                <a:gd name="connsiteX4" fmla="*/ 33196 w 829901"/>
                <a:gd name="connsiteY4" fmla="*/ 301783 h 823866"/>
                <a:gd name="connsiteX5" fmla="*/ 45267 w 829901"/>
                <a:gd name="connsiteY5" fmla="*/ 331961 h 823866"/>
                <a:gd name="connsiteX6" fmla="*/ 36214 w 829901"/>
                <a:gd name="connsiteY6" fmla="*/ 374210 h 823866"/>
                <a:gd name="connsiteX7" fmla="*/ 27160 w 829901"/>
                <a:gd name="connsiteY7" fmla="*/ 380246 h 823866"/>
                <a:gd name="connsiteX8" fmla="*/ 36214 w 829901"/>
                <a:gd name="connsiteY8" fmla="*/ 446638 h 823866"/>
                <a:gd name="connsiteX9" fmla="*/ 75446 w 829901"/>
                <a:gd name="connsiteY9" fmla="*/ 449656 h 823866"/>
                <a:gd name="connsiteX10" fmla="*/ 102606 w 829901"/>
                <a:gd name="connsiteY10" fmla="*/ 461727 h 823866"/>
                <a:gd name="connsiteX11" fmla="*/ 138967 w 829901"/>
                <a:gd name="connsiteY11" fmla="*/ 486341 h 823866"/>
                <a:gd name="connsiteX12" fmla="*/ 175815 w 829901"/>
                <a:gd name="connsiteY12" fmla="*/ 538280 h 823866"/>
                <a:gd name="connsiteX13" fmla="*/ 220301 w 829901"/>
                <a:gd name="connsiteY13" fmla="*/ 537173 h 823866"/>
                <a:gd name="connsiteX14" fmla="*/ 249361 w 829901"/>
                <a:gd name="connsiteY14" fmla="*/ 585126 h 823866"/>
                <a:gd name="connsiteX15" fmla="*/ 277640 w 829901"/>
                <a:gd name="connsiteY15" fmla="*/ 564333 h 823866"/>
                <a:gd name="connsiteX16" fmla="*/ 292729 w 829901"/>
                <a:gd name="connsiteY16" fmla="*/ 618654 h 823866"/>
                <a:gd name="connsiteX17" fmla="*/ 292729 w 829901"/>
                <a:gd name="connsiteY17" fmla="*/ 636761 h 823866"/>
                <a:gd name="connsiteX18" fmla="*/ 301782 w 829901"/>
                <a:gd name="connsiteY18" fmla="*/ 666939 h 823866"/>
                <a:gd name="connsiteX19" fmla="*/ 298764 w 829901"/>
                <a:gd name="connsiteY19" fmla="*/ 682028 h 823866"/>
                <a:gd name="connsiteX20" fmla="*/ 304800 w 829901"/>
                <a:gd name="connsiteY20" fmla="*/ 697117 h 823866"/>
                <a:gd name="connsiteX21" fmla="*/ 301782 w 829901"/>
                <a:gd name="connsiteY21" fmla="*/ 763509 h 823866"/>
                <a:gd name="connsiteX22" fmla="*/ 337996 w 829901"/>
                <a:gd name="connsiteY22" fmla="*/ 793688 h 823866"/>
                <a:gd name="connsiteX23" fmla="*/ 380246 w 829901"/>
                <a:gd name="connsiteY23" fmla="*/ 808777 h 823866"/>
                <a:gd name="connsiteX24" fmla="*/ 404388 w 829901"/>
                <a:gd name="connsiteY24" fmla="*/ 823866 h 823866"/>
                <a:gd name="connsiteX25" fmla="*/ 473798 w 829901"/>
                <a:gd name="connsiteY25" fmla="*/ 808777 h 823866"/>
                <a:gd name="connsiteX26" fmla="*/ 790669 w 829901"/>
                <a:gd name="connsiteY26" fmla="*/ 751438 h 823866"/>
                <a:gd name="connsiteX27" fmla="*/ 802741 w 829901"/>
                <a:gd name="connsiteY27" fmla="*/ 751438 h 823866"/>
                <a:gd name="connsiteX28" fmla="*/ 802741 w 829901"/>
                <a:gd name="connsiteY28" fmla="*/ 688064 h 823866"/>
                <a:gd name="connsiteX29" fmla="*/ 766527 w 829901"/>
                <a:gd name="connsiteY29" fmla="*/ 579422 h 823866"/>
                <a:gd name="connsiteX30" fmla="*/ 772562 w 829901"/>
                <a:gd name="connsiteY30" fmla="*/ 522084 h 823866"/>
                <a:gd name="connsiteX31" fmla="*/ 757473 w 829901"/>
                <a:gd name="connsiteY31" fmla="*/ 473798 h 823866"/>
                <a:gd name="connsiteX32" fmla="*/ 778598 w 829901"/>
                <a:gd name="connsiteY32" fmla="*/ 443620 h 823866"/>
                <a:gd name="connsiteX33" fmla="*/ 781616 w 829901"/>
                <a:gd name="connsiteY33" fmla="*/ 407406 h 823866"/>
                <a:gd name="connsiteX34" fmla="*/ 772562 w 829901"/>
                <a:gd name="connsiteY34" fmla="*/ 353086 h 823866"/>
                <a:gd name="connsiteX35" fmla="*/ 811794 w 829901"/>
                <a:gd name="connsiteY35" fmla="*/ 292729 h 823866"/>
                <a:gd name="connsiteX36" fmla="*/ 829901 w 829901"/>
                <a:gd name="connsiteY36" fmla="*/ 226337 h 823866"/>
                <a:gd name="connsiteX37" fmla="*/ 823865 w 829901"/>
                <a:gd name="connsiteY37" fmla="*/ 220301 h 823866"/>
                <a:gd name="connsiteX38" fmla="*/ 805758 w 829901"/>
                <a:gd name="connsiteY38" fmla="*/ 235391 h 823866"/>
                <a:gd name="connsiteX39" fmla="*/ 787651 w 829901"/>
                <a:gd name="connsiteY39" fmla="*/ 271604 h 823866"/>
                <a:gd name="connsiteX40" fmla="*/ 769545 w 829901"/>
                <a:gd name="connsiteY40" fmla="*/ 307818 h 823866"/>
                <a:gd name="connsiteX41" fmla="*/ 751438 w 829901"/>
                <a:gd name="connsiteY41" fmla="*/ 316872 h 823866"/>
                <a:gd name="connsiteX42" fmla="*/ 745402 w 829901"/>
                <a:gd name="connsiteY42" fmla="*/ 341014 h 823866"/>
                <a:gd name="connsiteX43" fmla="*/ 727295 w 829901"/>
                <a:gd name="connsiteY43" fmla="*/ 362139 h 823866"/>
                <a:gd name="connsiteX44" fmla="*/ 715224 w 829901"/>
                <a:gd name="connsiteY44" fmla="*/ 371193 h 823866"/>
                <a:gd name="connsiteX45" fmla="*/ 715224 w 829901"/>
                <a:gd name="connsiteY45" fmla="*/ 371193 h 823866"/>
                <a:gd name="connsiteX46" fmla="*/ 715224 w 829901"/>
                <a:gd name="connsiteY46" fmla="*/ 371193 h 823866"/>
                <a:gd name="connsiteX47" fmla="*/ 721259 w 829901"/>
                <a:gd name="connsiteY47" fmla="*/ 316872 h 823866"/>
                <a:gd name="connsiteX48" fmla="*/ 718242 w 829901"/>
                <a:gd name="connsiteY48" fmla="*/ 301783 h 823866"/>
                <a:gd name="connsiteX49" fmla="*/ 730313 w 829901"/>
                <a:gd name="connsiteY49" fmla="*/ 265569 h 823866"/>
                <a:gd name="connsiteX50" fmla="*/ 727295 w 829901"/>
                <a:gd name="connsiteY50" fmla="*/ 226337 h 823866"/>
                <a:gd name="connsiteX51" fmla="*/ 703152 w 829901"/>
                <a:gd name="connsiteY51" fmla="*/ 193141 h 823866"/>
                <a:gd name="connsiteX52" fmla="*/ 697117 w 829901"/>
                <a:gd name="connsiteY52" fmla="*/ 178052 h 823866"/>
                <a:gd name="connsiteX53" fmla="*/ 706170 w 829901"/>
                <a:gd name="connsiteY53" fmla="*/ 162963 h 823866"/>
                <a:gd name="connsiteX54" fmla="*/ 709188 w 829901"/>
                <a:gd name="connsiteY54" fmla="*/ 147874 h 823866"/>
                <a:gd name="connsiteX55" fmla="*/ 691081 w 829901"/>
                <a:gd name="connsiteY55" fmla="*/ 147874 h 823866"/>
                <a:gd name="connsiteX56" fmla="*/ 672974 w 829901"/>
                <a:gd name="connsiteY56" fmla="*/ 147874 h 823866"/>
                <a:gd name="connsiteX57" fmla="*/ 654867 w 829901"/>
                <a:gd name="connsiteY57" fmla="*/ 117695 h 823866"/>
                <a:gd name="connsiteX58" fmla="*/ 615636 w 829901"/>
                <a:gd name="connsiteY58" fmla="*/ 117695 h 823866"/>
                <a:gd name="connsiteX59" fmla="*/ 564333 w 829901"/>
                <a:gd name="connsiteY59" fmla="*/ 111660 h 823866"/>
                <a:gd name="connsiteX60" fmla="*/ 497941 w 829901"/>
                <a:gd name="connsiteY60" fmla="*/ 99589 h 823866"/>
                <a:gd name="connsiteX61" fmla="*/ 443620 w 829901"/>
                <a:gd name="connsiteY61" fmla="*/ 99589 h 823866"/>
                <a:gd name="connsiteX62" fmla="*/ 401370 w 829901"/>
                <a:gd name="connsiteY62" fmla="*/ 93553 h 823866"/>
                <a:gd name="connsiteX63" fmla="*/ 347049 w 829901"/>
                <a:gd name="connsiteY63" fmla="*/ 72428 h 823866"/>
                <a:gd name="connsiteX64" fmla="*/ 328943 w 829901"/>
                <a:gd name="connsiteY64" fmla="*/ 48286 h 823866"/>
                <a:gd name="connsiteX65" fmla="*/ 250479 w 829901"/>
                <a:gd name="connsiteY65" fmla="*/ 51303 h 823866"/>
                <a:gd name="connsiteX66" fmla="*/ 235390 w 829901"/>
                <a:gd name="connsiteY66" fmla="*/ 0 h 823866"/>
                <a:gd name="connsiteX67" fmla="*/ 168998 w 829901"/>
                <a:gd name="connsiteY67" fmla="*/ 30179 h 823866"/>
                <a:gd name="connsiteX68" fmla="*/ 84499 w 829901"/>
                <a:gd name="connsiteY68" fmla="*/ 33196 h 823866"/>
                <a:gd name="connsiteX0" fmla="*/ 84499 w 829901"/>
                <a:gd name="connsiteY0" fmla="*/ 33196 h 823866"/>
                <a:gd name="connsiteX1" fmla="*/ 57339 w 829901"/>
                <a:gd name="connsiteY1" fmla="*/ 96571 h 823866"/>
                <a:gd name="connsiteX2" fmla="*/ 66392 w 829901"/>
                <a:gd name="connsiteY2" fmla="*/ 175034 h 823866"/>
                <a:gd name="connsiteX3" fmla="*/ 0 w 829901"/>
                <a:gd name="connsiteY3" fmla="*/ 259533 h 823866"/>
                <a:gd name="connsiteX4" fmla="*/ 33196 w 829901"/>
                <a:gd name="connsiteY4" fmla="*/ 301783 h 823866"/>
                <a:gd name="connsiteX5" fmla="*/ 45267 w 829901"/>
                <a:gd name="connsiteY5" fmla="*/ 331961 h 823866"/>
                <a:gd name="connsiteX6" fmla="*/ 36214 w 829901"/>
                <a:gd name="connsiteY6" fmla="*/ 374210 h 823866"/>
                <a:gd name="connsiteX7" fmla="*/ 27160 w 829901"/>
                <a:gd name="connsiteY7" fmla="*/ 380246 h 823866"/>
                <a:gd name="connsiteX8" fmla="*/ 36214 w 829901"/>
                <a:gd name="connsiteY8" fmla="*/ 446638 h 823866"/>
                <a:gd name="connsiteX9" fmla="*/ 75446 w 829901"/>
                <a:gd name="connsiteY9" fmla="*/ 449656 h 823866"/>
                <a:gd name="connsiteX10" fmla="*/ 100221 w 829901"/>
                <a:gd name="connsiteY10" fmla="*/ 468870 h 823866"/>
                <a:gd name="connsiteX11" fmla="*/ 138967 w 829901"/>
                <a:gd name="connsiteY11" fmla="*/ 486341 h 823866"/>
                <a:gd name="connsiteX12" fmla="*/ 175815 w 829901"/>
                <a:gd name="connsiteY12" fmla="*/ 538280 h 823866"/>
                <a:gd name="connsiteX13" fmla="*/ 220301 w 829901"/>
                <a:gd name="connsiteY13" fmla="*/ 537173 h 823866"/>
                <a:gd name="connsiteX14" fmla="*/ 249361 w 829901"/>
                <a:gd name="connsiteY14" fmla="*/ 585126 h 823866"/>
                <a:gd name="connsiteX15" fmla="*/ 277640 w 829901"/>
                <a:gd name="connsiteY15" fmla="*/ 564333 h 823866"/>
                <a:gd name="connsiteX16" fmla="*/ 292729 w 829901"/>
                <a:gd name="connsiteY16" fmla="*/ 618654 h 823866"/>
                <a:gd name="connsiteX17" fmla="*/ 292729 w 829901"/>
                <a:gd name="connsiteY17" fmla="*/ 636761 h 823866"/>
                <a:gd name="connsiteX18" fmla="*/ 301782 w 829901"/>
                <a:gd name="connsiteY18" fmla="*/ 666939 h 823866"/>
                <a:gd name="connsiteX19" fmla="*/ 298764 w 829901"/>
                <a:gd name="connsiteY19" fmla="*/ 682028 h 823866"/>
                <a:gd name="connsiteX20" fmla="*/ 304800 w 829901"/>
                <a:gd name="connsiteY20" fmla="*/ 697117 h 823866"/>
                <a:gd name="connsiteX21" fmla="*/ 301782 w 829901"/>
                <a:gd name="connsiteY21" fmla="*/ 763509 h 823866"/>
                <a:gd name="connsiteX22" fmla="*/ 337996 w 829901"/>
                <a:gd name="connsiteY22" fmla="*/ 793688 h 823866"/>
                <a:gd name="connsiteX23" fmla="*/ 380246 w 829901"/>
                <a:gd name="connsiteY23" fmla="*/ 808777 h 823866"/>
                <a:gd name="connsiteX24" fmla="*/ 404388 w 829901"/>
                <a:gd name="connsiteY24" fmla="*/ 823866 h 823866"/>
                <a:gd name="connsiteX25" fmla="*/ 473798 w 829901"/>
                <a:gd name="connsiteY25" fmla="*/ 808777 h 823866"/>
                <a:gd name="connsiteX26" fmla="*/ 790669 w 829901"/>
                <a:gd name="connsiteY26" fmla="*/ 751438 h 823866"/>
                <a:gd name="connsiteX27" fmla="*/ 802741 w 829901"/>
                <a:gd name="connsiteY27" fmla="*/ 751438 h 823866"/>
                <a:gd name="connsiteX28" fmla="*/ 802741 w 829901"/>
                <a:gd name="connsiteY28" fmla="*/ 688064 h 823866"/>
                <a:gd name="connsiteX29" fmla="*/ 766527 w 829901"/>
                <a:gd name="connsiteY29" fmla="*/ 579422 h 823866"/>
                <a:gd name="connsiteX30" fmla="*/ 772562 w 829901"/>
                <a:gd name="connsiteY30" fmla="*/ 522084 h 823866"/>
                <a:gd name="connsiteX31" fmla="*/ 757473 w 829901"/>
                <a:gd name="connsiteY31" fmla="*/ 473798 h 823866"/>
                <a:gd name="connsiteX32" fmla="*/ 778598 w 829901"/>
                <a:gd name="connsiteY32" fmla="*/ 443620 h 823866"/>
                <a:gd name="connsiteX33" fmla="*/ 781616 w 829901"/>
                <a:gd name="connsiteY33" fmla="*/ 407406 h 823866"/>
                <a:gd name="connsiteX34" fmla="*/ 772562 w 829901"/>
                <a:gd name="connsiteY34" fmla="*/ 353086 h 823866"/>
                <a:gd name="connsiteX35" fmla="*/ 811794 w 829901"/>
                <a:gd name="connsiteY35" fmla="*/ 292729 h 823866"/>
                <a:gd name="connsiteX36" fmla="*/ 829901 w 829901"/>
                <a:gd name="connsiteY36" fmla="*/ 226337 h 823866"/>
                <a:gd name="connsiteX37" fmla="*/ 823865 w 829901"/>
                <a:gd name="connsiteY37" fmla="*/ 220301 h 823866"/>
                <a:gd name="connsiteX38" fmla="*/ 805758 w 829901"/>
                <a:gd name="connsiteY38" fmla="*/ 235391 h 823866"/>
                <a:gd name="connsiteX39" fmla="*/ 787651 w 829901"/>
                <a:gd name="connsiteY39" fmla="*/ 271604 h 823866"/>
                <a:gd name="connsiteX40" fmla="*/ 769545 w 829901"/>
                <a:gd name="connsiteY40" fmla="*/ 307818 h 823866"/>
                <a:gd name="connsiteX41" fmla="*/ 751438 w 829901"/>
                <a:gd name="connsiteY41" fmla="*/ 316872 h 823866"/>
                <a:gd name="connsiteX42" fmla="*/ 745402 w 829901"/>
                <a:gd name="connsiteY42" fmla="*/ 341014 h 823866"/>
                <a:gd name="connsiteX43" fmla="*/ 727295 w 829901"/>
                <a:gd name="connsiteY43" fmla="*/ 362139 h 823866"/>
                <a:gd name="connsiteX44" fmla="*/ 715224 w 829901"/>
                <a:gd name="connsiteY44" fmla="*/ 371193 h 823866"/>
                <a:gd name="connsiteX45" fmla="*/ 715224 w 829901"/>
                <a:gd name="connsiteY45" fmla="*/ 371193 h 823866"/>
                <a:gd name="connsiteX46" fmla="*/ 715224 w 829901"/>
                <a:gd name="connsiteY46" fmla="*/ 371193 h 823866"/>
                <a:gd name="connsiteX47" fmla="*/ 721259 w 829901"/>
                <a:gd name="connsiteY47" fmla="*/ 316872 h 823866"/>
                <a:gd name="connsiteX48" fmla="*/ 718242 w 829901"/>
                <a:gd name="connsiteY48" fmla="*/ 301783 h 823866"/>
                <a:gd name="connsiteX49" fmla="*/ 730313 w 829901"/>
                <a:gd name="connsiteY49" fmla="*/ 265569 h 823866"/>
                <a:gd name="connsiteX50" fmla="*/ 727295 w 829901"/>
                <a:gd name="connsiteY50" fmla="*/ 226337 h 823866"/>
                <a:gd name="connsiteX51" fmla="*/ 703152 w 829901"/>
                <a:gd name="connsiteY51" fmla="*/ 193141 h 823866"/>
                <a:gd name="connsiteX52" fmla="*/ 697117 w 829901"/>
                <a:gd name="connsiteY52" fmla="*/ 178052 h 823866"/>
                <a:gd name="connsiteX53" fmla="*/ 706170 w 829901"/>
                <a:gd name="connsiteY53" fmla="*/ 162963 h 823866"/>
                <a:gd name="connsiteX54" fmla="*/ 709188 w 829901"/>
                <a:gd name="connsiteY54" fmla="*/ 147874 h 823866"/>
                <a:gd name="connsiteX55" fmla="*/ 691081 w 829901"/>
                <a:gd name="connsiteY55" fmla="*/ 147874 h 823866"/>
                <a:gd name="connsiteX56" fmla="*/ 672974 w 829901"/>
                <a:gd name="connsiteY56" fmla="*/ 147874 h 823866"/>
                <a:gd name="connsiteX57" fmla="*/ 654867 w 829901"/>
                <a:gd name="connsiteY57" fmla="*/ 117695 h 823866"/>
                <a:gd name="connsiteX58" fmla="*/ 615636 w 829901"/>
                <a:gd name="connsiteY58" fmla="*/ 117695 h 823866"/>
                <a:gd name="connsiteX59" fmla="*/ 564333 w 829901"/>
                <a:gd name="connsiteY59" fmla="*/ 111660 h 823866"/>
                <a:gd name="connsiteX60" fmla="*/ 497941 w 829901"/>
                <a:gd name="connsiteY60" fmla="*/ 99589 h 823866"/>
                <a:gd name="connsiteX61" fmla="*/ 443620 w 829901"/>
                <a:gd name="connsiteY61" fmla="*/ 99589 h 823866"/>
                <a:gd name="connsiteX62" fmla="*/ 401370 w 829901"/>
                <a:gd name="connsiteY62" fmla="*/ 93553 h 823866"/>
                <a:gd name="connsiteX63" fmla="*/ 347049 w 829901"/>
                <a:gd name="connsiteY63" fmla="*/ 72428 h 823866"/>
                <a:gd name="connsiteX64" fmla="*/ 328943 w 829901"/>
                <a:gd name="connsiteY64" fmla="*/ 48286 h 823866"/>
                <a:gd name="connsiteX65" fmla="*/ 250479 w 829901"/>
                <a:gd name="connsiteY65" fmla="*/ 51303 h 823866"/>
                <a:gd name="connsiteX66" fmla="*/ 235390 w 829901"/>
                <a:gd name="connsiteY66" fmla="*/ 0 h 823866"/>
                <a:gd name="connsiteX67" fmla="*/ 168998 w 829901"/>
                <a:gd name="connsiteY67" fmla="*/ 30179 h 823866"/>
                <a:gd name="connsiteX68" fmla="*/ 84499 w 829901"/>
                <a:gd name="connsiteY68" fmla="*/ 33196 h 823866"/>
                <a:gd name="connsiteX0" fmla="*/ 84499 w 829901"/>
                <a:gd name="connsiteY0" fmla="*/ 33196 h 823866"/>
                <a:gd name="connsiteX1" fmla="*/ 57339 w 829901"/>
                <a:gd name="connsiteY1" fmla="*/ 96571 h 823866"/>
                <a:gd name="connsiteX2" fmla="*/ 66392 w 829901"/>
                <a:gd name="connsiteY2" fmla="*/ 175034 h 823866"/>
                <a:gd name="connsiteX3" fmla="*/ 0 w 829901"/>
                <a:gd name="connsiteY3" fmla="*/ 259533 h 823866"/>
                <a:gd name="connsiteX4" fmla="*/ 33196 w 829901"/>
                <a:gd name="connsiteY4" fmla="*/ 301783 h 823866"/>
                <a:gd name="connsiteX5" fmla="*/ 45267 w 829901"/>
                <a:gd name="connsiteY5" fmla="*/ 331961 h 823866"/>
                <a:gd name="connsiteX6" fmla="*/ 27160 w 829901"/>
                <a:gd name="connsiteY6" fmla="*/ 380246 h 823866"/>
                <a:gd name="connsiteX7" fmla="*/ 36214 w 829901"/>
                <a:gd name="connsiteY7" fmla="*/ 446638 h 823866"/>
                <a:gd name="connsiteX8" fmla="*/ 75446 w 829901"/>
                <a:gd name="connsiteY8" fmla="*/ 449656 h 823866"/>
                <a:gd name="connsiteX9" fmla="*/ 100221 w 829901"/>
                <a:gd name="connsiteY9" fmla="*/ 468870 h 823866"/>
                <a:gd name="connsiteX10" fmla="*/ 138967 w 829901"/>
                <a:gd name="connsiteY10" fmla="*/ 486341 h 823866"/>
                <a:gd name="connsiteX11" fmla="*/ 175815 w 829901"/>
                <a:gd name="connsiteY11" fmla="*/ 538280 h 823866"/>
                <a:gd name="connsiteX12" fmla="*/ 220301 w 829901"/>
                <a:gd name="connsiteY12" fmla="*/ 537173 h 823866"/>
                <a:gd name="connsiteX13" fmla="*/ 249361 w 829901"/>
                <a:gd name="connsiteY13" fmla="*/ 585126 h 823866"/>
                <a:gd name="connsiteX14" fmla="*/ 277640 w 829901"/>
                <a:gd name="connsiteY14" fmla="*/ 564333 h 823866"/>
                <a:gd name="connsiteX15" fmla="*/ 292729 w 829901"/>
                <a:gd name="connsiteY15" fmla="*/ 618654 h 823866"/>
                <a:gd name="connsiteX16" fmla="*/ 292729 w 829901"/>
                <a:gd name="connsiteY16" fmla="*/ 636761 h 823866"/>
                <a:gd name="connsiteX17" fmla="*/ 301782 w 829901"/>
                <a:gd name="connsiteY17" fmla="*/ 666939 h 823866"/>
                <a:gd name="connsiteX18" fmla="*/ 298764 w 829901"/>
                <a:gd name="connsiteY18" fmla="*/ 682028 h 823866"/>
                <a:gd name="connsiteX19" fmla="*/ 304800 w 829901"/>
                <a:gd name="connsiteY19" fmla="*/ 697117 h 823866"/>
                <a:gd name="connsiteX20" fmla="*/ 301782 w 829901"/>
                <a:gd name="connsiteY20" fmla="*/ 763509 h 823866"/>
                <a:gd name="connsiteX21" fmla="*/ 337996 w 829901"/>
                <a:gd name="connsiteY21" fmla="*/ 793688 h 823866"/>
                <a:gd name="connsiteX22" fmla="*/ 380246 w 829901"/>
                <a:gd name="connsiteY22" fmla="*/ 808777 h 823866"/>
                <a:gd name="connsiteX23" fmla="*/ 404388 w 829901"/>
                <a:gd name="connsiteY23" fmla="*/ 823866 h 823866"/>
                <a:gd name="connsiteX24" fmla="*/ 473798 w 829901"/>
                <a:gd name="connsiteY24" fmla="*/ 808777 h 823866"/>
                <a:gd name="connsiteX25" fmla="*/ 790669 w 829901"/>
                <a:gd name="connsiteY25" fmla="*/ 751438 h 823866"/>
                <a:gd name="connsiteX26" fmla="*/ 802741 w 829901"/>
                <a:gd name="connsiteY26" fmla="*/ 751438 h 823866"/>
                <a:gd name="connsiteX27" fmla="*/ 802741 w 829901"/>
                <a:gd name="connsiteY27" fmla="*/ 688064 h 823866"/>
                <a:gd name="connsiteX28" fmla="*/ 766527 w 829901"/>
                <a:gd name="connsiteY28" fmla="*/ 579422 h 823866"/>
                <a:gd name="connsiteX29" fmla="*/ 772562 w 829901"/>
                <a:gd name="connsiteY29" fmla="*/ 522084 h 823866"/>
                <a:gd name="connsiteX30" fmla="*/ 757473 w 829901"/>
                <a:gd name="connsiteY30" fmla="*/ 473798 h 823866"/>
                <a:gd name="connsiteX31" fmla="*/ 778598 w 829901"/>
                <a:gd name="connsiteY31" fmla="*/ 443620 h 823866"/>
                <a:gd name="connsiteX32" fmla="*/ 781616 w 829901"/>
                <a:gd name="connsiteY32" fmla="*/ 407406 h 823866"/>
                <a:gd name="connsiteX33" fmla="*/ 772562 w 829901"/>
                <a:gd name="connsiteY33" fmla="*/ 353086 h 823866"/>
                <a:gd name="connsiteX34" fmla="*/ 811794 w 829901"/>
                <a:gd name="connsiteY34" fmla="*/ 292729 h 823866"/>
                <a:gd name="connsiteX35" fmla="*/ 829901 w 829901"/>
                <a:gd name="connsiteY35" fmla="*/ 226337 h 823866"/>
                <a:gd name="connsiteX36" fmla="*/ 823865 w 829901"/>
                <a:gd name="connsiteY36" fmla="*/ 220301 h 823866"/>
                <a:gd name="connsiteX37" fmla="*/ 805758 w 829901"/>
                <a:gd name="connsiteY37" fmla="*/ 235391 h 823866"/>
                <a:gd name="connsiteX38" fmla="*/ 787651 w 829901"/>
                <a:gd name="connsiteY38" fmla="*/ 271604 h 823866"/>
                <a:gd name="connsiteX39" fmla="*/ 769545 w 829901"/>
                <a:gd name="connsiteY39" fmla="*/ 307818 h 823866"/>
                <a:gd name="connsiteX40" fmla="*/ 751438 w 829901"/>
                <a:gd name="connsiteY40" fmla="*/ 316872 h 823866"/>
                <a:gd name="connsiteX41" fmla="*/ 745402 w 829901"/>
                <a:gd name="connsiteY41" fmla="*/ 341014 h 823866"/>
                <a:gd name="connsiteX42" fmla="*/ 727295 w 829901"/>
                <a:gd name="connsiteY42" fmla="*/ 362139 h 823866"/>
                <a:gd name="connsiteX43" fmla="*/ 715224 w 829901"/>
                <a:gd name="connsiteY43" fmla="*/ 371193 h 823866"/>
                <a:gd name="connsiteX44" fmla="*/ 715224 w 829901"/>
                <a:gd name="connsiteY44" fmla="*/ 371193 h 823866"/>
                <a:gd name="connsiteX45" fmla="*/ 715224 w 829901"/>
                <a:gd name="connsiteY45" fmla="*/ 371193 h 823866"/>
                <a:gd name="connsiteX46" fmla="*/ 721259 w 829901"/>
                <a:gd name="connsiteY46" fmla="*/ 316872 h 823866"/>
                <a:gd name="connsiteX47" fmla="*/ 718242 w 829901"/>
                <a:gd name="connsiteY47" fmla="*/ 301783 h 823866"/>
                <a:gd name="connsiteX48" fmla="*/ 730313 w 829901"/>
                <a:gd name="connsiteY48" fmla="*/ 265569 h 823866"/>
                <a:gd name="connsiteX49" fmla="*/ 727295 w 829901"/>
                <a:gd name="connsiteY49" fmla="*/ 226337 h 823866"/>
                <a:gd name="connsiteX50" fmla="*/ 703152 w 829901"/>
                <a:gd name="connsiteY50" fmla="*/ 193141 h 823866"/>
                <a:gd name="connsiteX51" fmla="*/ 697117 w 829901"/>
                <a:gd name="connsiteY51" fmla="*/ 178052 h 823866"/>
                <a:gd name="connsiteX52" fmla="*/ 706170 w 829901"/>
                <a:gd name="connsiteY52" fmla="*/ 162963 h 823866"/>
                <a:gd name="connsiteX53" fmla="*/ 709188 w 829901"/>
                <a:gd name="connsiteY53" fmla="*/ 147874 h 823866"/>
                <a:gd name="connsiteX54" fmla="*/ 691081 w 829901"/>
                <a:gd name="connsiteY54" fmla="*/ 147874 h 823866"/>
                <a:gd name="connsiteX55" fmla="*/ 672974 w 829901"/>
                <a:gd name="connsiteY55" fmla="*/ 147874 h 823866"/>
                <a:gd name="connsiteX56" fmla="*/ 654867 w 829901"/>
                <a:gd name="connsiteY56" fmla="*/ 117695 h 823866"/>
                <a:gd name="connsiteX57" fmla="*/ 615636 w 829901"/>
                <a:gd name="connsiteY57" fmla="*/ 117695 h 823866"/>
                <a:gd name="connsiteX58" fmla="*/ 564333 w 829901"/>
                <a:gd name="connsiteY58" fmla="*/ 111660 h 823866"/>
                <a:gd name="connsiteX59" fmla="*/ 497941 w 829901"/>
                <a:gd name="connsiteY59" fmla="*/ 99589 h 823866"/>
                <a:gd name="connsiteX60" fmla="*/ 443620 w 829901"/>
                <a:gd name="connsiteY60" fmla="*/ 99589 h 823866"/>
                <a:gd name="connsiteX61" fmla="*/ 401370 w 829901"/>
                <a:gd name="connsiteY61" fmla="*/ 93553 h 823866"/>
                <a:gd name="connsiteX62" fmla="*/ 347049 w 829901"/>
                <a:gd name="connsiteY62" fmla="*/ 72428 h 823866"/>
                <a:gd name="connsiteX63" fmla="*/ 328943 w 829901"/>
                <a:gd name="connsiteY63" fmla="*/ 48286 h 823866"/>
                <a:gd name="connsiteX64" fmla="*/ 250479 w 829901"/>
                <a:gd name="connsiteY64" fmla="*/ 51303 h 823866"/>
                <a:gd name="connsiteX65" fmla="*/ 235390 w 829901"/>
                <a:gd name="connsiteY65" fmla="*/ 0 h 823866"/>
                <a:gd name="connsiteX66" fmla="*/ 168998 w 829901"/>
                <a:gd name="connsiteY66" fmla="*/ 30179 h 823866"/>
                <a:gd name="connsiteX67" fmla="*/ 84499 w 829901"/>
                <a:gd name="connsiteY67" fmla="*/ 33196 h 8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829901" h="823866">
                  <a:moveTo>
                    <a:pt x="84499" y="33196"/>
                  </a:moveTo>
                  <a:lnTo>
                    <a:pt x="57339" y="96571"/>
                  </a:lnTo>
                  <a:lnTo>
                    <a:pt x="66392" y="175034"/>
                  </a:lnTo>
                  <a:lnTo>
                    <a:pt x="0" y="259533"/>
                  </a:lnTo>
                  <a:lnTo>
                    <a:pt x="33196" y="301783"/>
                  </a:lnTo>
                  <a:lnTo>
                    <a:pt x="45267" y="331961"/>
                  </a:lnTo>
                  <a:lnTo>
                    <a:pt x="27160" y="380246"/>
                  </a:lnTo>
                  <a:lnTo>
                    <a:pt x="36214" y="446638"/>
                  </a:lnTo>
                  <a:lnTo>
                    <a:pt x="75446" y="449656"/>
                  </a:lnTo>
                  <a:lnTo>
                    <a:pt x="100221" y="468870"/>
                  </a:lnTo>
                  <a:lnTo>
                    <a:pt x="138967" y="486341"/>
                  </a:lnTo>
                  <a:lnTo>
                    <a:pt x="175815" y="538280"/>
                  </a:lnTo>
                  <a:lnTo>
                    <a:pt x="220301" y="537173"/>
                  </a:lnTo>
                  <a:lnTo>
                    <a:pt x="249361" y="585126"/>
                  </a:lnTo>
                  <a:lnTo>
                    <a:pt x="277640" y="564333"/>
                  </a:lnTo>
                  <a:lnTo>
                    <a:pt x="292729" y="618654"/>
                  </a:lnTo>
                  <a:lnTo>
                    <a:pt x="292729" y="636761"/>
                  </a:lnTo>
                  <a:lnTo>
                    <a:pt x="301782" y="666939"/>
                  </a:lnTo>
                  <a:lnTo>
                    <a:pt x="298764" y="682028"/>
                  </a:lnTo>
                  <a:lnTo>
                    <a:pt x="304800" y="697117"/>
                  </a:lnTo>
                  <a:lnTo>
                    <a:pt x="301782" y="763509"/>
                  </a:lnTo>
                  <a:lnTo>
                    <a:pt x="337996" y="793688"/>
                  </a:lnTo>
                  <a:lnTo>
                    <a:pt x="380246" y="808777"/>
                  </a:lnTo>
                  <a:lnTo>
                    <a:pt x="404388" y="823866"/>
                  </a:lnTo>
                  <a:lnTo>
                    <a:pt x="473798" y="808777"/>
                  </a:lnTo>
                  <a:lnTo>
                    <a:pt x="790669" y="751438"/>
                  </a:lnTo>
                  <a:lnTo>
                    <a:pt x="802741" y="751438"/>
                  </a:lnTo>
                  <a:lnTo>
                    <a:pt x="802741" y="688064"/>
                  </a:lnTo>
                  <a:lnTo>
                    <a:pt x="766527" y="579422"/>
                  </a:lnTo>
                  <a:lnTo>
                    <a:pt x="772562" y="522084"/>
                  </a:lnTo>
                  <a:lnTo>
                    <a:pt x="757473" y="473798"/>
                  </a:lnTo>
                  <a:lnTo>
                    <a:pt x="778598" y="443620"/>
                  </a:lnTo>
                  <a:lnTo>
                    <a:pt x="781616" y="407406"/>
                  </a:lnTo>
                  <a:lnTo>
                    <a:pt x="772562" y="353086"/>
                  </a:lnTo>
                  <a:lnTo>
                    <a:pt x="811794" y="292729"/>
                  </a:lnTo>
                  <a:lnTo>
                    <a:pt x="829901" y="226337"/>
                  </a:lnTo>
                  <a:lnTo>
                    <a:pt x="823865" y="220301"/>
                  </a:lnTo>
                  <a:lnTo>
                    <a:pt x="805758" y="235391"/>
                  </a:lnTo>
                  <a:lnTo>
                    <a:pt x="787651" y="271604"/>
                  </a:lnTo>
                  <a:lnTo>
                    <a:pt x="769545" y="307818"/>
                  </a:lnTo>
                  <a:lnTo>
                    <a:pt x="751438" y="316872"/>
                  </a:lnTo>
                  <a:lnTo>
                    <a:pt x="745402" y="341014"/>
                  </a:lnTo>
                  <a:lnTo>
                    <a:pt x="727295" y="362139"/>
                  </a:lnTo>
                  <a:lnTo>
                    <a:pt x="715224" y="371193"/>
                  </a:lnTo>
                  <a:lnTo>
                    <a:pt x="715224" y="371193"/>
                  </a:lnTo>
                  <a:lnTo>
                    <a:pt x="715224" y="371193"/>
                  </a:lnTo>
                  <a:lnTo>
                    <a:pt x="721259" y="316872"/>
                  </a:lnTo>
                  <a:lnTo>
                    <a:pt x="718242" y="301783"/>
                  </a:lnTo>
                  <a:lnTo>
                    <a:pt x="730313" y="265569"/>
                  </a:lnTo>
                  <a:lnTo>
                    <a:pt x="727295" y="226337"/>
                  </a:lnTo>
                  <a:lnTo>
                    <a:pt x="703152" y="193141"/>
                  </a:lnTo>
                  <a:lnTo>
                    <a:pt x="697117" y="178052"/>
                  </a:lnTo>
                  <a:lnTo>
                    <a:pt x="706170" y="162963"/>
                  </a:lnTo>
                  <a:lnTo>
                    <a:pt x="709188" y="147874"/>
                  </a:lnTo>
                  <a:lnTo>
                    <a:pt x="691081" y="147874"/>
                  </a:lnTo>
                  <a:lnTo>
                    <a:pt x="672974" y="147874"/>
                  </a:lnTo>
                  <a:lnTo>
                    <a:pt x="654867" y="117695"/>
                  </a:lnTo>
                  <a:lnTo>
                    <a:pt x="615636" y="117695"/>
                  </a:lnTo>
                  <a:lnTo>
                    <a:pt x="564333" y="111660"/>
                  </a:lnTo>
                  <a:lnTo>
                    <a:pt x="497941" y="99589"/>
                  </a:lnTo>
                  <a:lnTo>
                    <a:pt x="443620" y="99589"/>
                  </a:lnTo>
                  <a:lnTo>
                    <a:pt x="401370" y="93553"/>
                  </a:lnTo>
                  <a:lnTo>
                    <a:pt x="347049" y="72428"/>
                  </a:lnTo>
                  <a:lnTo>
                    <a:pt x="328943" y="48286"/>
                  </a:lnTo>
                  <a:lnTo>
                    <a:pt x="250479" y="51303"/>
                  </a:lnTo>
                  <a:lnTo>
                    <a:pt x="235390" y="0"/>
                  </a:lnTo>
                  <a:lnTo>
                    <a:pt x="168998" y="30179"/>
                  </a:lnTo>
                  <a:lnTo>
                    <a:pt x="84499" y="3319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A26E55E3-7677-48E5-99D3-5E393E7E90AD}"/>
                </a:ext>
              </a:extLst>
            </p:cNvPr>
            <p:cNvSpPr/>
            <p:nvPr/>
          </p:nvSpPr>
          <p:spPr>
            <a:xfrm>
              <a:off x="9398879" y="3476999"/>
              <a:ext cx="348069" cy="587908"/>
            </a:xfrm>
            <a:custGeom>
              <a:avLst/>
              <a:gdLst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89711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06582 h 1056238"/>
                <a:gd name="connsiteX8" fmla="*/ 114677 w 615635"/>
                <a:gd name="connsiteY8" fmla="*/ 636761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208229 w 615635"/>
                <a:gd name="connsiteY13" fmla="*/ 811794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71192 w 615635"/>
                <a:gd name="connsiteY16" fmla="*/ 1029077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3798 w 615635"/>
                <a:gd name="connsiteY19" fmla="*/ 1017006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73386 w 615635"/>
                <a:gd name="connsiteY23" fmla="*/ 950614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67350 w 615635"/>
                <a:gd name="connsiteY29" fmla="*/ 784634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77816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06582 h 1056238"/>
                <a:gd name="connsiteX8" fmla="*/ 114677 w 615635"/>
                <a:gd name="connsiteY8" fmla="*/ 636761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208229 w 615635"/>
                <a:gd name="connsiteY13" fmla="*/ 811794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71192 w 615635"/>
                <a:gd name="connsiteY16" fmla="*/ 1029077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3798 w 615635"/>
                <a:gd name="connsiteY19" fmla="*/ 1017006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73386 w 615635"/>
                <a:gd name="connsiteY23" fmla="*/ 950614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67350 w 615635"/>
                <a:gd name="connsiteY29" fmla="*/ 784634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77816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06582 h 1056238"/>
                <a:gd name="connsiteX8" fmla="*/ 114677 w 615635"/>
                <a:gd name="connsiteY8" fmla="*/ 636761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208229 w 615635"/>
                <a:gd name="connsiteY13" fmla="*/ 811794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71192 w 615635"/>
                <a:gd name="connsiteY16" fmla="*/ 1029077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3798 w 615635"/>
                <a:gd name="connsiteY19" fmla="*/ 1017006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73386 w 615635"/>
                <a:gd name="connsiteY23" fmla="*/ 950614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86390 w 615635"/>
                <a:gd name="connsiteY29" fmla="*/ 787012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77816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06582 h 1056238"/>
                <a:gd name="connsiteX8" fmla="*/ 114677 w 615635"/>
                <a:gd name="connsiteY8" fmla="*/ 636761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208229 w 615635"/>
                <a:gd name="connsiteY13" fmla="*/ 811794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71192 w 615635"/>
                <a:gd name="connsiteY16" fmla="*/ 1029077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3798 w 615635"/>
                <a:gd name="connsiteY19" fmla="*/ 1017006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87665 w 615635"/>
                <a:gd name="connsiteY23" fmla="*/ 967266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86390 w 615635"/>
                <a:gd name="connsiteY29" fmla="*/ 787012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77816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06582 h 1056238"/>
                <a:gd name="connsiteX8" fmla="*/ 114677 w 615635"/>
                <a:gd name="connsiteY8" fmla="*/ 636761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208229 w 615635"/>
                <a:gd name="connsiteY13" fmla="*/ 811794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71192 w 615635"/>
                <a:gd name="connsiteY16" fmla="*/ 1029077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8558 w 615635"/>
                <a:gd name="connsiteY19" fmla="*/ 1036038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87665 w 615635"/>
                <a:gd name="connsiteY23" fmla="*/ 967266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86390 w 615635"/>
                <a:gd name="connsiteY29" fmla="*/ 787012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77816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06582 h 1056238"/>
                <a:gd name="connsiteX8" fmla="*/ 114677 w 615635"/>
                <a:gd name="connsiteY8" fmla="*/ 636761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208229 w 615635"/>
                <a:gd name="connsiteY13" fmla="*/ 811794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59292 w 615635"/>
                <a:gd name="connsiteY16" fmla="*/ 1043351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8558 w 615635"/>
                <a:gd name="connsiteY19" fmla="*/ 1036038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87665 w 615635"/>
                <a:gd name="connsiteY23" fmla="*/ 967266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86390 w 615635"/>
                <a:gd name="connsiteY29" fmla="*/ 787012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77816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06582 h 1056238"/>
                <a:gd name="connsiteX8" fmla="*/ 114677 w 615635"/>
                <a:gd name="connsiteY8" fmla="*/ 636761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196330 w 615635"/>
                <a:gd name="connsiteY13" fmla="*/ 814173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59292 w 615635"/>
                <a:gd name="connsiteY16" fmla="*/ 1043351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8558 w 615635"/>
                <a:gd name="connsiteY19" fmla="*/ 1036038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87665 w 615635"/>
                <a:gd name="connsiteY23" fmla="*/ 967266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86390 w 615635"/>
                <a:gd name="connsiteY29" fmla="*/ 787012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77816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20855 h 1056238"/>
                <a:gd name="connsiteX8" fmla="*/ 114677 w 615635"/>
                <a:gd name="connsiteY8" fmla="*/ 636761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196330 w 615635"/>
                <a:gd name="connsiteY13" fmla="*/ 814173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59292 w 615635"/>
                <a:gd name="connsiteY16" fmla="*/ 1043351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8558 w 615635"/>
                <a:gd name="connsiteY19" fmla="*/ 1036038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87665 w 615635"/>
                <a:gd name="connsiteY23" fmla="*/ 967266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86390 w 615635"/>
                <a:gd name="connsiteY29" fmla="*/ 787012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  <a:gd name="connsiteX0" fmla="*/ 78463 w 615635"/>
                <a:gd name="connsiteY0" fmla="*/ 78464 h 1056238"/>
                <a:gd name="connsiteX1" fmla="*/ 147873 w 615635"/>
                <a:gd name="connsiteY1" fmla="*/ 159945 h 1056238"/>
                <a:gd name="connsiteX2" fmla="*/ 150891 w 615635"/>
                <a:gd name="connsiteY2" fmla="*/ 202194 h 1056238"/>
                <a:gd name="connsiteX3" fmla="*/ 93552 w 615635"/>
                <a:gd name="connsiteY3" fmla="*/ 280658 h 1056238"/>
                <a:gd name="connsiteX4" fmla="*/ 27160 w 615635"/>
                <a:gd name="connsiteY4" fmla="*/ 277816 h 1056238"/>
                <a:gd name="connsiteX5" fmla="*/ 54321 w 615635"/>
                <a:gd name="connsiteY5" fmla="*/ 356103 h 1056238"/>
                <a:gd name="connsiteX6" fmla="*/ 0 w 615635"/>
                <a:gd name="connsiteY6" fmla="*/ 431549 h 1056238"/>
                <a:gd name="connsiteX7" fmla="*/ 30178 w 615635"/>
                <a:gd name="connsiteY7" fmla="*/ 620855 h 1056238"/>
                <a:gd name="connsiteX8" fmla="*/ 109918 w 615635"/>
                <a:gd name="connsiteY8" fmla="*/ 648656 h 1056238"/>
                <a:gd name="connsiteX9" fmla="*/ 156926 w 615635"/>
                <a:gd name="connsiteY9" fmla="*/ 739367 h 1056238"/>
                <a:gd name="connsiteX10" fmla="*/ 196158 w 615635"/>
                <a:gd name="connsiteY10" fmla="*/ 727295 h 1056238"/>
                <a:gd name="connsiteX11" fmla="*/ 223319 w 615635"/>
                <a:gd name="connsiteY11" fmla="*/ 760491 h 1056238"/>
                <a:gd name="connsiteX12" fmla="*/ 205212 w 615635"/>
                <a:gd name="connsiteY12" fmla="*/ 793687 h 1056238"/>
                <a:gd name="connsiteX13" fmla="*/ 196330 w 615635"/>
                <a:gd name="connsiteY13" fmla="*/ 814173 h 1056238"/>
                <a:gd name="connsiteX14" fmla="*/ 247461 w 615635"/>
                <a:gd name="connsiteY14" fmla="*/ 902329 h 1056238"/>
                <a:gd name="connsiteX15" fmla="*/ 337996 w 615635"/>
                <a:gd name="connsiteY15" fmla="*/ 944578 h 1056238"/>
                <a:gd name="connsiteX16" fmla="*/ 359292 w 615635"/>
                <a:gd name="connsiteY16" fmla="*/ 1043351 h 1056238"/>
                <a:gd name="connsiteX17" fmla="*/ 431548 w 615635"/>
                <a:gd name="connsiteY17" fmla="*/ 1056238 h 1056238"/>
                <a:gd name="connsiteX18" fmla="*/ 437584 w 615635"/>
                <a:gd name="connsiteY18" fmla="*/ 1020024 h 1056238"/>
                <a:gd name="connsiteX19" fmla="*/ 478558 w 615635"/>
                <a:gd name="connsiteY19" fmla="*/ 1036038 h 1056238"/>
                <a:gd name="connsiteX20" fmla="*/ 525101 w 615635"/>
                <a:gd name="connsiteY20" fmla="*/ 1032095 h 1056238"/>
                <a:gd name="connsiteX21" fmla="*/ 534154 w 615635"/>
                <a:gd name="connsiteY21" fmla="*/ 1017006 h 1056238"/>
                <a:gd name="connsiteX22" fmla="*/ 525101 w 615635"/>
                <a:gd name="connsiteY22" fmla="*/ 983810 h 1056238"/>
                <a:gd name="connsiteX23" fmla="*/ 587665 w 615635"/>
                <a:gd name="connsiteY23" fmla="*/ 967266 h 1056238"/>
                <a:gd name="connsiteX24" fmla="*/ 579422 w 615635"/>
                <a:gd name="connsiteY24" fmla="*/ 920436 h 1056238"/>
                <a:gd name="connsiteX25" fmla="*/ 579422 w 615635"/>
                <a:gd name="connsiteY25" fmla="*/ 893275 h 1056238"/>
                <a:gd name="connsiteX26" fmla="*/ 573386 w 615635"/>
                <a:gd name="connsiteY26" fmla="*/ 866115 h 1056238"/>
                <a:gd name="connsiteX27" fmla="*/ 576404 w 615635"/>
                <a:gd name="connsiteY27" fmla="*/ 826883 h 1056238"/>
                <a:gd name="connsiteX28" fmla="*/ 579422 w 615635"/>
                <a:gd name="connsiteY28" fmla="*/ 802741 h 1056238"/>
                <a:gd name="connsiteX29" fmla="*/ 586390 w 615635"/>
                <a:gd name="connsiteY29" fmla="*/ 787012 h 1056238"/>
                <a:gd name="connsiteX30" fmla="*/ 603564 w 615635"/>
                <a:gd name="connsiteY30" fmla="*/ 748420 h 1056238"/>
                <a:gd name="connsiteX31" fmla="*/ 606582 w 615635"/>
                <a:gd name="connsiteY31" fmla="*/ 715224 h 1056238"/>
                <a:gd name="connsiteX32" fmla="*/ 615635 w 615635"/>
                <a:gd name="connsiteY32" fmla="*/ 703153 h 1056238"/>
                <a:gd name="connsiteX33" fmla="*/ 609600 w 615635"/>
                <a:gd name="connsiteY33" fmla="*/ 672974 h 1056238"/>
                <a:gd name="connsiteX34" fmla="*/ 597528 w 615635"/>
                <a:gd name="connsiteY34" fmla="*/ 624689 h 1056238"/>
                <a:gd name="connsiteX35" fmla="*/ 597528 w 615635"/>
                <a:gd name="connsiteY35" fmla="*/ 582440 h 1056238"/>
                <a:gd name="connsiteX36" fmla="*/ 615635 w 615635"/>
                <a:gd name="connsiteY36" fmla="*/ 519066 h 1056238"/>
                <a:gd name="connsiteX37" fmla="*/ 579422 w 615635"/>
                <a:gd name="connsiteY37" fmla="*/ 334978 h 1056238"/>
                <a:gd name="connsiteX38" fmla="*/ 570368 w 615635"/>
                <a:gd name="connsiteY38" fmla="*/ 307818 h 1056238"/>
                <a:gd name="connsiteX39" fmla="*/ 561315 w 615635"/>
                <a:gd name="connsiteY39" fmla="*/ 250479 h 1056238"/>
                <a:gd name="connsiteX40" fmla="*/ 552261 w 615635"/>
                <a:gd name="connsiteY40" fmla="*/ 202194 h 1056238"/>
                <a:gd name="connsiteX41" fmla="*/ 540190 w 615635"/>
                <a:gd name="connsiteY41" fmla="*/ 141838 h 1056238"/>
                <a:gd name="connsiteX42" fmla="*/ 531136 w 615635"/>
                <a:gd name="connsiteY42" fmla="*/ 126749 h 1056238"/>
                <a:gd name="connsiteX43" fmla="*/ 488887 w 615635"/>
                <a:gd name="connsiteY43" fmla="*/ 63374 h 1056238"/>
                <a:gd name="connsiteX44" fmla="*/ 479833 w 615635"/>
                <a:gd name="connsiteY44" fmla="*/ 21125 h 1056238"/>
                <a:gd name="connsiteX45" fmla="*/ 473798 w 615635"/>
                <a:gd name="connsiteY45" fmla="*/ 0 h 1056238"/>
                <a:gd name="connsiteX46" fmla="*/ 78463 w 615635"/>
                <a:gd name="connsiteY46" fmla="*/ 78464 h 105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15635" h="1056238">
                  <a:moveTo>
                    <a:pt x="78463" y="78464"/>
                  </a:moveTo>
                  <a:lnTo>
                    <a:pt x="147873" y="159945"/>
                  </a:lnTo>
                  <a:lnTo>
                    <a:pt x="150891" y="202194"/>
                  </a:lnTo>
                  <a:lnTo>
                    <a:pt x="93552" y="280658"/>
                  </a:lnTo>
                  <a:lnTo>
                    <a:pt x="27160" y="277816"/>
                  </a:lnTo>
                  <a:lnTo>
                    <a:pt x="54321" y="356103"/>
                  </a:lnTo>
                  <a:lnTo>
                    <a:pt x="0" y="431549"/>
                  </a:lnTo>
                  <a:lnTo>
                    <a:pt x="30178" y="620855"/>
                  </a:lnTo>
                  <a:lnTo>
                    <a:pt x="109918" y="648656"/>
                  </a:lnTo>
                  <a:lnTo>
                    <a:pt x="156926" y="739367"/>
                  </a:lnTo>
                  <a:lnTo>
                    <a:pt x="196158" y="727295"/>
                  </a:lnTo>
                  <a:lnTo>
                    <a:pt x="223319" y="760491"/>
                  </a:lnTo>
                  <a:lnTo>
                    <a:pt x="205212" y="793687"/>
                  </a:lnTo>
                  <a:lnTo>
                    <a:pt x="196330" y="814173"/>
                  </a:lnTo>
                  <a:lnTo>
                    <a:pt x="247461" y="902329"/>
                  </a:lnTo>
                  <a:lnTo>
                    <a:pt x="337996" y="944578"/>
                  </a:lnTo>
                  <a:lnTo>
                    <a:pt x="359292" y="1043351"/>
                  </a:lnTo>
                  <a:lnTo>
                    <a:pt x="431548" y="1056238"/>
                  </a:lnTo>
                  <a:lnTo>
                    <a:pt x="437584" y="1020024"/>
                  </a:lnTo>
                  <a:lnTo>
                    <a:pt x="478558" y="1036038"/>
                  </a:lnTo>
                  <a:lnTo>
                    <a:pt x="525101" y="1032095"/>
                  </a:lnTo>
                  <a:lnTo>
                    <a:pt x="534154" y="1017006"/>
                  </a:lnTo>
                  <a:lnTo>
                    <a:pt x="525101" y="983810"/>
                  </a:lnTo>
                  <a:lnTo>
                    <a:pt x="587665" y="967266"/>
                  </a:lnTo>
                  <a:lnTo>
                    <a:pt x="579422" y="920436"/>
                  </a:lnTo>
                  <a:lnTo>
                    <a:pt x="579422" y="893275"/>
                  </a:lnTo>
                  <a:lnTo>
                    <a:pt x="573386" y="866115"/>
                  </a:lnTo>
                  <a:lnTo>
                    <a:pt x="576404" y="826883"/>
                  </a:lnTo>
                  <a:lnTo>
                    <a:pt x="579422" y="802741"/>
                  </a:lnTo>
                  <a:lnTo>
                    <a:pt x="586390" y="787012"/>
                  </a:lnTo>
                  <a:lnTo>
                    <a:pt x="603564" y="748420"/>
                  </a:lnTo>
                  <a:lnTo>
                    <a:pt x="606582" y="715224"/>
                  </a:lnTo>
                  <a:lnTo>
                    <a:pt x="615635" y="703153"/>
                  </a:lnTo>
                  <a:lnTo>
                    <a:pt x="609600" y="672974"/>
                  </a:lnTo>
                  <a:lnTo>
                    <a:pt x="597528" y="624689"/>
                  </a:lnTo>
                  <a:lnTo>
                    <a:pt x="597528" y="582440"/>
                  </a:lnTo>
                  <a:lnTo>
                    <a:pt x="615635" y="519066"/>
                  </a:lnTo>
                  <a:lnTo>
                    <a:pt x="579422" y="334978"/>
                  </a:lnTo>
                  <a:lnTo>
                    <a:pt x="570368" y="307818"/>
                  </a:lnTo>
                  <a:lnTo>
                    <a:pt x="561315" y="250479"/>
                  </a:lnTo>
                  <a:lnTo>
                    <a:pt x="552261" y="202194"/>
                  </a:lnTo>
                  <a:lnTo>
                    <a:pt x="540190" y="141838"/>
                  </a:lnTo>
                  <a:lnTo>
                    <a:pt x="531136" y="126749"/>
                  </a:lnTo>
                  <a:lnTo>
                    <a:pt x="488887" y="63374"/>
                  </a:lnTo>
                  <a:lnTo>
                    <a:pt x="479833" y="21125"/>
                  </a:lnTo>
                  <a:lnTo>
                    <a:pt x="473798" y="0"/>
                  </a:lnTo>
                  <a:lnTo>
                    <a:pt x="78463" y="7846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45" name="Freeform 3075">
              <a:extLst>
                <a:ext uri="{FF2B5EF4-FFF2-40B4-BE49-F238E27FC236}">
                  <a16:creationId xmlns:a16="http://schemas.microsoft.com/office/drawing/2014/main" id="{41B57E2D-4D35-4C04-9076-EA915F172133}"/>
                </a:ext>
              </a:extLst>
            </p:cNvPr>
            <p:cNvSpPr/>
            <p:nvPr/>
          </p:nvSpPr>
          <p:spPr>
            <a:xfrm>
              <a:off x="9697608" y="3499067"/>
              <a:ext cx="280788" cy="463440"/>
            </a:xfrm>
            <a:custGeom>
              <a:avLst/>
              <a:gdLst>
                <a:gd name="connsiteX0" fmla="*/ 0 w 497940"/>
                <a:gd name="connsiteY0" fmla="*/ 102606 h 832919"/>
                <a:gd name="connsiteX1" fmla="*/ 84499 w 497940"/>
                <a:gd name="connsiteY1" fmla="*/ 482851 h 832919"/>
                <a:gd name="connsiteX2" fmla="*/ 78463 w 497940"/>
                <a:gd name="connsiteY2" fmla="*/ 522083 h 832919"/>
                <a:gd name="connsiteX3" fmla="*/ 66392 w 497940"/>
                <a:gd name="connsiteY3" fmla="*/ 567350 h 832919"/>
                <a:gd name="connsiteX4" fmla="*/ 84499 w 497940"/>
                <a:gd name="connsiteY4" fmla="*/ 633742 h 832919"/>
                <a:gd name="connsiteX5" fmla="*/ 87516 w 497940"/>
                <a:gd name="connsiteY5" fmla="*/ 672974 h 832919"/>
                <a:gd name="connsiteX6" fmla="*/ 87516 w 497940"/>
                <a:gd name="connsiteY6" fmla="*/ 672974 h 832919"/>
                <a:gd name="connsiteX7" fmla="*/ 75445 w 497940"/>
                <a:gd name="connsiteY7" fmla="*/ 715224 h 832919"/>
                <a:gd name="connsiteX8" fmla="*/ 42249 w 497940"/>
                <a:gd name="connsiteY8" fmla="*/ 751438 h 832919"/>
                <a:gd name="connsiteX9" fmla="*/ 60356 w 497940"/>
                <a:gd name="connsiteY9" fmla="*/ 763509 h 832919"/>
                <a:gd name="connsiteX10" fmla="*/ 51303 w 497940"/>
                <a:gd name="connsiteY10" fmla="*/ 820847 h 832919"/>
                <a:gd name="connsiteX11" fmla="*/ 48285 w 497940"/>
                <a:gd name="connsiteY11" fmla="*/ 832919 h 832919"/>
                <a:gd name="connsiteX12" fmla="*/ 108641 w 497940"/>
                <a:gd name="connsiteY12" fmla="*/ 808776 h 832919"/>
                <a:gd name="connsiteX13" fmla="*/ 135802 w 497940"/>
                <a:gd name="connsiteY13" fmla="*/ 826883 h 832919"/>
                <a:gd name="connsiteX14" fmla="*/ 214265 w 497940"/>
                <a:gd name="connsiteY14" fmla="*/ 790669 h 832919"/>
                <a:gd name="connsiteX15" fmla="*/ 229354 w 497940"/>
                <a:gd name="connsiteY15" fmla="*/ 772562 h 832919"/>
                <a:gd name="connsiteX16" fmla="*/ 262550 w 497940"/>
                <a:gd name="connsiteY16" fmla="*/ 790669 h 832919"/>
                <a:gd name="connsiteX17" fmla="*/ 262550 w 497940"/>
                <a:gd name="connsiteY17" fmla="*/ 736348 h 832919"/>
                <a:gd name="connsiteX18" fmla="*/ 265568 w 497940"/>
                <a:gd name="connsiteY18" fmla="*/ 727295 h 832919"/>
                <a:gd name="connsiteX19" fmla="*/ 298764 w 497940"/>
                <a:gd name="connsiteY19" fmla="*/ 748420 h 832919"/>
                <a:gd name="connsiteX20" fmla="*/ 310835 w 497940"/>
                <a:gd name="connsiteY20" fmla="*/ 748420 h 832919"/>
                <a:gd name="connsiteX21" fmla="*/ 322906 w 497940"/>
                <a:gd name="connsiteY21" fmla="*/ 736348 h 832919"/>
                <a:gd name="connsiteX22" fmla="*/ 368174 w 497940"/>
                <a:gd name="connsiteY22" fmla="*/ 679010 h 832919"/>
                <a:gd name="connsiteX23" fmla="*/ 377227 w 497940"/>
                <a:gd name="connsiteY23" fmla="*/ 603564 h 832919"/>
                <a:gd name="connsiteX24" fmla="*/ 497940 w 497940"/>
                <a:gd name="connsiteY24" fmla="*/ 573386 h 832919"/>
                <a:gd name="connsiteX25" fmla="*/ 476815 w 497940"/>
                <a:gd name="connsiteY25" fmla="*/ 525101 h 832919"/>
                <a:gd name="connsiteX26" fmla="*/ 494922 w 497940"/>
                <a:gd name="connsiteY26" fmla="*/ 494923 h 832919"/>
                <a:gd name="connsiteX27" fmla="*/ 380245 w 497940"/>
                <a:gd name="connsiteY27" fmla="*/ 12071 h 832919"/>
                <a:gd name="connsiteX28" fmla="*/ 368174 w 497940"/>
                <a:gd name="connsiteY28" fmla="*/ 0 h 832919"/>
                <a:gd name="connsiteX29" fmla="*/ 184087 w 497940"/>
                <a:gd name="connsiteY29" fmla="*/ 45267 h 832919"/>
                <a:gd name="connsiteX30" fmla="*/ 126748 w 497940"/>
                <a:gd name="connsiteY30" fmla="*/ 54321 h 832919"/>
                <a:gd name="connsiteX31" fmla="*/ 105623 w 497940"/>
                <a:gd name="connsiteY31" fmla="*/ 51303 h 832919"/>
                <a:gd name="connsiteX32" fmla="*/ 57338 w 497940"/>
                <a:gd name="connsiteY32" fmla="*/ 87517 h 832919"/>
                <a:gd name="connsiteX33" fmla="*/ 0 w 497940"/>
                <a:gd name="connsiteY33" fmla="*/ 102606 h 832919"/>
                <a:gd name="connsiteX0" fmla="*/ 0 w 497940"/>
                <a:gd name="connsiteY0" fmla="*/ 102606 h 832919"/>
                <a:gd name="connsiteX1" fmla="*/ 84499 w 497940"/>
                <a:gd name="connsiteY1" fmla="*/ 482851 h 832919"/>
                <a:gd name="connsiteX2" fmla="*/ 78463 w 497940"/>
                <a:gd name="connsiteY2" fmla="*/ 522083 h 832919"/>
                <a:gd name="connsiteX3" fmla="*/ 66392 w 497940"/>
                <a:gd name="connsiteY3" fmla="*/ 567350 h 832919"/>
                <a:gd name="connsiteX4" fmla="*/ 84499 w 497940"/>
                <a:gd name="connsiteY4" fmla="*/ 633742 h 832919"/>
                <a:gd name="connsiteX5" fmla="*/ 87516 w 497940"/>
                <a:gd name="connsiteY5" fmla="*/ 672974 h 832919"/>
                <a:gd name="connsiteX6" fmla="*/ 87516 w 497940"/>
                <a:gd name="connsiteY6" fmla="*/ 672974 h 832919"/>
                <a:gd name="connsiteX7" fmla="*/ 75445 w 497940"/>
                <a:gd name="connsiteY7" fmla="*/ 715224 h 832919"/>
                <a:gd name="connsiteX8" fmla="*/ 42249 w 497940"/>
                <a:gd name="connsiteY8" fmla="*/ 751438 h 832919"/>
                <a:gd name="connsiteX9" fmla="*/ 60356 w 497940"/>
                <a:gd name="connsiteY9" fmla="*/ 763509 h 832919"/>
                <a:gd name="connsiteX10" fmla="*/ 51303 w 497940"/>
                <a:gd name="connsiteY10" fmla="*/ 820847 h 832919"/>
                <a:gd name="connsiteX11" fmla="*/ 48285 w 497940"/>
                <a:gd name="connsiteY11" fmla="*/ 832919 h 832919"/>
                <a:gd name="connsiteX12" fmla="*/ 108641 w 497940"/>
                <a:gd name="connsiteY12" fmla="*/ 808776 h 832919"/>
                <a:gd name="connsiteX13" fmla="*/ 135802 w 497940"/>
                <a:gd name="connsiteY13" fmla="*/ 826883 h 832919"/>
                <a:gd name="connsiteX14" fmla="*/ 214265 w 497940"/>
                <a:gd name="connsiteY14" fmla="*/ 790669 h 832919"/>
                <a:gd name="connsiteX15" fmla="*/ 229354 w 497940"/>
                <a:gd name="connsiteY15" fmla="*/ 772562 h 832919"/>
                <a:gd name="connsiteX16" fmla="*/ 262550 w 497940"/>
                <a:gd name="connsiteY16" fmla="*/ 790669 h 832919"/>
                <a:gd name="connsiteX17" fmla="*/ 262550 w 497940"/>
                <a:gd name="connsiteY17" fmla="*/ 736348 h 832919"/>
                <a:gd name="connsiteX18" fmla="*/ 265568 w 497940"/>
                <a:gd name="connsiteY18" fmla="*/ 727295 h 832919"/>
                <a:gd name="connsiteX19" fmla="*/ 298764 w 497940"/>
                <a:gd name="connsiteY19" fmla="*/ 748420 h 832919"/>
                <a:gd name="connsiteX20" fmla="*/ 310835 w 497940"/>
                <a:gd name="connsiteY20" fmla="*/ 748420 h 832919"/>
                <a:gd name="connsiteX21" fmla="*/ 322906 w 497940"/>
                <a:gd name="connsiteY21" fmla="*/ 736348 h 832919"/>
                <a:gd name="connsiteX22" fmla="*/ 368174 w 497940"/>
                <a:gd name="connsiteY22" fmla="*/ 679010 h 832919"/>
                <a:gd name="connsiteX23" fmla="*/ 377227 w 497940"/>
                <a:gd name="connsiteY23" fmla="*/ 603564 h 832919"/>
                <a:gd name="connsiteX24" fmla="*/ 393738 w 497940"/>
                <a:gd name="connsiteY24" fmla="*/ 619533 h 832919"/>
                <a:gd name="connsiteX25" fmla="*/ 497940 w 497940"/>
                <a:gd name="connsiteY25" fmla="*/ 573386 h 832919"/>
                <a:gd name="connsiteX26" fmla="*/ 476815 w 497940"/>
                <a:gd name="connsiteY26" fmla="*/ 525101 h 832919"/>
                <a:gd name="connsiteX27" fmla="*/ 494922 w 497940"/>
                <a:gd name="connsiteY27" fmla="*/ 494923 h 832919"/>
                <a:gd name="connsiteX28" fmla="*/ 380245 w 497940"/>
                <a:gd name="connsiteY28" fmla="*/ 12071 h 832919"/>
                <a:gd name="connsiteX29" fmla="*/ 368174 w 497940"/>
                <a:gd name="connsiteY29" fmla="*/ 0 h 832919"/>
                <a:gd name="connsiteX30" fmla="*/ 184087 w 497940"/>
                <a:gd name="connsiteY30" fmla="*/ 45267 h 832919"/>
                <a:gd name="connsiteX31" fmla="*/ 126748 w 497940"/>
                <a:gd name="connsiteY31" fmla="*/ 54321 h 832919"/>
                <a:gd name="connsiteX32" fmla="*/ 105623 w 497940"/>
                <a:gd name="connsiteY32" fmla="*/ 51303 h 832919"/>
                <a:gd name="connsiteX33" fmla="*/ 57338 w 497940"/>
                <a:gd name="connsiteY33" fmla="*/ 87517 h 832919"/>
                <a:gd name="connsiteX34" fmla="*/ 0 w 497940"/>
                <a:gd name="connsiteY34" fmla="*/ 102606 h 832919"/>
                <a:gd name="connsiteX0" fmla="*/ 0 w 497940"/>
                <a:gd name="connsiteY0" fmla="*/ 102606 h 832919"/>
                <a:gd name="connsiteX1" fmla="*/ 84499 w 497940"/>
                <a:gd name="connsiteY1" fmla="*/ 482851 h 832919"/>
                <a:gd name="connsiteX2" fmla="*/ 78463 w 497940"/>
                <a:gd name="connsiteY2" fmla="*/ 522083 h 832919"/>
                <a:gd name="connsiteX3" fmla="*/ 66392 w 497940"/>
                <a:gd name="connsiteY3" fmla="*/ 567350 h 832919"/>
                <a:gd name="connsiteX4" fmla="*/ 84499 w 497940"/>
                <a:gd name="connsiteY4" fmla="*/ 633742 h 832919"/>
                <a:gd name="connsiteX5" fmla="*/ 87516 w 497940"/>
                <a:gd name="connsiteY5" fmla="*/ 672974 h 832919"/>
                <a:gd name="connsiteX6" fmla="*/ 87516 w 497940"/>
                <a:gd name="connsiteY6" fmla="*/ 672974 h 832919"/>
                <a:gd name="connsiteX7" fmla="*/ 63514 w 497940"/>
                <a:gd name="connsiteY7" fmla="*/ 712845 h 832919"/>
                <a:gd name="connsiteX8" fmla="*/ 42249 w 497940"/>
                <a:gd name="connsiteY8" fmla="*/ 751438 h 832919"/>
                <a:gd name="connsiteX9" fmla="*/ 60356 w 497940"/>
                <a:gd name="connsiteY9" fmla="*/ 763509 h 832919"/>
                <a:gd name="connsiteX10" fmla="*/ 51303 w 497940"/>
                <a:gd name="connsiteY10" fmla="*/ 820847 h 832919"/>
                <a:gd name="connsiteX11" fmla="*/ 48285 w 497940"/>
                <a:gd name="connsiteY11" fmla="*/ 832919 h 832919"/>
                <a:gd name="connsiteX12" fmla="*/ 108641 w 497940"/>
                <a:gd name="connsiteY12" fmla="*/ 808776 h 832919"/>
                <a:gd name="connsiteX13" fmla="*/ 135802 w 497940"/>
                <a:gd name="connsiteY13" fmla="*/ 826883 h 832919"/>
                <a:gd name="connsiteX14" fmla="*/ 214265 w 497940"/>
                <a:gd name="connsiteY14" fmla="*/ 790669 h 832919"/>
                <a:gd name="connsiteX15" fmla="*/ 229354 w 497940"/>
                <a:gd name="connsiteY15" fmla="*/ 772562 h 832919"/>
                <a:gd name="connsiteX16" fmla="*/ 262550 w 497940"/>
                <a:gd name="connsiteY16" fmla="*/ 790669 h 832919"/>
                <a:gd name="connsiteX17" fmla="*/ 262550 w 497940"/>
                <a:gd name="connsiteY17" fmla="*/ 736348 h 832919"/>
                <a:gd name="connsiteX18" fmla="*/ 265568 w 497940"/>
                <a:gd name="connsiteY18" fmla="*/ 727295 h 832919"/>
                <a:gd name="connsiteX19" fmla="*/ 298764 w 497940"/>
                <a:gd name="connsiteY19" fmla="*/ 748420 h 832919"/>
                <a:gd name="connsiteX20" fmla="*/ 310835 w 497940"/>
                <a:gd name="connsiteY20" fmla="*/ 748420 h 832919"/>
                <a:gd name="connsiteX21" fmla="*/ 322906 w 497940"/>
                <a:gd name="connsiteY21" fmla="*/ 736348 h 832919"/>
                <a:gd name="connsiteX22" fmla="*/ 368174 w 497940"/>
                <a:gd name="connsiteY22" fmla="*/ 679010 h 832919"/>
                <a:gd name="connsiteX23" fmla="*/ 377227 w 497940"/>
                <a:gd name="connsiteY23" fmla="*/ 603564 h 832919"/>
                <a:gd name="connsiteX24" fmla="*/ 393738 w 497940"/>
                <a:gd name="connsiteY24" fmla="*/ 619533 h 832919"/>
                <a:gd name="connsiteX25" fmla="*/ 497940 w 497940"/>
                <a:gd name="connsiteY25" fmla="*/ 573386 h 832919"/>
                <a:gd name="connsiteX26" fmla="*/ 476815 w 497940"/>
                <a:gd name="connsiteY26" fmla="*/ 525101 h 832919"/>
                <a:gd name="connsiteX27" fmla="*/ 494922 w 497940"/>
                <a:gd name="connsiteY27" fmla="*/ 494923 h 832919"/>
                <a:gd name="connsiteX28" fmla="*/ 380245 w 497940"/>
                <a:gd name="connsiteY28" fmla="*/ 12071 h 832919"/>
                <a:gd name="connsiteX29" fmla="*/ 368174 w 497940"/>
                <a:gd name="connsiteY29" fmla="*/ 0 h 832919"/>
                <a:gd name="connsiteX30" fmla="*/ 184087 w 497940"/>
                <a:gd name="connsiteY30" fmla="*/ 45267 h 832919"/>
                <a:gd name="connsiteX31" fmla="*/ 126748 w 497940"/>
                <a:gd name="connsiteY31" fmla="*/ 54321 h 832919"/>
                <a:gd name="connsiteX32" fmla="*/ 105623 w 497940"/>
                <a:gd name="connsiteY32" fmla="*/ 51303 h 832919"/>
                <a:gd name="connsiteX33" fmla="*/ 57338 w 497940"/>
                <a:gd name="connsiteY33" fmla="*/ 87517 h 832919"/>
                <a:gd name="connsiteX34" fmla="*/ 0 w 497940"/>
                <a:gd name="connsiteY34" fmla="*/ 102606 h 832919"/>
                <a:gd name="connsiteX0" fmla="*/ 0 w 497940"/>
                <a:gd name="connsiteY0" fmla="*/ 102606 h 832919"/>
                <a:gd name="connsiteX1" fmla="*/ 84499 w 497940"/>
                <a:gd name="connsiteY1" fmla="*/ 482851 h 832919"/>
                <a:gd name="connsiteX2" fmla="*/ 78463 w 497940"/>
                <a:gd name="connsiteY2" fmla="*/ 522083 h 832919"/>
                <a:gd name="connsiteX3" fmla="*/ 66392 w 497940"/>
                <a:gd name="connsiteY3" fmla="*/ 567350 h 832919"/>
                <a:gd name="connsiteX4" fmla="*/ 84499 w 497940"/>
                <a:gd name="connsiteY4" fmla="*/ 633742 h 832919"/>
                <a:gd name="connsiteX5" fmla="*/ 87516 w 497940"/>
                <a:gd name="connsiteY5" fmla="*/ 672974 h 832919"/>
                <a:gd name="connsiteX6" fmla="*/ 80358 w 497940"/>
                <a:gd name="connsiteY6" fmla="*/ 672974 h 832919"/>
                <a:gd name="connsiteX7" fmla="*/ 63514 w 497940"/>
                <a:gd name="connsiteY7" fmla="*/ 712845 h 832919"/>
                <a:gd name="connsiteX8" fmla="*/ 42249 w 497940"/>
                <a:gd name="connsiteY8" fmla="*/ 751438 h 832919"/>
                <a:gd name="connsiteX9" fmla="*/ 60356 w 497940"/>
                <a:gd name="connsiteY9" fmla="*/ 763509 h 832919"/>
                <a:gd name="connsiteX10" fmla="*/ 51303 w 497940"/>
                <a:gd name="connsiteY10" fmla="*/ 820847 h 832919"/>
                <a:gd name="connsiteX11" fmla="*/ 48285 w 497940"/>
                <a:gd name="connsiteY11" fmla="*/ 832919 h 832919"/>
                <a:gd name="connsiteX12" fmla="*/ 108641 w 497940"/>
                <a:gd name="connsiteY12" fmla="*/ 808776 h 832919"/>
                <a:gd name="connsiteX13" fmla="*/ 135802 w 497940"/>
                <a:gd name="connsiteY13" fmla="*/ 826883 h 832919"/>
                <a:gd name="connsiteX14" fmla="*/ 214265 w 497940"/>
                <a:gd name="connsiteY14" fmla="*/ 790669 h 832919"/>
                <a:gd name="connsiteX15" fmla="*/ 229354 w 497940"/>
                <a:gd name="connsiteY15" fmla="*/ 772562 h 832919"/>
                <a:gd name="connsiteX16" fmla="*/ 262550 w 497940"/>
                <a:gd name="connsiteY16" fmla="*/ 790669 h 832919"/>
                <a:gd name="connsiteX17" fmla="*/ 262550 w 497940"/>
                <a:gd name="connsiteY17" fmla="*/ 736348 h 832919"/>
                <a:gd name="connsiteX18" fmla="*/ 265568 w 497940"/>
                <a:gd name="connsiteY18" fmla="*/ 727295 h 832919"/>
                <a:gd name="connsiteX19" fmla="*/ 298764 w 497940"/>
                <a:gd name="connsiteY19" fmla="*/ 748420 h 832919"/>
                <a:gd name="connsiteX20" fmla="*/ 310835 w 497940"/>
                <a:gd name="connsiteY20" fmla="*/ 748420 h 832919"/>
                <a:gd name="connsiteX21" fmla="*/ 322906 w 497940"/>
                <a:gd name="connsiteY21" fmla="*/ 736348 h 832919"/>
                <a:gd name="connsiteX22" fmla="*/ 368174 w 497940"/>
                <a:gd name="connsiteY22" fmla="*/ 679010 h 832919"/>
                <a:gd name="connsiteX23" fmla="*/ 377227 w 497940"/>
                <a:gd name="connsiteY23" fmla="*/ 603564 h 832919"/>
                <a:gd name="connsiteX24" fmla="*/ 393738 w 497940"/>
                <a:gd name="connsiteY24" fmla="*/ 619533 h 832919"/>
                <a:gd name="connsiteX25" fmla="*/ 497940 w 497940"/>
                <a:gd name="connsiteY25" fmla="*/ 573386 h 832919"/>
                <a:gd name="connsiteX26" fmla="*/ 476815 w 497940"/>
                <a:gd name="connsiteY26" fmla="*/ 525101 h 832919"/>
                <a:gd name="connsiteX27" fmla="*/ 494922 w 497940"/>
                <a:gd name="connsiteY27" fmla="*/ 494923 h 832919"/>
                <a:gd name="connsiteX28" fmla="*/ 380245 w 497940"/>
                <a:gd name="connsiteY28" fmla="*/ 12071 h 832919"/>
                <a:gd name="connsiteX29" fmla="*/ 368174 w 497940"/>
                <a:gd name="connsiteY29" fmla="*/ 0 h 832919"/>
                <a:gd name="connsiteX30" fmla="*/ 184087 w 497940"/>
                <a:gd name="connsiteY30" fmla="*/ 45267 h 832919"/>
                <a:gd name="connsiteX31" fmla="*/ 126748 w 497940"/>
                <a:gd name="connsiteY31" fmla="*/ 54321 h 832919"/>
                <a:gd name="connsiteX32" fmla="*/ 105623 w 497940"/>
                <a:gd name="connsiteY32" fmla="*/ 51303 h 832919"/>
                <a:gd name="connsiteX33" fmla="*/ 57338 w 497940"/>
                <a:gd name="connsiteY33" fmla="*/ 87517 h 832919"/>
                <a:gd name="connsiteX34" fmla="*/ 0 w 497940"/>
                <a:gd name="connsiteY34" fmla="*/ 102606 h 832919"/>
                <a:gd name="connsiteX0" fmla="*/ 0 w 497940"/>
                <a:gd name="connsiteY0" fmla="*/ 102606 h 832919"/>
                <a:gd name="connsiteX1" fmla="*/ 84499 w 497940"/>
                <a:gd name="connsiteY1" fmla="*/ 482851 h 832919"/>
                <a:gd name="connsiteX2" fmla="*/ 78463 w 497940"/>
                <a:gd name="connsiteY2" fmla="*/ 522083 h 832919"/>
                <a:gd name="connsiteX3" fmla="*/ 66392 w 497940"/>
                <a:gd name="connsiteY3" fmla="*/ 567350 h 832919"/>
                <a:gd name="connsiteX4" fmla="*/ 77340 w 497940"/>
                <a:gd name="connsiteY4" fmla="*/ 633742 h 832919"/>
                <a:gd name="connsiteX5" fmla="*/ 87516 w 497940"/>
                <a:gd name="connsiteY5" fmla="*/ 672974 h 832919"/>
                <a:gd name="connsiteX6" fmla="*/ 80358 w 497940"/>
                <a:gd name="connsiteY6" fmla="*/ 672974 h 832919"/>
                <a:gd name="connsiteX7" fmla="*/ 63514 w 497940"/>
                <a:gd name="connsiteY7" fmla="*/ 712845 h 832919"/>
                <a:gd name="connsiteX8" fmla="*/ 42249 w 497940"/>
                <a:gd name="connsiteY8" fmla="*/ 751438 h 832919"/>
                <a:gd name="connsiteX9" fmla="*/ 60356 w 497940"/>
                <a:gd name="connsiteY9" fmla="*/ 763509 h 832919"/>
                <a:gd name="connsiteX10" fmla="*/ 51303 w 497940"/>
                <a:gd name="connsiteY10" fmla="*/ 820847 h 832919"/>
                <a:gd name="connsiteX11" fmla="*/ 48285 w 497940"/>
                <a:gd name="connsiteY11" fmla="*/ 832919 h 832919"/>
                <a:gd name="connsiteX12" fmla="*/ 108641 w 497940"/>
                <a:gd name="connsiteY12" fmla="*/ 808776 h 832919"/>
                <a:gd name="connsiteX13" fmla="*/ 135802 w 497940"/>
                <a:gd name="connsiteY13" fmla="*/ 826883 h 832919"/>
                <a:gd name="connsiteX14" fmla="*/ 214265 w 497940"/>
                <a:gd name="connsiteY14" fmla="*/ 790669 h 832919"/>
                <a:gd name="connsiteX15" fmla="*/ 229354 w 497940"/>
                <a:gd name="connsiteY15" fmla="*/ 772562 h 832919"/>
                <a:gd name="connsiteX16" fmla="*/ 262550 w 497940"/>
                <a:gd name="connsiteY16" fmla="*/ 790669 h 832919"/>
                <a:gd name="connsiteX17" fmla="*/ 262550 w 497940"/>
                <a:gd name="connsiteY17" fmla="*/ 736348 h 832919"/>
                <a:gd name="connsiteX18" fmla="*/ 265568 w 497940"/>
                <a:gd name="connsiteY18" fmla="*/ 727295 h 832919"/>
                <a:gd name="connsiteX19" fmla="*/ 298764 w 497940"/>
                <a:gd name="connsiteY19" fmla="*/ 748420 h 832919"/>
                <a:gd name="connsiteX20" fmla="*/ 310835 w 497940"/>
                <a:gd name="connsiteY20" fmla="*/ 748420 h 832919"/>
                <a:gd name="connsiteX21" fmla="*/ 322906 w 497940"/>
                <a:gd name="connsiteY21" fmla="*/ 736348 h 832919"/>
                <a:gd name="connsiteX22" fmla="*/ 368174 w 497940"/>
                <a:gd name="connsiteY22" fmla="*/ 679010 h 832919"/>
                <a:gd name="connsiteX23" fmla="*/ 377227 w 497940"/>
                <a:gd name="connsiteY23" fmla="*/ 603564 h 832919"/>
                <a:gd name="connsiteX24" fmla="*/ 393738 w 497940"/>
                <a:gd name="connsiteY24" fmla="*/ 619533 h 832919"/>
                <a:gd name="connsiteX25" fmla="*/ 497940 w 497940"/>
                <a:gd name="connsiteY25" fmla="*/ 573386 h 832919"/>
                <a:gd name="connsiteX26" fmla="*/ 476815 w 497940"/>
                <a:gd name="connsiteY26" fmla="*/ 525101 h 832919"/>
                <a:gd name="connsiteX27" fmla="*/ 494922 w 497940"/>
                <a:gd name="connsiteY27" fmla="*/ 494923 h 832919"/>
                <a:gd name="connsiteX28" fmla="*/ 380245 w 497940"/>
                <a:gd name="connsiteY28" fmla="*/ 12071 h 832919"/>
                <a:gd name="connsiteX29" fmla="*/ 368174 w 497940"/>
                <a:gd name="connsiteY29" fmla="*/ 0 h 832919"/>
                <a:gd name="connsiteX30" fmla="*/ 184087 w 497940"/>
                <a:gd name="connsiteY30" fmla="*/ 45267 h 832919"/>
                <a:gd name="connsiteX31" fmla="*/ 126748 w 497940"/>
                <a:gd name="connsiteY31" fmla="*/ 54321 h 832919"/>
                <a:gd name="connsiteX32" fmla="*/ 105623 w 497940"/>
                <a:gd name="connsiteY32" fmla="*/ 51303 h 832919"/>
                <a:gd name="connsiteX33" fmla="*/ 57338 w 497940"/>
                <a:gd name="connsiteY33" fmla="*/ 87517 h 832919"/>
                <a:gd name="connsiteX34" fmla="*/ 0 w 497940"/>
                <a:gd name="connsiteY34" fmla="*/ 102606 h 832919"/>
                <a:gd name="connsiteX0" fmla="*/ 0 w 497940"/>
                <a:gd name="connsiteY0" fmla="*/ 102606 h 832919"/>
                <a:gd name="connsiteX1" fmla="*/ 84499 w 497940"/>
                <a:gd name="connsiteY1" fmla="*/ 482851 h 832919"/>
                <a:gd name="connsiteX2" fmla="*/ 78463 w 497940"/>
                <a:gd name="connsiteY2" fmla="*/ 522083 h 832919"/>
                <a:gd name="connsiteX3" fmla="*/ 66392 w 497940"/>
                <a:gd name="connsiteY3" fmla="*/ 567350 h 832919"/>
                <a:gd name="connsiteX4" fmla="*/ 77340 w 497940"/>
                <a:gd name="connsiteY4" fmla="*/ 633742 h 832919"/>
                <a:gd name="connsiteX5" fmla="*/ 87516 w 497940"/>
                <a:gd name="connsiteY5" fmla="*/ 672974 h 832919"/>
                <a:gd name="connsiteX6" fmla="*/ 80358 w 497940"/>
                <a:gd name="connsiteY6" fmla="*/ 672974 h 832919"/>
                <a:gd name="connsiteX7" fmla="*/ 63514 w 497940"/>
                <a:gd name="connsiteY7" fmla="*/ 712845 h 832919"/>
                <a:gd name="connsiteX8" fmla="*/ 42249 w 497940"/>
                <a:gd name="connsiteY8" fmla="*/ 751438 h 832919"/>
                <a:gd name="connsiteX9" fmla="*/ 46037 w 497940"/>
                <a:gd name="connsiteY9" fmla="*/ 773028 h 832919"/>
                <a:gd name="connsiteX10" fmla="*/ 51303 w 497940"/>
                <a:gd name="connsiteY10" fmla="*/ 820847 h 832919"/>
                <a:gd name="connsiteX11" fmla="*/ 48285 w 497940"/>
                <a:gd name="connsiteY11" fmla="*/ 832919 h 832919"/>
                <a:gd name="connsiteX12" fmla="*/ 108641 w 497940"/>
                <a:gd name="connsiteY12" fmla="*/ 808776 h 832919"/>
                <a:gd name="connsiteX13" fmla="*/ 135802 w 497940"/>
                <a:gd name="connsiteY13" fmla="*/ 826883 h 832919"/>
                <a:gd name="connsiteX14" fmla="*/ 214265 w 497940"/>
                <a:gd name="connsiteY14" fmla="*/ 790669 h 832919"/>
                <a:gd name="connsiteX15" fmla="*/ 229354 w 497940"/>
                <a:gd name="connsiteY15" fmla="*/ 772562 h 832919"/>
                <a:gd name="connsiteX16" fmla="*/ 262550 w 497940"/>
                <a:gd name="connsiteY16" fmla="*/ 790669 h 832919"/>
                <a:gd name="connsiteX17" fmla="*/ 262550 w 497940"/>
                <a:gd name="connsiteY17" fmla="*/ 736348 h 832919"/>
                <a:gd name="connsiteX18" fmla="*/ 265568 w 497940"/>
                <a:gd name="connsiteY18" fmla="*/ 727295 h 832919"/>
                <a:gd name="connsiteX19" fmla="*/ 298764 w 497940"/>
                <a:gd name="connsiteY19" fmla="*/ 748420 h 832919"/>
                <a:gd name="connsiteX20" fmla="*/ 310835 w 497940"/>
                <a:gd name="connsiteY20" fmla="*/ 748420 h 832919"/>
                <a:gd name="connsiteX21" fmla="*/ 322906 w 497940"/>
                <a:gd name="connsiteY21" fmla="*/ 736348 h 832919"/>
                <a:gd name="connsiteX22" fmla="*/ 368174 w 497940"/>
                <a:gd name="connsiteY22" fmla="*/ 679010 h 832919"/>
                <a:gd name="connsiteX23" fmla="*/ 377227 w 497940"/>
                <a:gd name="connsiteY23" fmla="*/ 603564 h 832919"/>
                <a:gd name="connsiteX24" fmla="*/ 393738 w 497940"/>
                <a:gd name="connsiteY24" fmla="*/ 619533 h 832919"/>
                <a:gd name="connsiteX25" fmla="*/ 497940 w 497940"/>
                <a:gd name="connsiteY25" fmla="*/ 573386 h 832919"/>
                <a:gd name="connsiteX26" fmla="*/ 476815 w 497940"/>
                <a:gd name="connsiteY26" fmla="*/ 525101 h 832919"/>
                <a:gd name="connsiteX27" fmla="*/ 494922 w 497940"/>
                <a:gd name="connsiteY27" fmla="*/ 494923 h 832919"/>
                <a:gd name="connsiteX28" fmla="*/ 380245 w 497940"/>
                <a:gd name="connsiteY28" fmla="*/ 12071 h 832919"/>
                <a:gd name="connsiteX29" fmla="*/ 368174 w 497940"/>
                <a:gd name="connsiteY29" fmla="*/ 0 h 832919"/>
                <a:gd name="connsiteX30" fmla="*/ 184087 w 497940"/>
                <a:gd name="connsiteY30" fmla="*/ 45267 h 832919"/>
                <a:gd name="connsiteX31" fmla="*/ 126748 w 497940"/>
                <a:gd name="connsiteY31" fmla="*/ 54321 h 832919"/>
                <a:gd name="connsiteX32" fmla="*/ 105623 w 497940"/>
                <a:gd name="connsiteY32" fmla="*/ 51303 h 832919"/>
                <a:gd name="connsiteX33" fmla="*/ 57338 w 497940"/>
                <a:gd name="connsiteY33" fmla="*/ 87517 h 832919"/>
                <a:gd name="connsiteX34" fmla="*/ 0 w 497940"/>
                <a:gd name="connsiteY34" fmla="*/ 102606 h 832919"/>
                <a:gd name="connsiteX0" fmla="*/ 0 w 497940"/>
                <a:gd name="connsiteY0" fmla="*/ 102606 h 832919"/>
                <a:gd name="connsiteX1" fmla="*/ 84499 w 497940"/>
                <a:gd name="connsiteY1" fmla="*/ 482851 h 832919"/>
                <a:gd name="connsiteX2" fmla="*/ 78463 w 497940"/>
                <a:gd name="connsiteY2" fmla="*/ 522083 h 832919"/>
                <a:gd name="connsiteX3" fmla="*/ 66392 w 497940"/>
                <a:gd name="connsiteY3" fmla="*/ 567350 h 832919"/>
                <a:gd name="connsiteX4" fmla="*/ 77340 w 497940"/>
                <a:gd name="connsiteY4" fmla="*/ 633742 h 832919"/>
                <a:gd name="connsiteX5" fmla="*/ 87516 w 497940"/>
                <a:gd name="connsiteY5" fmla="*/ 672974 h 832919"/>
                <a:gd name="connsiteX6" fmla="*/ 80358 w 497940"/>
                <a:gd name="connsiteY6" fmla="*/ 672974 h 832919"/>
                <a:gd name="connsiteX7" fmla="*/ 63514 w 497940"/>
                <a:gd name="connsiteY7" fmla="*/ 712845 h 832919"/>
                <a:gd name="connsiteX8" fmla="*/ 42249 w 497940"/>
                <a:gd name="connsiteY8" fmla="*/ 751438 h 832919"/>
                <a:gd name="connsiteX9" fmla="*/ 46037 w 497940"/>
                <a:gd name="connsiteY9" fmla="*/ 773028 h 832919"/>
                <a:gd name="connsiteX10" fmla="*/ 48285 w 497940"/>
                <a:gd name="connsiteY10" fmla="*/ 832919 h 832919"/>
                <a:gd name="connsiteX11" fmla="*/ 108641 w 497940"/>
                <a:gd name="connsiteY11" fmla="*/ 808776 h 832919"/>
                <a:gd name="connsiteX12" fmla="*/ 135802 w 497940"/>
                <a:gd name="connsiteY12" fmla="*/ 826883 h 832919"/>
                <a:gd name="connsiteX13" fmla="*/ 214265 w 497940"/>
                <a:gd name="connsiteY13" fmla="*/ 790669 h 832919"/>
                <a:gd name="connsiteX14" fmla="*/ 229354 w 497940"/>
                <a:gd name="connsiteY14" fmla="*/ 772562 h 832919"/>
                <a:gd name="connsiteX15" fmla="*/ 262550 w 497940"/>
                <a:gd name="connsiteY15" fmla="*/ 790669 h 832919"/>
                <a:gd name="connsiteX16" fmla="*/ 262550 w 497940"/>
                <a:gd name="connsiteY16" fmla="*/ 736348 h 832919"/>
                <a:gd name="connsiteX17" fmla="*/ 265568 w 497940"/>
                <a:gd name="connsiteY17" fmla="*/ 727295 h 832919"/>
                <a:gd name="connsiteX18" fmla="*/ 298764 w 497940"/>
                <a:gd name="connsiteY18" fmla="*/ 748420 h 832919"/>
                <a:gd name="connsiteX19" fmla="*/ 310835 w 497940"/>
                <a:gd name="connsiteY19" fmla="*/ 748420 h 832919"/>
                <a:gd name="connsiteX20" fmla="*/ 322906 w 497940"/>
                <a:gd name="connsiteY20" fmla="*/ 736348 h 832919"/>
                <a:gd name="connsiteX21" fmla="*/ 368174 w 497940"/>
                <a:gd name="connsiteY21" fmla="*/ 679010 h 832919"/>
                <a:gd name="connsiteX22" fmla="*/ 377227 w 497940"/>
                <a:gd name="connsiteY22" fmla="*/ 603564 h 832919"/>
                <a:gd name="connsiteX23" fmla="*/ 393738 w 497940"/>
                <a:gd name="connsiteY23" fmla="*/ 619533 h 832919"/>
                <a:gd name="connsiteX24" fmla="*/ 497940 w 497940"/>
                <a:gd name="connsiteY24" fmla="*/ 573386 h 832919"/>
                <a:gd name="connsiteX25" fmla="*/ 476815 w 497940"/>
                <a:gd name="connsiteY25" fmla="*/ 525101 h 832919"/>
                <a:gd name="connsiteX26" fmla="*/ 494922 w 497940"/>
                <a:gd name="connsiteY26" fmla="*/ 494923 h 832919"/>
                <a:gd name="connsiteX27" fmla="*/ 380245 w 497940"/>
                <a:gd name="connsiteY27" fmla="*/ 12071 h 832919"/>
                <a:gd name="connsiteX28" fmla="*/ 368174 w 497940"/>
                <a:gd name="connsiteY28" fmla="*/ 0 h 832919"/>
                <a:gd name="connsiteX29" fmla="*/ 184087 w 497940"/>
                <a:gd name="connsiteY29" fmla="*/ 45267 h 832919"/>
                <a:gd name="connsiteX30" fmla="*/ 126748 w 497940"/>
                <a:gd name="connsiteY30" fmla="*/ 54321 h 832919"/>
                <a:gd name="connsiteX31" fmla="*/ 105623 w 497940"/>
                <a:gd name="connsiteY31" fmla="*/ 51303 h 832919"/>
                <a:gd name="connsiteX32" fmla="*/ 57338 w 497940"/>
                <a:gd name="connsiteY32" fmla="*/ 87517 h 832919"/>
                <a:gd name="connsiteX33" fmla="*/ 0 w 497940"/>
                <a:gd name="connsiteY33" fmla="*/ 102606 h 8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7940" h="832919">
                  <a:moveTo>
                    <a:pt x="0" y="102606"/>
                  </a:moveTo>
                  <a:lnTo>
                    <a:pt x="84499" y="482851"/>
                  </a:lnTo>
                  <a:lnTo>
                    <a:pt x="78463" y="522083"/>
                  </a:lnTo>
                  <a:lnTo>
                    <a:pt x="66392" y="567350"/>
                  </a:lnTo>
                  <a:lnTo>
                    <a:pt x="77340" y="633742"/>
                  </a:lnTo>
                  <a:lnTo>
                    <a:pt x="87516" y="672974"/>
                  </a:lnTo>
                  <a:lnTo>
                    <a:pt x="80358" y="672974"/>
                  </a:lnTo>
                  <a:lnTo>
                    <a:pt x="63514" y="712845"/>
                  </a:lnTo>
                  <a:lnTo>
                    <a:pt x="42249" y="751438"/>
                  </a:lnTo>
                  <a:lnTo>
                    <a:pt x="46037" y="773028"/>
                  </a:lnTo>
                  <a:cubicBezTo>
                    <a:pt x="46786" y="792992"/>
                    <a:pt x="47536" y="812955"/>
                    <a:pt x="48285" y="832919"/>
                  </a:cubicBezTo>
                  <a:lnTo>
                    <a:pt x="108641" y="808776"/>
                  </a:lnTo>
                  <a:lnTo>
                    <a:pt x="135802" y="826883"/>
                  </a:lnTo>
                  <a:lnTo>
                    <a:pt x="214265" y="790669"/>
                  </a:lnTo>
                  <a:lnTo>
                    <a:pt x="229354" y="772562"/>
                  </a:lnTo>
                  <a:lnTo>
                    <a:pt x="262550" y="790669"/>
                  </a:lnTo>
                  <a:lnTo>
                    <a:pt x="262550" y="736348"/>
                  </a:lnTo>
                  <a:lnTo>
                    <a:pt x="265568" y="727295"/>
                  </a:lnTo>
                  <a:lnTo>
                    <a:pt x="298764" y="748420"/>
                  </a:lnTo>
                  <a:lnTo>
                    <a:pt x="310835" y="748420"/>
                  </a:lnTo>
                  <a:lnTo>
                    <a:pt x="322906" y="736348"/>
                  </a:lnTo>
                  <a:lnTo>
                    <a:pt x="368174" y="679010"/>
                  </a:lnTo>
                  <a:lnTo>
                    <a:pt x="377227" y="603564"/>
                  </a:lnTo>
                  <a:cubicBezTo>
                    <a:pt x="380345" y="603334"/>
                    <a:pt x="390620" y="619763"/>
                    <a:pt x="393738" y="619533"/>
                  </a:cubicBezTo>
                  <a:lnTo>
                    <a:pt x="497940" y="573386"/>
                  </a:lnTo>
                  <a:lnTo>
                    <a:pt x="476815" y="525101"/>
                  </a:lnTo>
                  <a:lnTo>
                    <a:pt x="494922" y="494923"/>
                  </a:lnTo>
                  <a:lnTo>
                    <a:pt x="380245" y="12071"/>
                  </a:lnTo>
                  <a:lnTo>
                    <a:pt x="368174" y="0"/>
                  </a:lnTo>
                  <a:lnTo>
                    <a:pt x="184087" y="45267"/>
                  </a:lnTo>
                  <a:lnTo>
                    <a:pt x="126748" y="54321"/>
                  </a:lnTo>
                  <a:lnTo>
                    <a:pt x="105623" y="51303"/>
                  </a:lnTo>
                  <a:lnTo>
                    <a:pt x="57338" y="87517"/>
                  </a:lnTo>
                  <a:lnTo>
                    <a:pt x="0" y="10260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8" name="Freeform 3099">
              <a:extLst>
                <a:ext uri="{FF2B5EF4-FFF2-40B4-BE49-F238E27FC236}">
                  <a16:creationId xmlns:a16="http://schemas.microsoft.com/office/drawing/2014/main" id="{68AA2DFA-DEDE-4F29-BCE7-A6F9B6741CED}"/>
                </a:ext>
              </a:extLst>
            </p:cNvPr>
            <p:cNvSpPr/>
            <p:nvPr/>
          </p:nvSpPr>
          <p:spPr>
            <a:xfrm>
              <a:off x="9408508" y="2967338"/>
              <a:ext cx="470973" cy="221127"/>
            </a:xfrm>
            <a:custGeom>
              <a:avLst/>
              <a:gdLst>
                <a:gd name="connsiteX0" fmla="*/ 0 w 833438"/>
                <a:gd name="connsiteY0" fmla="*/ 223837 h 397669"/>
                <a:gd name="connsiteX1" fmla="*/ 90488 w 833438"/>
                <a:gd name="connsiteY1" fmla="*/ 276225 h 397669"/>
                <a:gd name="connsiteX2" fmla="*/ 154782 w 833438"/>
                <a:gd name="connsiteY2" fmla="*/ 271462 h 397669"/>
                <a:gd name="connsiteX3" fmla="*/ 290513 w 833438"/>
                <a:gd name="connsiteY3" fmla="*/ 292894 h 397669"/>
                <a:gd name="connsiteX4" fmla="*/ 309563 w 833438"/>
                <a:gd name="connsiteY4" fmla="*/ 288131 h 397669"/>
                <a:gd name="connsiteX5" fmla="*/ 335757 w 833438"/>
                <a:gd name="connsiteY5" fmla="*/ 328612 h 397669"/>
                <a:gd name="connsiteX6" fmla="*/ 369094 w 833438"/>
                <a:gd name="connsiteY6" fmla="*/ 321469 h 397669"/>
                <a:gd name="connsiteX7" fmla="*/ 352425 w 833438"/>
                <a:gd name="connsiteY7" fmla="*/ 354806 h 397669"/>
                <a:gd name="connsiteX8" fmla="*/ 381000 w 833438"/>
                <a:gd name="connsiteY8" fmla="*/ 397669 h 397669"/>
                <a:gd name="connsiteX9" fmla="*/ 402432 w 833438"/>
                <a:gd name="connsiteY9" fmla="*/ 376237 h 397669"/>
                <a:gd name="connsiteX10" fmla="*/ 423863 w 833438"/>
                <a:gd name="connsiteY10" fmla="*/ 342900 h 397669"/>
                <a:gd name="connsiteX11" fmla="*/ 447675 w 833438"/>
                <a:gd name="connsiteY11" fmla="*/ 304800 h 397669"/>
                <a:gd name="connsiteX12" fmla="*/ 452438 w 833438"/>
                <a:gd name="connsiteY12" fmla="*/ 273844 h 397669"/>
                <a:gd name="connsiteX13" fmla="*/ 452438 w 833438"/>
                <a:gd name="connsiteY13" fmla="*/ 273844 h 397669"/>
                <a:gd name="connsiteX14" fmla="*/ 469107 w 833438"/>
                <a:gd name="connsiteY14" fmla="*/ 278606 h 397669"/>
                <a:gd name="connsiteX15" fmla="*/ 471488 w 833438"/>
                <a:gd name="connsiteY15" fmla="*/ 290512 h 397669"/>
                <a:gd name="connsiteX16" fmla="*/ 476250 w 833438"/>
                <a:gd name="connsiteY16" fmla="*/ 297656 h 397669"/>
                <a:gd name="connsiteX17" fmla="*/ 490538 w 833438"/>
                <a:gd name="connsiteY17" fmla="*/ 269081 h 397669"/>
                <a:gd name="connsiteX18" fmla="*/ 514350 w 833438"/>
                <a:gd name="connsiteY18" fmla="*/ 264319 h 397669"/>
                <a:gd name="connsiteX19" fmla="*/ 507207 w 833438"/>
                <a:gd name="connsiteY19" fmla="*/ 280987 h 397669"/>
                <a:gd name="connsiteX20" fmla="*/ 502444 w 833438"/>
                <a:gd name="connsiteY20" fmla="*/ 297656 h 397669"/>
                <a:gd name="connsiteX21" fmla="*/ 514350 w 833438"/>
                <a:gd name="connsiteY21" fmla="*/ 307181 h 397669"/>
                <a:gd name="connsiteX22" fmla="*/ 547688 w 833438"/>
                <a:gd name="connsiteY22" fmla="*/ 264319 h 397669"/>
                <a:gd name="connsiteX23" fmla="*/ 554832 w 833438"/>
                <a:gd name="connsiteY23" fmla="*/ 245269 h 397669"/>
                <a:gd name="connsiteX24" fmla="*/ 566738 w 833438"/>
                <a:gd name="connsiteY24" fmla="*/ 238125 h 397669"/>
                <a:gd name="connsiteX25" fmla="*/ 592932 w 833438"/>
                <a:gd name="connsiteY25" fmla="*/ 230981 h 397669"/>
                <a:gd name="connsiteX26" fmla="*/ 626269 w 833438"/>
                <a:gd name="connsiteY26" fmla="*/ 192881 h 397669"/>
                <a:gd name="connsiteX27" fmla="*/ 671513 w 833438"/>
                <a:gd name="connsiteY27" fmla="*/ 183356 h 397669"/>
                <a:gd name="connsiteX28" fmla="*/ 716757 w 833438"/>
                <a:gd name="connsiteY28" fmla="*/ 185737 h 397669"/>
                <a:gd name="connsiteX29" fmla="*/ 738188 w 833438"/>
                <a:gd name="connsiteY29" fmla="*/ 204787 h 397669"/>
                <a:gd name="connsiteX30" fmla="*/ 762000 w 833438"/>
                <a:gd name="connsiteY30" fmla="*/ 204787 h 397669"/>
                <a:gd name="connsiteX31" fmla="*/ 762000 w 833438"/>
                <a:gd name="connsiteY31" fmla="*/ 176212 h 397669"/>
                <a:gd name="connsiteX32" fmla="*/ 781050 w 833438"/>
                <a:gd name="connsiteY32" fmla="*/ 169069 h 397669"/>
                <a:gd name="connsiteX33" fmla="*/ 823913 w 833438"/>
                <a:gd name="connsiteY33" fmla="*/ 183356 h 397669"/>
                <a:gd name="connsiteX34" fmla="*/ 833438 w 833438"/>
                <a:gd name="connsiteY34" fmla="*/ 161925 h 397669"/>
                <a:gd name="connsiteX35" fmla="*/ 828675 w 833438"/>
                <a:gd name="connsiteY35" fmla="*/ 138112 h 397669"/>
                <a:gd name="connsiteX36" fmla="*/ 807244 w 833438"/>
                <a:gd name="connsiteY36" fmla="*/ 138112 h 397669"/>
                <a:gd name="connsiteX37" fmla="*/ 802482 w 833438"/>
                <a:gd name="connsiteY37" fmla="*/ 130969 h 397669"/>
                <a:gd name="connsiteX38" fmla="*/ 795338 w 833438"/>
                <a:gd name="connsiteY38" fmla="*/ 109537 h 397669"/>
                <a:gd name="connsiteX39" fmla="*/ 764382 w 833438"/>
                <a:gd name="connsiteY39" fmla="*/ 102394 h 397669"/>
                <a:gd name="connsiteX40" fmla="*/ 745332 w 833438"/>
                <a:gd name="connsiteY40" fmla="*/ 119062 h 397669"/>
                <a:gd name="connsiteX41" fmla="*/ 723900 w 833438"/>
                <a:gd name="connsiteY41" fmla="*/ 126206 h 397669"/>
                <a:gd name="connsiteX42" fmla="*/ 695325 w 833438"/>
                <a:gd name="connsiteY42" fmla="*/ 128587 h 397669"/>
                <a:gd name="connsiteX43" fmla="*/ 666750 w 833438"/>
                <a:gd name="connsiteY43" fmla="*/ 116681 h 397669"/>
                <a:gd name="connsiteX44" fmla="*/ 681038 w 833438"/>
                <a:gd name="connsiteY44" fmla="*/ 80962 h 397669"/>
                <a:gd name="connsiteX45" fmla="*/ 683419 w 833438"/>
                <a:gd name="connsiteY45" fmla="*/ 59531 h 397669"/>
                <a:gd name="connsiteX46" fmla="*/ 671513 w 833438"/>
                <a:gd name="connsiteY46" fmla="*/ 57150 h 397669"/>
                <a:gd name="connsiteX47" fmla="*/ 647700 w 833438"/>
                <a:gd name="connsiteY47" fmla="*/ 69056 h 397669"/>
                <a:gd name="connsiteX48" fmla="*/ 628650 w 833438"/>
                <a:gd name="connsiteY48" fmla="*/ 95250 h 397669"/>
                <a:gd name="connsiteX49" fmla="*/ 581025 w 833438"/>
                <a:gd name="connsiteY49" fmla="*/ 102394 h 397669"/>
                <a:gd name="connsiteX50" fmla="*/ 533400 w 833438"/>
                <a:gd name="connsiteY50" fmla="*/ 119062 h 397669"/>
                <a:gd name="connsiteX51" fmla="*/ 502444 w 833438"/>
                <a:gd name="connsiteY51" fmla="*/ 140494 h 397669"/>
                <a:gd name="connsiteX52" fmla="*/ 492919 w 833438"/>
                <a:gd name="connsiteY52" fmla="*/ 164306 h 397669"/>
                <a:gd name="connsiteX53" fmla="*/ 478632 w 833438"/>
                <a:gd name="connsiteY53" fmla="*/ 166687 h 397669"/>
                <a:gd name="connsiteX54" fmla="*/ 442913 w 833438"/>
                <a:gd name="connsiteY54" fmla="*/ 159544 h 397669"/>
                <a:gd name="connsiteX55" fmla="*/ 388144 w 833438"/>
                <a:gd name="connsiteY55" fmla="*/ 159544 h 397669"/>
                <a:gd name="connsiteX56" fmla="*/ 350044 w 833438"/>
                <a:gd name="connsiteY56" fmla="*/ 119062 h 397669"/>
                <a:gd name="connsiteX57" fmla="*/ 326232 w 833438"/>
                <a:gd name="connsiteY57" fmla="*/ 111919 h 397669"/>
                <a:gd name="connsiteX58" fmla="*/ 288132 w 833438"/>
                <a:gd name="connsiteY58" fmla="*/ 114300 h 397669"/>
                <a:gd name="connsiteX59" fmla="*/ 259557 w 833438"/>
                <a:gd name="connsiteY59" fmla="*/ 116681 h 397669"/>
                <a:gd name="connsiteX60" fmla="*/ 250032 w 833438"/>
                <a:gd name="connsiteY60" fmla="*/ 128587 h 397669"/>
                <a:gd name="connsiteX61" fmla="*/ 238125 w 833438"/>
                <a:gd name="connsiteY61" fmla="*/ 121444 h 397669"/>
                <a:gd name="connsiteX62" fmla="*/ 235744 w 833438"/>
                <a:gd name="connsiteY62" fmla="*/ 76200 h 397669"/>
                <a:gd name="connsiteX63" fmla="*/ 252413 w 833438"/>
                <a:gd name="connsiteY63" fmla="*/ 47625 h 397669"/>
                <a:gd name="connsiteX64" fmla="*/ 285750 w 833438"/>
                <a:gd name="connsiteY64" fmla="*/ 40481 h 397669"/>
                <a:gd name="connsiteX65" fmla="*/ 280988 w 833438"/>
                <a:gd name="connsiteY65" fmla="*/ 21431 h 397669"/>
                <a:gd name="connsiteX66" fmla="*/ 304800 w 833438"/>
                <a:gd name="connsiteY66" fmla="*/ 2381 h 397669"/>
                <a:gd name="connsiteX67" fmla="*/ 273844 w 833438"/>
                <a:gd name="connsiteY67" fmla="*/ 0 h 397669"/>
                <a:gd name="connsiteX68" fmla="*/ 254794 w 833438"/>
                <a:gd name="connsiteY68" fmla="*/ 21431 h 397669"/>
                <a:gd name="connsiteX69" fmla="*/ 207169 w 833438"/>
                <a:gd name="connsiteY69" fmla="*/ 26194 h 397669"/>
                <a:gd name="connsiteX70" fmla="*/ 176213 w 833438"/>
                <a:gd name="connsiteY70" fmla="*/ 54769 h 397669"/>
                <a:gd name="connsiteX71" fmla="*/ 166688 w 833438"/>
                <a:gd name="connsiteY71" fmla="*/ 88106 h 397669"/>
                <a:gd name="connsiteX72" fmla="*/ 147638 w 833438"/>
                <a:gd name="connsiteY72" fmla="*/ 109537 h 397669"/>
                <a:gd name="connsiteX73" fmla="*/ 121444 w 833438"/>
                <a:gd name="connsiteY73" fmla="*/ 116681 h 397669"/>
                <a:gd name="connsiteX74" fmla="*/ 71438 w 833438"/>
                <a:gd name="connsiteY74" fmla="*/ 159544 h 397669"/>
                <a:gd name="connsiteX75" fmla="*/ 47625 w 833438"/>
                <a:gd name="connsiteY75" fmla="*/ 161925 h 397669"/>
                <a:gd name="connsiteX76" fmla="*/ 0 w 833438"/>
                <a:gd name="connsiteY76" fmla="*/ 223837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3438" h="397669">
                  <a:moveTo>
                    <a:pt x="0" y="223837"/>
                  </a:moveTo>
                  <a:lnTo>
                    <a:pt x="90488" y="276225"/>
                  </a:lnTo>
                  <a:lnTo>
                    <a:pt x="154782" y="271462"/>
                  </a:lnTo>
                  <a:lnTo>
                    <a:pt x="290513" y="292894"/>
                  </a:lnTo>
                  <a:lnTo>
                    <a:pt x="309563" y="288131"/>
                  </a:lnTo>
                  <a:lnTo>
                    <a:pt x="335757" y="328612"/>
                  </a:lnTo>
                  <a:lnTo>
                    <a:pt x="369094" y="321469"/>
                  </a:lnTo>
                  <a:lnTo>
                    <a:pt x="352425" y="354806"/>
                  </a:lnTo>
                  <a:lnTo>
                    <a:pt x="381000" y="397669"/>
                  </a:lnTo>
                  <a:lnTo>
                    <a:pt x="402432" y="376237"/>
                  </a:lnTo>
                  <a:lnTo>
                    <a:pt x="423863" y="342900"/>
                  </a:lnTo>
                  <a:lnTo>
                    <a:pt x="447675" y="304800"/>
                  </a:lnTo>
                  <a:lnTo>
                    <a:pt x="452438" y="273844"/>
                  </a:lnTo>
                  <a:lnTo>
                    <a:pt x="452438" y="273844"/>
                  </a:lnTo>
                  <a:lnTo>
                    <a:pt x="469107" y="278606"/>
                  </a:lnTo>
                  <a:lnTo>
                    <a:pt x="471488" y="290512"/>
                  </a:lnTo>
                  <a:lnTo>
                    <a:pt x="476250" y="297656"/>
                  </a:lnTo>
                  <a:lnTo>
                    <a:pt x="490538" y="269081"/>
                  </a:lnTo>
                  <a:lnTo>
                    <a:pt x="514350" y="264319"/>
                  </a:lnTo>
                  <a:lnTo>
                    <a:pt x="507207" y="280987"/>
                  </a:lnTo>
                  <a:lnTo>
                    <a:pt x="502444" y="297656"/>
                  </a:lnTo>
                  <a:lnTo>
                    <a:pt x="514350" y="307181"/>
                  </a:lnTo>
                  <a:lnTo>
                    <a:pt x="547688" y="264319"/>
                  </a:lnTo>
                  <a:lnTo>
                    <a:pt x="554832" y="245269"/>
                  </a:lnTo>
                  <a:lnTo>
                    <a:pt x="566738" y="238125"/>
                  </a:lnTo>
                  <a:lnTo>
                    <a:pt x="592932" y="230981"/>
                  </a:lnTo>
                  <a:lnTo>
                    <a:pt x="626269" y="192881"/>
                  </a:lnTo>
                  <a:lnTo>
                    <a:pt x="671513" y="183356"/>
                  </a:lnTo>
                  <a:lnTo>
                    <a:pt x="716757" y="185737"/>
                  </a:lnTo>
                  <a:lnTo>
                    <a:pt x="738188" y="204787"/>
                  </a:lnTo>
                  <a:lnTo>
                    <a:pt x="762000" y="204787"/>
                  </a:lnTo>
                  <a:lnTo>
                    <a:pt x="762000" y="176212"/>
                  </a:lnTo>
                  <a:lnTo>
                    <a:pt x="781050" y="169069"/>
                  </a:lnTo>
                  <a:lnTo>
                    <a:pt x="823913" y="183356"/>
                  </a:lnTo>
                  <a:lnTo>
                    <a:pt x="833438" y="161925"/>
                  </a:lnTo>
                  <a:lnTo>
                    <a:pt x="828675" y="138112"/>
                  </a:lnTo>
                  <a:lnTo>
                    <a:pt x="807244" y="138112"/>
                  </a:lnTo>
                  <a:lnTo>
                    <a:pt x="802482" y="130969"/>
                  </a:lnTo>
                  <a:lnTo>
                    <a:pt x="795338" y="109537"/>
                  </a:lnTo>
                  <a:lnTo>
                    <a:pt x="764382" y="102394"/>
                  </a:lnTo>
                  <a:lnTo>
                    <a:pt x="745332" y="119062"/>
                  </a:lnTo>
                  <a:lnTo>
                    <a:pt x="723900" y="126206"/>
                  </a:lnTo>
                  <a:lnTo>
                    <a:pt x="695325" y="128587"/>
                  </a:lnTo>
                  <a:lnTo>
                    <a:pt x="666750" y="116681"/>
                  </a:lnTo>
                  <a:lnTo>
                    <a:pt x="681038" y="80962"/>
                  </a:lnTo>
                  <a:lnTo>
                    <a:pt x="683419" y="59531"/>
                  </a:lnTo>
                  <a:lnTo>
                    <a:pt x="671513" y="57150"/>
                  </a:lnTo>
                  <a:lnTo>
                    <a:pt x="647700" y="69056"/>
                  </a:lnTo>
                  <a:lnTo>
                    <a:pt x="628650" y="95250"/>
                  </a:lnTo>
                  <a:lnTo>
                    <a:pt x="581025" y="102394"/>
                  </a:lnTo>
                  <a:lnTo>
                    <a:pt x="533400" y="119062"/>
                  </a:lnTo>
                  <a:lnTo>
                    <a:pt x="502444" y="140494"/>
                  </a:lnTo>
                  <a:lnTo>
                    <a:pt x="492919" y="164306"/>
                  </a:lnTo>
                  <a:lnTo>
                    <a:pt x="478632" y="166687"/>
                  </a:lnTo>
                  <a:lnTo>
                    <a:pt x="442913" y="159544"/>
                  </a:lnTo>
                  <a:lnTo>
                    <a:pt x="388144" y="159544"/>
                  </a:lnTo>
                  <a:lnTo>
                    <a:pt x="350044" y="119062"/>
                  </a:lnTo>
                  <a:lnTo>
                    <a:pt x="326232" y="111919"/>
                  </a:lnTo>
                  <a:lnTo>
                    <a:pt x="288132" y="114300"/>
                  </a:lnTo>
                  <a:lnTo>
                    <a:pt x="259557" y="116681"/>
                  </a:lnTo>
                  <a:lnTo>
                    <a:pt x="250032" y="128587"/>
                  </a:lnTo>
                  <a:lnTo>
                    <a:pt x="238125" y="121444"/>
                  </a:lnTo>
                  <a:lnTo>
                    <a:pt x="235744" y="76200"/>
                  </a:lnTo>
                  <a:lnTo>
                    <a:pt x="252413" y="47625"/>
                  </a:lnTo>
                  <a:lnTo>
                    <a:pt x="285750" y="40481"/>
                  </a:lnTo>
                  <a:lnTo>
                    <a:pt x="280988" y="21431"/>
                  </a:lnTo>
                  <a:lnTo>
                    <a:pt x="304800" y="2381"/>
                  </a:lnTo>
                  <a:lnTo>
                    <a:pt x="273844" y="0"/>
                  </a:lnTo>
                  <a:lnTo>
                    <a:pt x="254794" y="21431"/>
                  </a:lnTo>
                  <a:lnTo>
                    <a:pt x="207169" y="26194"/>
                  </a:lnTo>
                  <a:lnTo>
                    <a:pt x="176213" y="54769"/>
                  </a:lnTo>
                  <a:lnTo>
                    <a:pt x="166688" y="88106"/>
                  </a:lnTo>
                  <a:lnTo>
                    <a:pt x="147638" y="109537"/>
                  </a:lnTo>
                  <a:lnTo>
                    <a:pt x="121444" y="116681"/>
                  </a:lnTo>
                  <a:lnTo>
                    <a:pt x="71438" y="159544"/>
                  </a:lnTo>
                  <a:lnTo>
                    <a:pt x="47625" y="161925"/>
                  </a:lnTo>
                  <a:lnTo>
                    <a:pt x="0" y="22383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9" name="Freeform 3102">
              <a:extLst>
                <a:ext uri="{FF2B5EF4-FFF2-40B4-BE49-F238E27FC236}">
                  <a16:creationId xmlns:a16="http://schemas.microsoft.com/office/drawing/2014/main" id="{C316563F-C62C-4686-B6AC-1674F7C59CC0}"/>
                </a:ext>
              </a:extLst>
            </p:cNvPr>
            <p:cNvSpPr/>
            <p:nvPr/>
          </p:nvSpPr>
          <p:spPr>
            <a:xfrm>
              <a:off x="9738186" y="3093131"/>
              <a:ext cx="335062" cy="436956"/>
            </a:xfrm>
            <a:custGeom>
              <a:avLst/>
              <a:gdLst>
                <a:gd name="connsiteX0" fmla="*/ 78581 w 592931"/>
                <a:gd name="connsiteY0" fmla="*/ 130968 h 785812"/>
                <a:gd name="connsiteX1" fmla="*/ 30956 w 592931"/>
                <a:gd name="connsiteY1" fmla="*/ 190500 h 785812"/>
                <a:gd name="connsiteX2" fmla="*/ 21431 w 592931"/>
                <a:gd name="connsiteY2" fmla="*/ 219075 h 785812"/>
                <a:gd name="connsiteX3" fmla="*/ 9525 w 592931"/>
                <a:gd name="connsiteY3" fmla="*/ 261937 h 785812"/>
                <a:gd name="connsiteX4" fmla="*/ 16668 w 592931"/>
                <a:gd name="connsiteY4" fmla="*/ 292893 h 785812"/>
                <a:gd name="connsiteX5" fmla="*/ 0 w 592931"/>
                <a:gd name="connsiteY5" fmla="*/ 342900 h 785812"/>
                <a:gd name="connsiteX6" fmla="*/ 0 w 592931"/>
                <a:gd name="connsiteY6" fmla="*/ 359568 h 785812"/>
                <a:gd name="connsiteX7" fmla="*/ 16668 w 592931"/>
                <a:gd name="connsiteY7" fmla="*/ 390525 h 785812"/>
                <a:gd name="connsiteX8" fmla="*/ 7143 w 592931"/>
                <a:gd name="connsiteY8" fmla="*/ 431006 h 785812"/>
                <a:gd name="connsiteX9" fmla="*/ 33337 w 592931"/>
                <a:gd name="connsiteY9" fmla="*/ 459581 h 785812"/>
                <a:gd name="connsiteX10" fmla="*/ 52387 w 592931"/>
                <a:gd name="connsiteY10" fmla="*/ 488156 h 785812"/>
                <a:gd name="connsiteX11" fmla="*/ 66675 w 592931"/>
                <a:gd name="connsiteY11" fmla="*/ 521493 h 785812"/>
                <a:gd name="connsiteX12" fmla="*/ 71437 w 592931"/>
                <a:gd name="connsiteY12" fmla="*/ 561975 h 785812"/>
                <a:gd name="connsiteX13" fmla="*/ 78581 w 592931"/>
                <a:gd name="connsiteY13" fmla="*/ 628650 h 785812"/>
                <a:gd name="connsiteX14" fmla="*/ 38100 w 592931"/>
                <a:gd name="connsiteY14" fmla="*/ 785812 h 785812"/>
                <a:gd name="connsiteX15" fmla="*/ 61912 w 592931"/>
                <a:gd name="connsiteY15" fmla="*/ 785812 h 785812"/>
                <a:gd name="connsiteX16" fmla="*/ 304800 w 592931"/>
                <a:gd name="connsiteY16" fmla="*/ 731043 h 785812"/>
                <a:gd name="connsiteX17" fmla="*/ 311943 w 592931"/>
                <a:gd name="connsiteY17" fmla="*/ 752475 h 785812"/>
                <a:gd name="connsiteX18" fmla="*/ 504825 w 592931"/>
                <a:gd name="connsiteY18" fmla="*/ 697706 h 785812"/>
                <a:gd name="connsiteX19" fmla="*/ 523875 w 592931"/>
                <a:gd name="connsiteY19" fmla="*/ 673893 h 785812"/>
                <a:gd name="connsiteX20" fmla="*/ 535781 w 592931"/>
                <a:gd name="connsiteY20" fmla="*/ 635793 h 785812"/>
                <a:gd name="connsiteX21" fmla="*/ 519112 w 592931"/>
                <a:gd name="connsiteY21" fmla="*/ 611981 h 785812"/>
                <a:gd name="connsiteX22" fmla="*/ 535781 w 592931"/>
                <a:gd name="connsiteY22" fmla="*/ 583406 h 785812"/>
                <a:gd name="connsiteX23" fmla="*/ 578643 w 592931"/>
                <a:gd name="connsiteY23" fmla="*/ 540543 h 785812"/>
                <a:gd name="connsiteX24" fmla="*/ 592931 w 592931"/>
                <a:gd name="connsiteY24" fmla="*/ 495300 h 785812"/>
                <a:gd name="connsiteX25" fmla="*/ 585787 w 592931"/>
                <a:gd name="connsiteY25" fmla="*/ 423862 h 785812"/>
                <a:gd name="connsiteX26" fmla="*/ 554831 w 592931"/>
                <a:gd name="connsiteY26" fmla="*/ 357187 h 785812"/>
                <a:gd name="connsiteX27" fmla="*/ 531018 w 592931"/>
                <a:gd name="connsiteY27" fmla="*/ 292893 h 785812"/>
                <a:gd name="connsiteX28" fmla="*/ 500062 w 592931"/>
                <a:gd name="connsiteY28" fmla="*/ 271462 h 785812"/>
                <a:gd name="connsiteX29" fmla="*/ 452437 w 592931"/>
                <a:gd name="connsiteY29" fmla="*/ 271462 h 785812"/>
                <a:gd name="connsiteX30" fmla="*/ 416718 w 592931"/>
                <a:gd name="connsiteY30" fmla="*/ 330993 h 785812"/>
                <a:gd name="connsiteX31" fmla="*/ 404812 w 592931"/>
                <a:gd name="connsiteY31" fmla="*/ 350043 h 785812"/>
                <a:gd name="connsiteX32" fmla="*/ 404812 w 592931"/>
                <a:gd name="connsiteY32" fmla="*/ 350043 h 785812"/>
                <a:gd name="connsiteX33" fmla="*/ 364331 w 592931"/>
                <a:gd name="connsiteY33" fmla="*/ 342900 h 785812"/>
                <a:gd name="connsiteX34" fmla="*/ 366712 w 592931"/>
                <a:gd name="connsiteY34" fmla="*/ 311943 h 785812"/>
                <a:gd name="connsiteX35" fmla="*/ 376237 w 592931"/>
                <a:gd name="connsiteY35" fmla="*/ 290512 h 785812"/>
                <a:gd name="connsiteX36" fmla="*/ 388143 w 592931"/>
                <a:gd name="connsiteY36" fmla="*/ 269081 h 785812"/>
                <a:gd name="connsiteX37" fmla="*/ 395287 w 592931"/>
                <a:gd name="connsiteY37" fmla="*/ 252412 h 785812"/>
                <a:gd name="connsiteX38" fmla="*/ 411956 w 592931"/>
                <a:gd name="connsiteY38" fmla="*/ 202406 h 785812"/>
                <a:gd name="connsiteX39" fmla="*/ 400050 w 592931"/>
                <a:gd name="connsiteY39" fmla="*/ 123825 h 785812"/>
                <a:gd name="connsiteX40" fmla="*/ 371475 w 592931"/>
                <a:gd name="connsiteY40" fmla="*/ 100012 h 785812"/>
                <a:gd name="connsiteX41" fmla="*/ 373856 w 592931"/>
                <a:gd name="connsiteY41" fmla="*/ 88106 h 785812"/>
                <a:gd name="connsiteX42" fmla="*/ 381000 w 592931"/>
                <a:gd name="connsiteY42" fmla="*/ 71437 h 785812"/>
                <a:gd name="connsiteX43" fmla="*/ 376237 w 592931"/>
                <a:gd name="connsiteY43" fmla="*/ 59531 h 785812"/>
                <a:gd name="connsiteX44" fmla="*/ 340518 w 592931"/>
                <a:gd name="connsiteY44" fmla="*/ 52387 h 785812"/>
                <a:gd name="connsiteX45" fmla="*/ 321468 w 592931"/>
                <a:gd name="connsiteY45" fmla="*/ 42862 h 785812"/>
                <a:gd name="connsiteX46" fmla="*/ 311943 w 592931"/>
                <a:gd name="connsiteY46" fmla="*/ 30956 h 785812"/>
                <a:gd name="connsiteX47" fmla="*/ 283368 w 592931"/>
                <a:gd name="connsiteY47" fmla="*/ 35718 h 785812"/>
                <a:gd name="connsiteX48" fmla="*/ 261937 w 592931"/>
                <a:gd name="connsiteY48" fmla="*/ 28575 h 785812"/>
                <a:gd name="connsiteX49" fmla="*/ 238125 w 592931"/>
                <a:gd name="connsiteY49" fmla="*/ 14287 h 785812"/>
                <a:gd name="connsiteX50" fmla="*/ 211931 w 592931"/>
                <a:gd name="connsiteY50" fmla="*/ 21431 h 785812"/>
                <a:gd name="connsiteX51" fmla="*/ 197643 w 592931"/>
                <a:gd name="connsiteY51" fmla="*/ 19050 h 785812"/>
                <a:gd name="connsiteX52" fmla="*/ 169068 w 592931"/>
                <a:gd name="connsiteY52" fmla="*/ 0 h 785812"/>
                <a:gd name="connsiteX53" fmla="*/ 142875 w 592931"/>
                <a:gd name="connsiteY53" fmla="*/ 30956 h 785812"/>
                <a:gd name="connsiteX54" fmla="*/ 135731 w 592931"/>
                <a:gd name="connsiteY54" fmla="*/ 66675 h 785812"/>
                <a:gd name="connsiteX55" fmla="*/ 135731 w 592931"/>
                <a:gd name="connsiteY55" fmla="*/ 71437 h 785812"/>
                <a:gd name="connsiteX56" fmla="*/ 154781 w 592931"/>
                <a:gd name="connsiteY56" fmla="*/ 76200 h 785812"/>
                <a:gd name="connsiteX57" fmla="*/ 133350 w 592931"/>
                <a:gd name="connsiteY57" fmla="*/ 90487 h 785812"/>
                <a:gd name="connsiteX58" fmla="*/ 78581 w 592931"/>
                <a:gd name="connsiteY58" fmla="*/ 130968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92931" h="785812">
                  <a:moveTo>
                    <a:pt x="78581" y="130968"/>
                  </a:moveTo>
                  <a:lnTo>
                    <a:pt x="30956" y="190500"/>
                  </a:lnTo>
                  <a:lnTo>
                    <a:pt x="21431" y="219075"/>
                  </a:lnTo>
                  <a:lnTo>
                    <a:pt x="9525" y="261937"/>
                  </a:lnTo>
                  <a:lnTo>
                    <a:pt x="16668" y="292893"/>
                  </a:lnTo>
                  <a:lnTo>
                    <a:pt x="0" y="342900"/>
                  </a:lnTo>
                  <a:lnTo>
                    <a:pt x="0" y="359568"/>
                  </a:lnTo>
                  <a:lnTo>
                    <a:pt x="16668" y="390525"/>
                  </a:lnTo>
                  <a:lnTo>
                    <a:pt x="7143" y="431006"/>
                  </a:lnTo>
                  <a:lnTo>
                    <a:pt x="33337" y="459581"/>
                  </a:lnTo>
                  <a:lnTo>
                    <a:pt x="52387" y="488156"/>
                  </a:lnTo>
                  <a:lnTo>
                    <a:pt x="66675" y="521493"/>
                  </a:lnTo>
                  <a:lnTo>
                    <a:pt x="71437" y="561975"/>
                  </a:lnTo>
                  <a:lnTo>
                    <a:pt x="78581" y="628650"/>
                  </a:lnTo>
                  <a:lnTo>
                    <a:pt x="38100" y="785812"/>
                  </a:lnTo>
                  <a:lnTo>
                    <a:pt x="61912" y="785812"/>
                  </a:lnTo>
                  <a:lnTo>
                    <a:pt x="304800" y="731043"/>
                  </a:lnTo>
                  <a:lnTo>
                    <a:pt x="311943" y="752475"/>
                  </a:lnTo>
                  <a:lnTo>
                    <a:pt x="504825" y="697706"/>
                  </a:lnTo>
                  <a:lnTo>
                    <a:pt x="523875" y="673893"/>
                  </a:lnTo>
                  <a:lnTo>
                    <a:pt x="535781" y="635793"/>
                  </a:lnTo>
                  <a:lnTo>
                    <a:pt x="519112" y="611981"/>
                  </a:lnTo>
                  <a:lnTo>
                    <a:pt x="535781" y="583406"/>
                  </a:lnTo>
                  <a:lnTo>
                    <a:pt x="578643" y="540543"/>
                  </a:lnTo>
                  <a:lnTo>
                    <a:pt x="592931" y="495300"/>
                  </a:lnTo>
                  <a:lnTo>
                    <a:pt x="585787" y="423862"/>
                  </a:lnTo>
                  <a:lnTo>
                    <a:pt x="554831" y="357187"/>
                  </a:lnTo>
                  <a:lnTo>
                    <a:pt x="531018" y="292893"/>
                  </a:lnTo>
                  <a:lnTo>
                    <a:pt x="500062" y="271462"/>
                  </a:lnTo>
                  <a:lnTo>
                    <a:pt x="452437" y="271462"/>
                  </a:lnTo>
                  <a:lnTo>
                    <a:pt x="416718" y="330993"/>
                  </a:lnTo>
                  <a:lnTo>
                    <a:pt x="404812" y="350043"/>
                  </a:lnTo>
                  <a:lnTo>
                    <a:pt x="404812" y="350043"/>
                  </a:lnTo>
                  <a:lnTo>
                    <a:pt x="364331" y="342900"/>
                  </a:lnTo>
                  <a:lnTo>
                    <a:pt x="366712" y="311943"/>
                  </a:lnTo>
                  <a:lnTo>
                    <a:pt x="376237" y="290512"/>
                  </a:lnTo>
                  <a:lnTo>
                    <a:pt x="388143" y="269081"/>
                  </a:lnTo>
                  <a:lnTo>
                    <a:pt x="395287" y="252412"/>
                  </a:lnTo>
                  <a:lnTo>
                    <a:pt x="411956" y="202406"/>
                  </a:lnTo>
                  <a:lnTo>
                    <a:pt x="400050" y="123825"/>
                  </a:lnTo>
                  <a:lnTo>
                    <a:pt x="371475" y="100012"/>
                  </a:lnTo>
                  <a:lnTo>
                    <a:pt x="373856" y="88106"/>
                  </a:lnTo>
                  <a:lnTo>
                    <a:pt x="381000" y="71437"/>
                  </a:lnTo>
                  <a:lnTo>
                    <a:pt x="376237" y="59531"/>
                  </a:lnTo>
                  <a:lnTo>
                    <a:pt x="340518" y="52387"/>
                  </a:lnTo>
                  <a:lnTo>
                    <a:pt x="321468" y="42862"/>
                  </a:lnTo>
                  <a:lnTo>
                    <a:pt x="311943" y="30956"/>
                  </a:lnTo>
                  <a:lnTo>
                    <a:pt x="283368" y="35718"/>
                  </a:lnTo>
                  <a:lnTo>
                    <a:pt x="261937" y="28575"/>
                  </a:lnTo>
                  <a:lnTo>
                    <a:pt x="238125" y="14287"/>
                  </a:lnTo>
                  <a:lnTo>
                    <a:pt x="211931" y="21431"/>
                  </a:lnTo>
                  <a:lnTo>
                    <a:pt x="197643" y="19050"/>
                  </a:lnTo>
                  <a:lnTo>
                    <a:pt x="169068" y="0"/>
                  </a:lnTo>
                  <a:lnTo>
                    <a:pt x="142875" y="30956"/>
                  </a:lnTo>
                  <a:lnTo>
                    <a:pt x="135731" y="66675"/>
                  </a:lnTo>
                  <a:lnTo>
                    <a:pt x="135731" y="71437"/>
                  </a:lnTo>
                  <a:lnTo>
                    <a:pt x="154781" y="76200"/>
                  </a:lnTo>
                  <a:lnTo>
                    <a:pt x="133350" y="90487"/>
                  </a:lnTo>
                  <a:lnTo>
                    <a:pt x="78581" y="13096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3" name="Freeform 3110">
              <a:extLst>
                <a:ext uri="{FF2B5EF4-FFF2-40B4-BE49-F238E27FC236}">
                  <a16:creationId xmlns:a16="http://schemas.microsoft.com/office/drawing/2014/main" id="{A5992A77-8D20-4B62-85C0-700CF10F5211}"/>
                </a:ext>
              </a:extLst>
            </p:cNvPr>
            <p:cNvSpPr/>
            <p:nvPr/>
          </p:nvSpPr>
          <p:spPr>
            <a:xfrm>
              <a:off x="9913806" y="3396669"/>
              <a:ext cx="369599" cy="408710"/>
            </a:xfrm>
            <a:custGeom>
              <a:avLst/>
              <a:gdLst>
                <a:gd name="connsiteX0" fmla="*/ 0 w 652463"/>
                <a:gd name="connsiteY0" fmla="*/ 202406 h 735806"/>
                <a:gd name="connsiteX1" fmla="*/ 114300 w 652463"/>
                <a:gd name="connsiteY1" fmla="*/ 683419 h 735806"/>
                <a:gd name="connsiteX2" fmla="*/ 176213 w 652463"/>
                <a:gd name="connsiteY2" fmla="*/ 711994 h 735806"/>
                <a:gd name="connsiteX3" fmla="*/ 228600 w 652463"/>
                <a:gd name="connsiteY3" fmla="*/ 711994 h 735806"/>
                <a:gd name="connsiteX4" fmla="*/ 340519 w 652463"/>
                <a:gd name="connsiteY4" fmla="*/ 700087 h 735806"/>
                <a:gd name="connsiteX5" fmla="*/ 383382 w 652463"/>
                <a:gd name="connsiteY5" fmla="*/ 681037 h 735806"/>
                <a:gd name="connsiteX6" fmla="*/ 397669 w 652463"/>
                <a:gd name="connsiteY6" fmla="*/ 702469 h 735806"/>
                <a:gd name="connsiteX7" fmla="*/ 419100 w 652463"/>
                <a:gd name="connsiteY7" fmla="*/ 704850 h 735806"/>
                <a:gd name="connsiteX8" fmla="*/ 435769 w 652463"/>
                <a:gd name="connsiteY8" fmla="*/ 731044 h 735806"/>
                <a:gd name="connsiteX9" fmla="*/ 454819 w 652463"/>
                <a:gd name="connsiteY9" fmla="*/ 735806 h 735806"/>
                <a:gd name="connsiteX10" fmla="*/ 509588 w 652463"/>
                <a:gd name="connsiteY10" fmla="*/ 669131 h 735806"/>
                <a:gd name="connsiteX11" fmla="*/ 495300 w 652463"/>
                <a:gd name="connsiteY11" fmla="*/ 650081 h 735806"/>
                <a:gd name="connsiteX12" fmla="*/ 502444 w 652463"/>
                <a:gd name="connsiteY12" fmla="*/ 611981 h 735806"/>
                <a:gd name="connsiteX13" fmla="*/ 535782 w 652463"/>
                <a:gd name="connsiteY13" fmla="*/ 600075 h 735806"/>
                <a:gd name="connsiteX14" fmla="*/ 542925 w 652463"/>
                <a:gd name="connsiteY14" fmla="*/ 623887 h 735806"/>
                <a:gd name="connsiteX15" fmla="*/ 564357 w 652463"/>
                <a:gd name="connsiteY15" fmla="*/ 597694 h 735806"/>
                <a:gd name="connsiteX16" fmla="*/ 552450 w 652463"/>
                <a:gd name="connsiteY16" fmla="*/ 566737 h 735806"/>
                <a:gd name="connsiteX17" fmla="*/ 538163 w 652463"/>
                <a:gd name="connsiteY17" fmla="*/ 545306 h 735806"/>
                <a:gd name="connsiteX18" fmla="*/ 564357 w 652463"/>
                <a:gd name="connsiteY18" fmla="*/ 526256 h 735806"/>
                <a:gd name="connsiteX19" fmla="*/ 621507 w 652463"/>
                <a:gd name="connsiteY19" fmla="*/ 464344 h 735806"/>
                <a:gd name="connsiteX20" fmla="*/ 652463 w 652463"/>
                <a:gd name="connsiteY20" fmla="*/ 404812 h 735806"/>
                <a:gd name="connsiteX21" fmla="*/ 650082 w 652463"/>
                <a:gd name="connsiteY21" fmla="*/ 228600 h 735806"/>
                <a:gd name="connsiteX22" fmla="*/ 581025 w 652463"/>
                <a:gd name="connsiteY22" fmla="*/ 0 h 735806"/>
                <a:gd name="connsiteX23" fmla="*/ 385763 w 652463"/>
                <a:gd name="connsiteY23" fmla="*/ 159544 h 735806"/>
                <a:gd name="connsiteX24" fmla="*/ 330994 w 652463"/>
                <a:gd name="connsiteY24" fmla="*/ 178594 h 735806"/>
                <a:gd name="connsiteX25" fmla="*/ 304800 w 652463"/>
                <a:gd name="connsiteY25" fmla="*/ 197644 h 735806"/>
                <a:gd name="connsiteX26" fmla="*/ 278607 w 652463"/>
                <a:gd name="connsiteY26" fmla="*/ 169069 h 735806"/>
                <a:gd name="connsiteX27" fmla="*/ 245269 w 652463"/>
                <a:gd name="connsiteY27" fmla="*/ 176212 h 735806"/>
                <a:gd name="connsiteX28" fmla="*/ 192882 w 652463"/>
                <a:gd name="connsiteY28" fmla="*/ 152400 h 735806"/>
                <a:gd name="connsiteX29" fmla="*/ 0 w 652463"/>
                <a:gd name="connsiteY29" fmla="*/ 202406 h 735806"/>
                <a:gd name="connsiteX0" fmla="*/ 0 w 652463"/>
                <a:gd name="connsiteY0" fmla="*/ 202406 h 735806"/>
                <a:gd name="connsiteX1" fmla="*/ 114300 w 652463"/>
                <a:gd name="connsiteY1" fmla="*/ 683419 h 735806"/>
                <a:gd name="connsiteX2" fmla="*/ 176213 w 652463"/>
                <a:gd name="connsiteY2" fmla="*/ 711994 h 735806"/>
                <a:gd name="connsiteX3" fmla="*/ 228600 w 652463"/>
                <a:gd name="connsiteY3" fmla="*/ 711994 h 735806"/>
                <a:gd name="connsiteX4" fmla="*/ 340519 w 652463"/>
                <a:gd name="connsiteY4" fmla="*/ 700087 h 735806"/>
                <a:gd name="connsiteX5" fmla="*/ 383382 w 652463"/>
                <a:gd name="connsiteY5" fmla="*/ 681037 h 735806"/>
                <a:gd name="connsiteX6" fmla="*/ 397669 w 652463"/>
                <a:gd name="connsiteY6" fmla="*/ 702469 h 735806"/>
                <a:gd name="connsiteX7" fmla="*/ 419100 w 652463"/>
                <a:gd name="connsiteY7" fmla="*/ 704850 h 735806"/>
                <a:gd name="connsiteX8" fmla="*/ 435769 w 652463"/>
                <a:gd name="connsiteY8" fmla="*/ 731044 h 735806"/>
                <a:gd name="connsiteX9" fmla="*/ 454819 w 652463"/>
                <a:gd name="connsiteY9" fmla="*/ 735806 h 735806"/>
                <a:gd name="connsiteX10" fmla="*/ 509588 w 652463"/>
                <a:gd name="connsiteY10" fmla="*/ 669131 h 735806"/>
                <a:gd name="connsiteX11" fmla="*/ 495300 w 652463"/>
                <a:gd name="connsiteY11" fmla="*/ 650081 h 735806"/>
                <a:gd name="connsiteX12" fmla="*/ 502444 w 652463"/>
                <a:gd name="connsiteY12" fmla="*/ 611981 h 735806"/>
                <a:gd name="connsiteX13" fmla="*/ 535782 w 652463"/>
                <a:gd name="connsiteY13" fmla="*/ 600075 h 735806"/>
                <a:gd name="connsiteX14" fmla="*/ 542925 w 652463"/>
                <a:gd name="connsiteY14" fmla="*/ 623887 h 735806"/>
                <a:gd name="connsiteX15" fmla="*/ 564357 w 652463"/>
                <a:gd name="connsiteY15" fmla="*/ 597694 h 735806"/>
                <a:gd name="connsiteX16" fmla="*/ 552450 w 652463"/>
                <a:gd name="connsiteY16" fmla="*/ 566737 h 735806"/>
                <a:gd name="connsiteX17" fmla="*/ 538163 w 652463"/>
                <a:gd name="connsiteY17" fmla="*/ 545306 h 735806"/>
                <a:gd name="connsiteX18" fmla="*/ 564357 w 652463"/>
                <a:gd name="connsiteY18" fmla="*/ 526256 h 735806"/>
                <a:gd name="connsiteX19" fmla="*/ 628633 w 652463"/>
                <a:gd name="connsiteY19" fmla="*/ 492950 h 735806"/>
                <a:gd name="connsiteX20" fmla="*/ 652463 w 652463"/>
                <a:gd name="connsiteY20" fmla="*/ 404812 h 735806"/>
                <a:gd name="connsiteX21" fmla="*/ 650082 w 652463"/>
                <a:gd name="connsiteY21" fmla="*/ 228600 h 735806"/>
                <a:gd name="connsiteX22" fmla="*/ 581025 w 652463"/>
                <a:gd name="connsiteY22" fmla="*/ 0 h 735806"/>
                <a:gd name="connsiteX23" fmla="*/ 385763 w 652463"/>
                <a:gd name="connsiteY23" fmla="*/ 159544 h 735806"/>
                <a:gd name="connsiteX24" fmla="*/ 330994 w 652463"/>
                <a:gd name="connsiteY24" fmla="*/ 178594 h 735806"/>
                <a:gd name="connsiteX25" fmla="*/ 304800 w 652463"/>
                <a:gd name="connsiteY25" fmla="*/ 197644 h 735806"/>
                <a:gd name="connsiteX26" fmla="*/ 278607 w 652463"/>
                <a:gd name="connsiteY26" fmla="*/ 169069 h 735806"/>
                <a:gd name="connsiteX27" fmla="*/ 245269 w 652463"/>
                <a:gd name="connsiteY27" fmla="*/ 176212 h 735806"/>
                <a:gd name="connsiteX28" fmla="*/ 192882 w 652463"/>
                <a:gd name="connsiteY28" fmla="*/ 152400 h 735806"/>
                <a:gd name="connsiteX29" fmla="*/ 0 w 652463"/>
                <a:gd name="connsiteY29" fmla="*/ 202406 h 73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52463" h="735806">
                  <a:moveTo>
                    <a:pt x="0" y="202406"/>
                  </a:moveTo>
                  <a:lnTo>
                    <a:pt x="114300" y="683419"/>
                  </a:lnTo>
                  <a:lnTo>
                    <a:pt x="176213" y="711994"/>
                  </a:lnTo>
                  <a:lnTo>
                    <a:pt x="228600" y="711994"/>
                  </a:lnTo>
                  <a:lnTo>
                    <a:pt x="340519" y="700087"/>
                  </a:lnTo>
                  <a:lnTo>
                    <a:pt x="383382" y="681037"/>
                  </a:lnTo>
                  <a:lnTo>
                    <a:pt x="397669" y="702469"/>
                  </a:lnTo>
                  <a:lnTo>
                    <a:pt x="419100" y="704850"/>
                  </a:lnTo>
                  <a:lnTo>
                    <a:pt x="435769" y="731044"/>
                  </a:lnTo>
                  <a:lnTo>
                    <a:pt x="454819" y="735806"/>
                  </a:lnTo>
                  <a:lnTo>
                    <a:pt x="509588" y="669131"/>
                  </a:lnTo>
                  <a:lnTo>
                    <a:pt x="495300" y="650081"/>
                  </a:lnTo>
                  <a:lnTo>
                    <a:pt x="502444" y="611981"/>
                  </a:lnTo>
                  <a:lnTo>
                    <a:pt x="535782" y="600075"/>
                  </a:lnTo>
                  <a:lnTo>
                    <a:pt x="542925" y="623887"/>
                  </a:lnTo>
                  <a:lnTo>
                    <a:pt x="564357" y="597694"/>
                  </a:lnTo>
                  <a:lnTo>
                    <a:pt x="552450" y="566737"/>
                  </a:lnTo>
                  <a:lnTo>
                    <a:pt x="538163" y="545306"/>
                  </a:lnTo>
                  <a:lnTo>
                    <a:pt x="564357" y="526256"/>
                  </a:lnTo>
                  <a:lnTo>
                    <a:pt x="628633" y="492950"/>
                  </a:lnTo>
                  <a:cubicBezTo>
                    <a:pt x="638952" y="473106"/>
                    <a:pt x="642144" y="424656"/>
                    <a:pt x="652463" y="404812"/>
                  </a:cubicBezTo>
                  <a:cubicBezTo>
                    <a:pt x="651669" y="346075"/>
                    <a:pt x="650876" y="287337"/>
                    <a:pt x="650082" y="228600"/>
                  </a:cubicBezTo>
                  <a:lnTo>
                    <a:pt x="581025" y="0"/>
                  </a:lnTo>
                  <a:lnTo>
                    <a:pt x="385763" y="159544"/>
                  </a:lnTo>
                  <a:lnTo>
                    <a:pt x="330994" y="178594"/>
                  </a:lnTo>
                  <a:lnTo>
                    <a:pt x="304800" y="197644"/>
                  </a:lnTo>
                  <a:lnTo>
                    <a:pt x="278607" y="169069"/>
                  </a:lnTo>
                  <a:lnTo>
                    <a:pt x="245269" y="176212"/>
                  </a:lnTo>
                  <a:lnTo>
                    <a:pt x="192882" y="152400"/>
                  </a:lnTo>
                  <a:lnTo>
                    <a:pt x="0" y="20240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pic>
        <p:nvPicPr>
          <p:cNvPr id="85" name="Picture 84" descr="A picture containing object&#10;&#10;Description automatically generated">
            <a:extLst>
              <a:ext uri="{FF2B5EF4-FFF2-40B4-BE49-F238E27FC236}">
                <a16:creationId xmlns:a16="http://schemas.microsoft.com/office/drawing/2014/main" id="{A3BEDA2F-ED3F-5841-A4F3-75C3B167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6" y="528626"/>
            <a:ext cx="660400" cy="6096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C35F5BA-2DD4-4A45-89F6-EEE824A31A89}"/>
              </a:ext>
            </a:extLst>
          </p:cNvPr>
          <p:cNvSpPr/>
          <p:nvPr/>
        </p:nvSpPr>
        <p:spPr>
          <a:xfrm>
            <a:off x="165294" y="1171508"/>
            <a:ext cx="5321172" cy="30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1200" cap="all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Population Density</a:t>
            </a:r>
            <a:endParaRPr kumimoji="0" lang="en-US" sz="1300" b="1" i="0" u="none" strike="noStrike" kern="1200" cap="all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header_connector_1">
            <a:extLst>
              <a:ext uri="{FF2B5EF4-FFF2-40B4-BE49-F238E27FC236}">
                <a16:creationId xmlns:a16="http://schemas.microsoft.com/office/drawing/2014/main" id="{61F1CA14-366F-FC40-807E-6193DD3226B2}"/>
              </a:ext>
            </a:extLst>
          </p:cNvPr>
          <p:cNvCxnSpPr>
            <a:cxnSpLocks/>
          </p:cNvCxnSpPr>
          <p:nvPr/>
        </p:nvCxnSpPr>
        <p:spPr>
          <a:xfrm>
            <a:off x="125197" y="1103491"/>
            <a:ext cx="1196395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header_text">
            <a:extLst>
              <a:ext uri="{FF2B5EF4-FFF2-40B4-BE49-F238E27FC236}">
                <a16:creationId xmlns:a16="http://schemas.microsoft.com/office/drawing/2014/main" id="{F42F5993-5E94-724B-AB51-2A38165F29EF}"/>
              </a:ext>
            </a:extLst>
          </p:cNvPr>
          <p:cNvSpPr/>
          <p:nvPr/>
        </p:nvSpPr>
        <p:spPr>
          <a:xfrm>
            <a:off x="6023691" y="1187031"/>
            <a:ext cx="4285064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1200" cap="all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Census Divisions</a:t>
            </a:r>
            <a:endParaRPr kumimoji="0" lang="en-US" sz="1300" b="1" i="0" u="none" strike="noStrike" kern="1200" cap="all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DBCAF68-E066-134B-9D9C-D055B06184D2}"/>
              </a:ext>
            </a:extLst>
          </p:cNvPr>
          <p:cNvSpPr/>
          <p:nvPr/>
        </p:nvSpPr>
        <p:spPr>
          <a:xfrm>
            <a:off x="979325" y="700286"/>
            <a:ext cx="4938929" cy="286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sz="1200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 Comment</a:t>
            </a:r>
          </a:p>
        </p:txBody>
      </p:sp>
      <p:cxnSp>
        <p:nvCxnSpPr>
          <p:cNvPr id="154" name="DensityLeftConnector">
            <a:extLst>
              <a:ext uri="{FF2B5EF4-FFF2-40B4-BE49-F238E27FC236}">
                <a16:creationId xmlns:a16="http://schemas.microsoft.com/office/drawing/2014/main" id="{381BBD29-479F-40A6-A5E4-ACC1339EE569}"/>
              </a:ext>
            </a:extLst>
          </p:cNvPr>
          <p:cNvCxnSpPr>
            <a:cxnSpLocks/>
          </p:cNvCxnSpPr>
          <p:nvPr/>
        </p:nvCxnSpPr>
        <p:spPr>
          <a:xfrm rot="16200000">
            <a:off x="69810" y="1319415"/>
            <a:ext cx="199525" cy="0"/>
          </a:xfrm>
          <a:prstGeom prst="line">
            <a:avLst/>
          </a:prstGeom>
          <a:ln w="28575">
            <a:solidFill>
              <a:srgbClr val="F58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D093AA34-420D-4ED9-9FAC-A1B55567E18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967623" y="1104249"/>
            <a:ext cx="129486" cy="5574210"/>
          </a:xfrm>
          <a:prstGeom prst="rect">
            <a:avLst/>
          </a:prstGeom>
        </p:spPr>
      </p:pic>
      <p:grpSp>
        <p:nvGrpSpPr>
          <p:cNvPr id="5" name="header_colouredImage1"/>
          <p:cNvGrpSpPr/>
          <p:nvPr/>
        </p:nvGrpSpPr>
        <p:grpSpPr>
          <a:xfrm>
            <a:off x="170734" y="559036"/>
            <a:ext cx="622873" cy="543630"/>
            <a:chOff x="170734" y="559036"/>
            <a:chExt cx="622873" cy="543630"/>
          </a:xfrm>
        </p:grpSpPr>
        <p:cxnSp>
          <p:nvCxnSpPr>
            <p:cNvPr id="87" name="connector">
              <a:extLst>
                <a:ext uri="{FF2B5EF4-FFF2-40B4-BE49-F238E27FC236}">
                  <a16:creationId xmlns:a16="http://schemas.microsoft.com/office/drawing/2014/main" id="{D116922E-E7D3-4340-B268-EDAA46C0F2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0971" y="839548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0" name="chart">
              <a:extLst>
                <a:ext uri="{FF2B5EF4-FFF2-40B4-BE49-F238E27FC236}">
                  <a16:creationId xmlns:a16="http://schemas.microsoft.com/office/drawing/2014/main" id="{3F815469-8C48-A341-B886-FF1BC4025C4B}"/>
                </a:ext>
              </a:extLst>
            </p:cNvPr>
            <p:cNvGraphicFramePr/>
            <p:nvPr/>
          </p:nvGraphicFramePr>
          <p:xfrm>
            <a:off x="202176" y="559036"/>
            <a:ext cx="581906" cy="5436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A913E967-5138-4649-8493-6FC97A25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66" y="625325"/>
              <a:ext cx="574341" cy="459472"/>
            </a:xfrm>
            <a:prstGeom prst="rect">
              <a:avLst/>
            </a:prstGeom>
          </p:spPr>
        </p:pic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3E5506AF-9092-480F-894F-6FBC459012BC}"/>
              </a:ext>
            </a:extLst>
          </p:cNvPr>
          <p:cNvCxnSpPr/>
          <p:nvPr/>
        </p:nvCxnSpPr>
        <p:spPr>
          <a:xfrm>
            <a:off x="9406354" y="2281439"/>
            <a:ext cx="599306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Picture 228">
            <a:extLst>
              <a:ext uri="{FF2B5EF4-FFF2-40B4-BE49-F238E27FC236}">
                <a16:creationId xmlns:a16="http://schemas.microsoft.com/office/drawing/2014/main" id="{C3F3CC1E-E708-4E1F-B033-92B74798138E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98" y="1832268"/>
            <a:ext cx="180000" cy="517900"/>
          </a:xfrm>
          <a:prstGeom prst="rect">
            <a:avLst/>
          </a:prstGeom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A1C11683-1C79-4B02-B814-E4FDFDB8CB22}"/>
              </a:ext>
            </a:extLst>
          </p:cNvPr>
          <p:cNvCxnSpPr/>
          <p:nvPr/>
        </p:nvCxnSpPr>
        <p:spPr>
          <a:xfrm>
            <a:off x="6245554" y="6267933"/>
            <a:ext cx="599306" cy="0"/>
          </a:xfrm>
          <a:prstGeom prst="line">
            <a:avLst/>
          </a:prstGeom>
          <a:ln w="190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>
            <a:extLst>
              <a:ext uri="{FF2B5EF4-FFF2-40B4-BE49-F238E27FC236}">
                <a16:creationId xmlns:a16="http://schemas.microsoft.com/office/drawing/2014/main" id="{2F6AA43E-C0EB-4E39-8415-6DA5060784F9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83" y="5800768"/>
            <a:ext cx="180000" cy="535894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CB5EB29B-0A33-4BFB-B349-A7EB28E7DAD2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98" y="5800768"/>
            <a:ext cx="180000" cy="535894"/>
          </a:xfrm>
          <a:prstGeom prst="rect">
            <a:avLst/>
          </a:prstGeom>
        </p:spPr>
      </p:pic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93AFC7F-668C-41B9-8CC5-4235DDD48922}"/>
              </a:ext>
            </a:extLst>
          </p:cNvPr>
          <p:cNvCxnSpPr/>
          <p:nvPr/>
        </p:nvCxnSpPr>
        <p:spPr>
          <a:xfrm>
            <a:off x="9406354" y="6267933"/>
            <a:ext cx="599306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DivisionTopMetricConnector">
            <a:extLst>
              <a:ext uri="{FF2B5EF4-FFF2-40B4-BE49-F238E27FC236}">
                <a16:creationId xmlns:a16="http://schemas.microsoft.com/office/drawing/2014/main" id="{1BE3F7D1-8CE0-4959-A871-724C5BCBBF5A}"/>
              </a:ext>
            </a:extLst>
          </p:cNvPr>
          <p:cNvCxnSpPr/>
          <p:nvPr/>
        </p:nvCxnSpPr>
        <p:spPr>
          <a:xfrm>
            <a:off x="6296848" y="2281439"/>
            <a:ext cx="599306" cy="0"/>
          </a:xfrm>
          <a:prstGeom prst="line">
            <a:avLst/>
          </a:prstGeom>
          <a:ln w="19050">
            <a:solidFill>
              <a:srgbClr val="DE6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4" name="Picture 243">
            <a:extLst>
              <a:ext uri="{FF2B5EF4-FFF2-40B4-BE49-F238E27FC236}">
                <a16:creationId xmlns:a16="http://schemas.microsoft.com/office/drawing/2014/main" id="{4C51B5B6-6315-43ED-83BD-9C5ECB91EAE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97" y="1878170"/>
            <a:ext cx="180000" cy="450693"/>
          </a:xfrm>
          <a:prstGeom prst="rect">
            <a:avLst/>
          </a:prstGeom>
        </p:spPr>
      </p:pic>
      <p:grpSp>
        <p:nvGrpSpPr>
          <p:cNvPr id="17" name="division_1"/>
          <p:cNvGrpSpPr/>
          <p:nvPr/>
        </p:nvGrpSpPr>
        <p:grpSpPr>
          <a:xfrm>
            <a:off x="6217648" y="1477314"/>
            <a:ext cx="2576377" cy="811745"/>
            <a:chOff x="6217648" y="1477314"/>
            <a:chExt cx="2576377" cy="811745"/>
          </a:xfrm>
        </p:grpSpPr>
        <p:sp>
          <p:nvSpPr>
            <p:cNvPr id="223" name="header_text">
              <a:extLst>
                <a:ext uri="{FF2B5EF4-FFF2-40B4-BE49-F238E27FC236}">
                  <a16:creationId xmlns:a16="http://schemas.microsoft.com/office/drawing/2014/main" id="{CE4127E1-3C88-4C0A-825B-5FB335FED59F}"/>
                </a:ext>
              </a:extLst>
            </p:cNvPr>
            <p:cNvSpPr/>
            <p:nvPr/>
          </p:nvSpPr>
          <p:spPr>
            <a:xfrm>
              <a:off x="6217648" y="1477314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Pacific</a:t>
              </a:r>
            </a:p>
          </p:txBody>
        </p:sp>
        <p:sp>
          <p:nvSpPr>
            <p:cNvPr id="224" name="value">
              <a:extLst>
                <a:ext uri="{FF2B5EF4-FFF2-40B4-BE49-F238E27FC236}">
                  <a16:creationId xmlns:a16="http://schemas.microsoft.com/office/drawing/2014/main" id="{35C40F99-A2A8-47CD-9E56-05C8131D7DA8}"/>
                </a:ext>
              </a:extLst>
            </p:cNvPr>
            <p:cNvSpPr/>
            <p:nvPr/>
          </p:nvSpPr>
          <p:spPr>
            <a:xfrm>
              <a:off x="6217648" y="1834039"/>
              <a:ext cx="1176848" cy="416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31.8%</a:t>
              </a:r>
            </a:p>
          </p:txBody>
        </p:sp>
        <p:sp>
          <p:nvSpPr>
            <p:cNvPr id="246" name="custombase1_value">
              <a:extLst>
                <a:ext uri="{FF2B5EF4-FFF2-40B4-BE49-F238E27FC236}">
                  <a16:creationId xmlns:a16="http://schemas.microsoft.com/office/drawing/2014/main" id="{9642840B-F8FA-4B96-8F62-78D5B37B76A6}"/>
                </a:ext>
              </a:extLst>
            </p:cNvPr>
            <p:cNvSpPr/>
            <p:nvPr/>
          </p:nvSpPr>
          <p:spPr>
            <a:xfrm>
              <a:off x="8240352" y="1644495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87</a:t>
              </a:r>
            </a:p>
          </p:txBody>
        </p:sp>
        <p:sp>
          <p:nvSpPr>
            <p:cNvPr id="248" name="custombase2_value">
              <a:extLst>
                <a:ext uri="{FF2B5EF4-FFF2-40B4-BE49-F238E27FC236}">
                  <a16:creationId xmlns:a16="http://schemas.microsoft.com/office/drawing/2014/main" id="{39AAD8D6-356B-441A-9BB1-E436F79FEF51}"/>
                </a:ext>
              </a:extLst>
            </p:cNvPr>
            <p:cNvSpPr/>
            <p:nvPr/>
          </p:nvSpPr>
          <p:spPr>
            <a:xfrm>
              <a:off x="8240352" y="1981282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185" name="custombase1_text">
              <a:extLst>
                <a:ext uri="{FF2B5EF4-FFF2-40B4-BE49-F238E27FC236}">
                  <a16:creationId xmlns:a16="http://schemas.microsoft.com/office/drawing/2014/main" id="{CC9B38D5-8156-439C-954B-4E0490976A55}"/>
                </a:ext>
              </a:extLst>
            </p:cNvPr>
            <p:cNvSpPr/>
            <p:nvPr/>
          </p:nvSpPr>
          <p:spPr>
            <a:xfrm>
              <a:off x="7236608" y="1724642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custombase2_text">
              <a:extLst>
                <a:ext uri="{FF2B5EF4-FFF2-40B4-BE49-F238E27FC236}">
                  <a16:creationId xmlns:a16="http://schemas.microsoft.com/office/drawing/2014/main" id="{6F420634-888A-4D4B-BA19-1C2BB2B49C3C}"/>
                </a:ext>
              </a:extLst>
            </p:cNvPr>
            <p:cNvSpPr/>
            <p:nvPr/>
          </p:nvSpPr>
          <p:spPr>
            <a:xfrm>
              <a:off x="7221368" y="2061429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division_2"/>
          <p:cNvGrpSpPr/>
          <p:nvPr/>
        </p:nvGrpSpPr>
        <p:grpSpPr>
          <a:xfrm>
            <a:off x="9202458" y="1477314"/>
            <a:ext cx="2551671" cy="811745"/>
            <a:chOff x="9202458" y="1477314"/>
            <a:chExt cx="2551671" cy="811745"/>
          </a:xfrm>
        </p:grpSpPr>
        <p:sp>
          <p:nvSpPr>
            <p:cNvPr id="226" name="header_text">
              <a:extLst>
                <a:ext uri="{FF2B5EF4-FFF2-40B4-BE49-F238E27FC236}">
                  <a16:creationId xmlns:a16="http://schemas.microsoft.com/office/drawing/2014/main" id="{68E9F959-0734-4007-B530-B1F06B144C6C}"/>
                </a:ext>
              </a:extLst>
            </p:cNvPr>
            <p:cNvSpPr/>
            <p:nvPr/>
          </p:nvSpPr>
          <p:spPr>
            <a:xfrm>
              <a:off x="9334595" y="1477314"/>
              <a:ext cx="19931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West South Central</a:t>
              </a:r>
            </a:p>
          </p:txBody>
        </p:sp>
        <p:sp>
          <p:nvSpPr>
            <p:cNvPr id="227" name="value">
              <a:extLst>
                <a:ext uri="{FF2B5EF4-FFF2-40B4-BE49-F238E27FC236}">
                  <a16:creationId xmlns:a16="http://schemas.microsoft.com/office/drawing/2014/main" id="{CF9EBA50-196F-4A69-937C-371D1B05A12C}"/>
                </a:ext>
              </a:extLst>
            </p:cNvPr>
            <p:cNvSpPr/>
            <p:nvPr/>
          </p:nvSpPr>
          <p:spPr>
            <a:xfrm>
              <a:off x="9202458" y="1834039"/>
              <a:ext cx="980471" cy="416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22.9%</a:t>
              </a:r>
            </a:p>
          </p:txBody>
        </p:sp>
        <p:sp>
          <p:nvSpPr>
            <p:cNvPr id="231" name="custombase1_value">
              <a:extLst>
                <a:ext uri="{FF2B5EF4-FFF2-40B4-BE49-F238E27FC236}">
                  <a16:creationId xmlns:a16="http://schemas.microsoft.com/office/drawing/2014/main" id="{8BFF89E0-4475-43EC-A046-638506E74C84}"/>
                </a:ext>
              </a:extLst>
            </p:cNvPr>
            <p:cNvSpPr/>
            <p:nvPr/>
          </p:nvSpPr>
          <p:spPr>
            <a:xfrm>
              <a:off x="11200456" y="1658143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87</a:t>
              </a:r>
            </a:p>
          </p:txBody>
        </p:sp>
        <p:sp>
          <p:nvSpPr>
            <p:cNvPr id="233" name="custombase2_value">
              <a:extLst>
                <a:ext uri="{FF2B5EF4-FFF2-40B4-BE49-F238E27FC236}">
                  <a16:creationId xmlns:a16="http://schemas.microsoft.com/office/drawing/2014/main" id="{3229F84C-B010-471A-8F83-F73C11092DBD}"/>
                </a:ext>
              </a:extLst>
            </p:cNvPr>
            <p:cNvSpPr/>
            <p:nvPr/>
          </p:nvSpPr>
          <p:spPr>
            <a:xfrm>
              <a:off x="11187756" y="1981282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187" name="custombase1_text">
              <a:extLst>
                <a:ext uri="{FF2B5EF4-FFF2-40B4-BE49-F238E27FC236}">
                  <a16:creationId xmlns:a16="http://schemas.microsoft.com/office/drawing/2014/main" id="{D2CFF311-200C-40DC-919A-AF7926BD470E}"/>
                </a:ext>
              </a:extLst>
            </p:cNvPr>
            <p:cNvSpPr/>
            <p:nvPr/>
          </p:nvSpPr>
          <p:spPr>
            <a:xfrm>
              <a:off x="10243749" y="1724642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custombase2_text">
              <a:extLst>
                <a:ext uri="{FF2B5EF4-FFF2-40B4-BE49-F238E27FC236}">
                  <a16:creationId xmlns:a16="http://schemas.microsoft.com/office/drawing/2014/main" id="{976A46E6-A1B5-424D-B6AB-B0D8E4D850D8}"/>
                </a:ext>
              </a:extLst>
            </p:cNvPr>
            <p:cNvSpPr/>
            <p:nvPr/>
          </p:nvSpPr>
          <p:spPr>
            <a:xfrm>
              <a:off x="10228509" y="2061429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division_3"/>
          <p:cNvGrpSpPr/>
          <p:nvPr/>
        </p:nvGrpSpPr>
        <p:grpSpPr>
          <a:xfrm>
            <a:off x="6166354" y="5520549"/>
            <a:ext cx="2562031" cy="796608"/>
            <a:chOff x="6166354" y="5520549"/>
            <a:chExt cx="2562031" cy="796608"/>
          </a:xfrm>
        </p:grpSpPr>
        <p:sp>
          <p:nvSpPr>
            <p:cNvPr id="198" name="header_text">
              <a:extLst>
                <a:ext uri="{FF2B5EF4-FFF2-40B4-BE49-F238E27FC236}">
                  <a16:creationId xmlns:a16="http://schemas.microsoft.com/office/drawing/2014/main" id="{D700597D-BED2-4D5C-B24F-6D4FFC22E8E6}"/>
                </a:ext>
              </a:extLst>
            </p:cNvPr>
            <p:cNvSpPr/>
            <p:nvPr/>
          </p:nvSpPr>
          <p:spPr>
            <a:xfrm>
              <a:off x="6166354" y="5520549"/>
              <a:ext cx="17311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South Atlantic</a:t>
              </a:r>
            </a:p>
          </p:txBody>
        </p:sp>
        <p:sp>
          <p:nvSpPr>
            <p:cNvPr id="199" name="value">
              <a:extLst>
                <a:ext uri="{FF2B5EF4-FFF2-40B4-BE49-F238E27FC236}">
                  <a16:creationId xmlns:a16="http://schemas.microsoft.com/office/drawing/2014/main" id="{8639DD8D-3785-4754-B783-C07859AB0C6F}"/>
                </a:ext>
              </a:extLst>
            </p:cNvPr>
            <p:cNvSpPr/>
            <p:nvPr/>
          </p:nvSpPr>
          <p:spPr>
            <a:xfrm>
              <a:off x="6166354" y="5835601"/>
              <a:ext cx="117684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333E48"/>
                  </a:solidFill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22.8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203" name="custombase1_value">
              <a:extLst>
                <a:ext uri="{FF2B5EF4-FFF2-40B4-BE49-F238E27FC236}">
                  <a16:creationId xmlns:a16="http://schemas.microsoft.com/office/drawing/2014/main" id="{D9B265C6-1EC4-4E81-A03E-AFA057486372}"/>
                </a:ext>
              </a:extLst>
            </p:cNvPr>
            <p:cNvSpPr/>
            <p:nvPr/>
          </p:nvSpPr>
          <p:spPr>
            <a:xfrm>
              <a:off x="8174712" y="5673185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87</a:t>
              </a:r>
            </a:p>
          </p:txBody>
        </p:sp>
        <p:sp>
          <p:nvSpPr>
            <p:cNvPr id="205" name="custombase2_value">
              <a:extLst>
                <a:ext uri="{FF2B5EF4-FFF2-40B4-BE49-F238E27FC236}">
                  <a16:creationId xmlns:a16="http://schemas.microsoft.com/office/drawing/2014/main" id="{50AE11BE-1FEB-46C5-B4B5-64ACA3B4143D}"/>
                </a:ext>
              </a:extLst>
            </p:cNvPr>
            <p:cNvSpPr/>
            <p:nvPr/>
          </p:nvSpPr>
          <p:spPr>
            <a:xfrm>
              <a:off x="8162012" y="6009380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189" name="custombase1_text">
              <a:extLst>
                <a:ext uri="{FF2B5EF4-FFF2-40B4-BE49-F238E27FC236}">
                  <a16:creationId xmlns:a16="http://schemas.microsoft.com/office/drawing/2014/main" id="{D4A4413B-EF8A-4EFF-A378-202B5466B780}"/>
                </a:ext>
              </a:extLst>
            </p:cNvPr>
            <p:cNvSpPr/>
            <p:nvPr/>
          </p:nvSpPr>
          <p:spPr>
            <a:xfrm>
              <a:off x="7223145" y="5739684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custombase2_text">
              <a:extLst>
                <a:ext uri="{FF2B5EF4-FFF2-40B4-BE49-F238E27FC236}">
                  <a16:creationId xmlns:a16="http://schemas.microsoft.com/office/drawing/2014/main" id="{AD1A5B64-1B72-49BE-B9A0-B2AB9C7CB3DE}"/>
                </a:ext>
              </a:extLst>
            </p:cNvPr>
            <p:cNvSpPr/>
            <p:nvPr/>
          </p:nvSpPr>
          <p:spPr>
            <a:xfrm>
              <a:off x="7207905" y="6075879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division_4"/>
          <p:cNvGrpSpPr/>
          <p:nvPr/>
        </p:nvGrpSpPr>
        <p:grpSpPr>
          <a:xfrm>
            <a:off x="9188604" y="5482449"/>
            <a:ext cx="2578225" cy="834708"/>
            <a:chOff x="9188604" y="5482449"/>
            <a:chExt cx="2578225" cy="834708"/>
          </a:xfrm>
        </p:grpSpPr>
        <p:sp>
          <p:nvSpPr>
            <p:cNvPr id="235" name="header_text">
              <a:extLst>
                <a:ext uri="{FF2B5EF4-FFF2-40B4-BE49-F238E27FC236}">
                  <a16:creationId xmlns:a16="http://schemas.microsoft.com/office/drawing/2014/main" id="{24FD6724-A224-4955-ABA2-ADD3CA6C4779}"/>
                </a:ext>
              </a:extLst>
            </p:cNvPr>
            <p:cNvSpPr/>
            <p:nvPr/>
          </p:nvSpPr>
          <p:spPr>
            <a:xfrm>
              <a:off x="9327154" y="5482449"/>
              <a:ext cx="19145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East North Central</a:t>
              </a:r>
            </a:p>
          </p:txBody>
        </p:sp>
        <p:sp>
          <p:nvSpPr>
            <p:cNvPr id="237" name="value">
              <a:extLst>
                <a:ext uri="{FF2B5EF4-FFF2-40B4-BE49-F238E27FC236}">
                  <a16:creationId xmlns:a16="http://schemas.microsoft.com/office/drawing/2014/main" id="{91CE84F5-606F-4BD9-8BF5-3BDD76EED990}"/>
                </a:ext>
              </a:extLst>
            </p:cNvPr>
            <p:cNvSpPr/>
            <p:nvPr/>
          </p:nvSpPr>
          <p:spPr>
            <a:xfrm>
              <a:off x="9188604" y="5835569"/>
              <a:ext cx="1176848" cy="416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22.8%</a:t>
              </a:r>
            </a:p>
          </p:txBody>
        </p:sp>
        <p:sp>
          <p:nvSpPr>
            <p:cNvPr id="240" name="custombase1_value">
              <a:extLst>
                <a:ext uri="{FF2B5EF4-FFF2-40B4-BE49-F238E27FC236}">
                  <a16:creationId xmlns:a16="http://schemas.microsoft.com/office/drawing/2014/main" id="{9FDA68F8-A1C4-413C-943D-C8AD79ADCAB4}"/>
                </a:ext>
              </a:extLst>
            </p:cNvPr>
            <p:cNvSpPr/>
            <p:nvPr/>
          </p:nvSpPr>
          <p:spPr>
            <a:xfrm>
              <a:off x="11213156" y="5673185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87</a:t>
              </a:r>
            </a:p>
          </p:txBody>
        </p:sp>
        <p:sp>
          <p:nvSpPr>
            <p:cNvPr id="242" name="custombase2_value">
              <a:extLst>
                <a:ext uri="{FF2B5EF4-FFF2-40B4-BE49-F238E27FC236}">
                  <a16:creationId xmlns:a16="http://schemas.microsoft.com/office/drawing/2014/main" id="{AF703503-78C3-4B20-99D5-0D5AB2B2888E}"/>
                </a:ext>
              </a:extLst>
            </p:cNvPr>
            <p:cNvSpPr/>
            <p:nvPr/>
          </p:nvSpPr>
          <p:spPr>
            <a:xfrm>
              <a:off x="11213156" y="6009380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191" name="custombase1_text">
              <a:extLst>
                <a:ext uri="{FF2B5EF4-FFF2-40B4-BE49-F238E27FC236}">
                  <a16:creationId xmlns:a16="http://schemas.microsoft.com/office/drawing/2014/main" id="{3071FD0E-E9FC-4ACE-A2ED-C8290A966802}"/>
                </a:ext>
              </a:extLst>
            </p:cNvPr>
            <p:cNvSpPr/>
            <p:nvPr/>
          </p:nvSpPr>
          <p:spPr>
            <a:xfrm>
              <a:off x="10218349" y="5739684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custombase2_text">
              <a:extLst>
                <a:ext uri="{FF2B5EF4-FFF2-40B4-BE49-F238E27FC236}">
                  <a16:creationId xmlns:a16="http://schemas.microsoft.com/office/drawing/2014/main" id="{15FFD7D5-AC0B-4817-A3AE-F871F3770DE0}"/>
                </a:ext>
              </a:extLst>
            </p:cNvPr>
            <p:cNvSpPr/>
            <p:nvPr/>
          </p:nvSpPr>
          <p:spPr>
            <a:xfrm>
              <a:off x="10203109" y="6075879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0" name="DivisionLeftConnector">
            <a:extLst>
              <a:ext uri="{FF2B5EF4-FFF2-40B4-BE49-F238E27FC236}">
                <a16:creationId xmlns:a16="http://schemas.microsoft.com/office/drawing/2014/main" id="{381BBD29-479F-40A6-A5E4-ACC1339EE569}"/>
              </a:ext>
            </a:extLst>
          </p:cNvPr>
          <p:cNvCxnSpPr>
            <a:cxnSpLocks/>
          </p:cNvCxnSpPr>
          <p:nvPr/>
        </p:nvCxnSpPr>
        <p:spPr>
          <a:xfrm rot="16200000">
            <a:off x="5938809" y="1332667"/>
            <a:ext cx="199525" cy="0"/>
          </a:xfrm>
          <a:prstGeom prst="line">
            <a:avLst/>
          </a:prstGeom>
          <a:ln w="28575">
            <a:solidFill>
              <a:srgbClr val="F58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DensityTopMetricConnector">
            <a:extLst>
              <a:ext uri="{FF2B5EF4-FFF2-40B4-BE49-F238E27FC236}">
                <a16:creationId xmlns:a16="http://schemas.microsoft.com/office/drawing/2014/main" id="{6F4A6632-CF30-4876-BCAE-5D820827760B}"/>
              </a:ext>
            </a:extLst>
          </p:cNvPr>
          <p:cNvCxnSpPr/>
          <p:nvPr/>
        </p:nvCxnSpPr>
        <p:spPr>
          <a:xfrm>
            <a:off x="354898" y="2233814"/>
            <a:ext cx="599306" cy="0"/>
          </a:xfrm>
          <a:prstGeom prst="line">
            <a:avLst/>
          </a:prstGeom>
          <a:ln w="19050">
            <a:solidFill>
              <a:srgbClr val="DE6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77346A1-2E41-49FF-B526-EC3729549E36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15" y="1614793"/>
            <a:ext cx="180000" cy="687750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590FD31-BBB7-4C88-9C87-CCA17D719B6A}"/>
              </a:ext>
            </a:extLst>
          </p:cNvPr>
          <p:cNvCxnSpPr/>
          <p:nvPr/>
        </p:nvCxnSpPr>
        <p:spPr>
          <a:xfrm>
            <a:off x="3292780" y="2233814"/>
            <a:ext cx="599306" cy="0"/>
          </a:xfrm>
          <a:prstGeom prst="line">
            <a:avLst/>
          </a:prstGeom>
          <a:ln w="190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69484D3D-9567-4620-8011-CB3652F9A1CF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47" y="1535281"/>
            <a:ext cx="88886" cy="68775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7ADA0C-5EB5-4C79-B5E2-8E73346521AC}"/>
              </a:ext>
            </a:extLst>
          </p:cNvPr>
          <p:cNvCxnSpPr/>
          <p:nvPr/>
        </p:nvCxnSpPr>
        <p:spPr>
          <a:xfrm>
            <a:off x="341646" y="6267933"/>
            <a:ext cx="599306" cy="0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C329B187-F7F5-4F3D-8929-4CE768373ADC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9" y="5648912"/>
            <a:ext cx="180000" cy="68775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927F8B3B-BAEB-4737-A2E7-19D0BF86D1E4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56" y="5648912"/>
            <a:ext cx="180000" cy="687750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DF03AB-154F-4EC3-8B3B-2F7204AD26AC}"/>
              </a:ext>
            </a:extLst>
          </p:cNvPr>
          <p:cNvCxnSpPr/>
          <p:nvPr/>
        </p:nvCxnSpPr>
        <p:spPr>
          <a:xfrm>
            <a:off x="3410327" y="6267933"/>
            <a:ext cx="599306" cy="0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eapon&#10;&#10;Description automatically generated">
            <a:extLst>
              <a:ext uri="{FF2B5EF4-FFF2-40B4-BE49-F238E27FC236}">
                <a16:creationId xmlns:a16="http://schemas.microsoft.com/office/drawing/2014/main" id="{3E1B5058-7C4E-447F-ACF6-5D8BE0C57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49" y="3299913"/>
            <a:ext cx="1274174" cy="1274174"/>
          </a:xfrm>
          <a:prstGeom prst="rect">
            <a:avLst/>
          </a:prstGeom>
        </p:spPr>
      </p:pic>
      <p:grpSp>
        <p:nvGrpSpPr>
          <p:cNvPr id="6" name="density_1"/>
          <p:cNvGrpSpPr/>
          <p:nvPr/>
        </p:nvGrpSpPr>
        <p:grpSpPr>
          <a:xfrm>
            <a:off x="262446" y="1553514"/>
            <a:ext cx="2685783" cy="701568"/>
            <a:chOff x="262446" y="1553514"/>
            <a:chExt cx="2685783" cy="701568"/>
          </a:xfrm>
        </p:grpSpPr>
        <p:sp>
          <p:nvSpPr>
            <p:cNvPr id="100" name="header_text">
              <a:extLst>
                <a:ext uri="{FF2B5EF4-FFF2-40B4-BE49-F238E27FC236}">
                  <a16:creationId xmlns:a16="http://schemas.microsoft.com/office/drawing/2014/main" id="{4EEE84CF-FEBB-44F3-AD6B-79885FCB578A}"/>
                </a:ext>
              </a:extLst>
            </p:cNvPr>
            <p:cNvSpPr/>
            <p:nvPr/>
          </p:nvSpPr>
          <p:spPr>
            <a:xfrm>
              <a:off x="262446" y="1553514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Suburban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1" name="value">
              <a:extLst>
                <a:ext uri="{FF2B5EF4-FFF2-40B4-BE49-F238E27FC236}">
                  <a16:creationId xmlns:a16="http://schemas.microsoft.com/office/drawing/2014/main" id="{28B9788F-F2A9-43B4-AE81-9A7A6424E2A2}"/>
                </a:ext>
              </a:extLst>
            </p:cNvPr>
            <p:cNvSpPr/>
            <p:nvPr/>
          </p:nvSpPr>
          <p:spPr>
            <a:xfrm>
              <a:off x="262446" y="1786414"/>
              <a:ext cx="1176848" cy="416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25.8%</a:t>
              </a:r>
            </a:p>
          </p:txBody>
        </p:sp>
        <p:sp>
          <p:nvSpPr>
            <p:cNvPr id="105" name="custombase1_text">
              <a:extLst>
                <a:ext uri="{FF2B5EF4-FFF2-40B4-BE49-F238E27FC236}">
                  <a16:creationId xmlns:a16="http://schemas.microsoft.com/office/drawing/2014/main" id="{E00C9675-6F13-4760-BE0F-AC143F7C8276}"/>
                </a:ext>
              </a:extLst>
            </p:cNvPr>
            <p:cNvSpPr/>
            <p:nvPr/>
          </p:nvSpPr>
          <p:spPr>
            <a:xfrm>
              <a:off x="1293413" y="1677017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custombase1_value">
              <a:extLst>
                <a:ext uri="{FF2B5EF4-FFF2-40B4-BE49-F238E27FC236}">
                  <a16:creationId xmlns:a16="http://schemas.microsoft.com/office/drawing/2014/main" id="{B921FECC-8BC4-48C9-AEA8-F2A5F683B179}"/>
                </a:ext>
              </a:extLst>
            </p:cNvPr>
            <p:cNvSpPr/>
            <p:nvPr/>
          </p:nvSpPr>
          <p:spPr>
            <a:xfrm>
              <a:off x="2394556" y="1624166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87</a:t>
              </a:r>
            </a:p>
          </p:txBody>
        </p:sp>
        <p:sp>
          <p:nvSpPr>
            <p:cNvPr id="108" name="custombase2_value">
              <a:extLst>
                <a:ext uri="{FF2B5EF4-FFF2-40B4-BE49-F238E27FC236}">
                  <a16:creationId xmlns:a16="http://schemas.microsoft.com/office/drawing/2014/main" id="{EE00C080-A3BB-4ADA-8C08-B329C5F1D99D}"/>
                </a:ext>
              </a:extLst>
            </p:cNvPr>
            <p:cNvSpPr/>
            <p:nvPr/>
          </p:nvSpPr>
          <p:spPr>
            <a:xfrm>
              <a:off x="2390360" y="1947305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146" name="custombase2_text">
              <a:extLst>
                <a:ext uri="{FF2B5EF4-FFF2-40B4-BE49-F238E27FC236}">
                  <a16:creationId xmlns:a16="http://schemas.microsoft.com/office/drawing/2014/main" id="{1CAA7F62-274E-4B9B-9977-43E707F55E4B}"/>
                </a:ext>
              </a:extLst>
            </p:cNvPr>
            <p:cNvSpPr/>
            <p:nvPr/>
          </p:nvSpPr>
          <p:spPr>
            <a:xfrm>
              <a:off x="1304325" y="2013804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density_2"/>
          <p:cNvGrpSpPr/>
          <p:nvPr/>
        </p:nvGrpSpPr>
        <p:grpSpPr>
          <a:xfrm>
            <a:off x="3213580" y="1553514"/>
            <a:ext cx="2645333" cy="701568"/>
            <a:chOff x="3213580" y="1553514"/>
            <a:chExt cx="2645333" cy="701568"/>
          </a:xfrm>
        </p:grpSpPr>
        <p:sp>
          <p:nvSpPr>
            <p:cNvPr id="110" name="header_text">
              <a:extLst>
                <a:ext uri="{FF2B5EF4-FFF2-40B4-BE49-F238E27FC236}">
                  <a16:creationId xmlns:a16="http://schemas.microsoft.com/office/drawing/2014/main" id="{B3B6E086-8D7A-46EB-9318-989ABB89B631}"/>
                </a:ext>
              </a:extLst>
            </p:cNvPr>
            <p:cNvSpPr/>
            <p:nvPr/>
          </p:nvSpPr>
          <p:spPr>
            <a:xfrm>
              <a:off x="3213580" y="1553514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Towns 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1" name="value">
              <a:extLst>
                <a:ext uri="{FF2B5EF4-FFF2-40B4-BE49-F238E27FC236}">
                  <a16:creationId xmlns:a16="http://schemas.microsoft.com/office/drawing/2014/main" id="{F18A7C69-2F9D-47CA-966B-53A1FDD772C1}"/>
                </a:ext>
              </a:extLst>
            </p:cNvPr>
            <p:cNvSpPr/>
            <p:nvPr/>
          </p:nvSpPr>
          <p:spPr>
            <a:xfrm>
              <a:off x="3213580" y="1786414"/>
              <a:ext cx="1176848" cy="416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13.0%</a:t>
              </a:r>
            </a:p>
          </p:txBody>
        </p:sp>
        <p:sp>
          <p:nvSpPr>
            <p:cNvPr id="115" name="custombase1_value">
              <a:extLst>
                <a:ext uri="{FF2B5EF4-FFF2-40B4-BE49-F238E27FC236}">
                  <a16:creationId xmlns:a16="http://schemas.microsoft.com/office/drawing/2014/main" id="{7854C47F-0EC5-4E9C-BFDB-107E640BED7A}"/>
                </a:ext>
              </a:extLst>
            </p:cNvPr>
            <p:cNvSpPr/>
            <p:nvPr/>
          </p:nvSpPr>
          <p:spPr>
            <a:xfrm>
              <a:off x="5305240" y="1624166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46</a:t>
              </a:r>
            </a:p>
          </p:txBody>
        </p:sp>
        <p:sp>
          <p:nvSpPr>
            <p:cNvPr id="117" name="custombase2_value">
              <a:extLst>
                <a:ext uri="{FF2B5EF4-FFF2-40B4-BE49-F238E27FC236}">
                  <a16:creationId xmlns:a16="http://schemas.microsoft.com/office/drawing/2014/main" id="{2E2D5C0A-DEE8-4F69-8633-E56387A6EABE}"/>
                </a:ext>
              </a:extLst>
            </p:cNvPr>
            <p:cNvSpPr/>
            <p:nvPr/>
          </p:nvSpPr>
          <p:spPr>
            <a:xfrm>
              <a:off x="5302747" y="1947305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49</a:t>
              </a:r>
            </a:p>
          </p:txBody>
        </p:sp>
        <p:sp>
          <p:nvSpPr>
            <p:cNvPr id="147" name="custombase1_text">
              <a:extLst>
                <a:ext uri="{FF2B5EF4-FFF2-40B4-BE49-F238E27FC236}">
                  <a16:creationId xmlns:a16="http://schemas.microsoft.com/office/drawing/2014/main" id="{615A043F-2DE9-4A99-BEA6-E83856AA9001}"/>
                </a:ext>
              </a:extLst>
            </p:cNvPr>
            <p:cNvSpPr/>
            <p:nvPr/>
          </p:nvSpPr>
          <p:spPr>
            <a:xfrm>
              <a:off x="4327434" y="1677017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custombase2_text">
              <a:extLst>
                <a:ext uri="{FF2B5EF4-FFF2-40B4-BE49-F238E27FC236}">
                  <a16:creationId xmlns:a16="http://schemas.microsoft.com/office/drawing/2014/main" id="{79BE04AF-13D8-4AAE-9EDB-D8270C450766}"/>
                </a:ext>
              </a:extLst>
            </p:cNvPr>
            <p:cNvSpPr/>
            <p:nvPr/>
          </p:nvSpPr>
          <p:spPr>
            <a:xfrm>
              <a:off x="4335504" y="2013804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density_3"/>
          <p:cNvGrpSpPr/>
          <p:nvPr/>
        </p:nvGrpSpPr>
        <p:grpSpPr>
          <a:xfrm>
            <a:off x="262446" y="5530074"/>
            <a:ext cx="2671418" cy="773435"/>
            <a:chOff x="262446" y="5530074"/>
            <a:chExt cx="2671418" cy="773435"/>
          </a:xfrm>
        </p:grpSpPr>
        <p:sp>
          <p:nvSpPr>
            <p:cNvPr id="126" name="header_text">
              <a:extLst>
                <a:ext uri="{FF2B5EF4-FFF2-40B4-BE49-F238E27FC236}">
                  <a16:creationId xmlns:a16="http://schemas.microsoft.com/office/drawing/2014/main" id="{DCD23075-7426-4A8A-9C10-48F88C56B310}"/>
                </a:ext>
              </a:extLst>
            </p:cNvPr>
            <p:cNvSpPr/>
            <p:nvPr/>
          </p:nvSpPr>
          <p:spPr>
            <a:xfrm>
              <a:off x="288580" y="5530074"/>
              <a:ext cx="17311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Urban </a:t>
              </a:r>
            </a:p>
          </p:txBody>
        </p:sp>
        <p:sp>
          <p:nvSpPr>
            <p:cNvPr id="127" name="value">
              <a:extLst>
                <a:ext uri="{FF2B5EF4-FFF2-40B4-BE49-F238E27FC236}">
                  <a16:creationId xmlns:a16="http://schemas.microsoft.com/office/drawing/2014/main" id="{4E15595F-99B8-4FBF-8E1E-7E6143CE1764}"/>
                </a:ext>
              </a:extLst>
            </p:cNvPr>
            <p:cNvSpPr/>
            <p:nvPr/>
          </p:nvSpPr>
          <p:spPr>
            <a:xfrm>
              <a:off x="262446" y="5835601"/>
              <a:ext cx="117684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57.1%</a:t>
              </a:r>
            </a:p>
          </p:txBody>
        </p:sp>
        <p:sp>
          <p:nvSpPr>
            <p:cNvPr id="131" name="custombase1_value">
              <a:extLst>
                <a:ext uri="{FF2B5EF4-FFF2-40B4-BE49-F238E27FC236}">
                  <a16:creationId xmlns:a16="http://schemas.microsoft.com/office/drawing/2014/main" id="{415B76DF-C755-41AD-ACE9-198D11B7E1BE}"/>
                </a:ext>
              </a:extLst>
            </p:cNvPr>
            <p:cNvSpPr/>
            <p:nvPr/>
          </p:nvSpPr>
          <p:spPr>
            <a:xfrm>
              <a:off x="2380191" y="5673185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253</a:t>
              </a:r>
            </a:p>
          </p:txBody>
        </p:sp>
        <p:sp>
          <p:nvSpPr>
            <p:cNvPr id="133" name="custombase2_value">
              <a:extLst>
                <a:ext uri="{FF2B5EF4-FFF2-40B4-BE49-F238E27FC236}">
                  <a16:creationId xmlns:a16="http://schemas.microsoft.com/office/drawing/2014/main" id="{788D9D67-79BC-4817-AAF8-DA112C5EB2B4}"/>
                </a:ext>
              </a:extLst>
            </p:cNvPr>
            <p:cNvSpPr/>
            <p:nvPr/>
          </p:nvSpPr>
          <p:spPr>
            <a:xfrm>
              <a:off x="2380191" y="5995732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178</a:t>
              </a:r>
            </a:p>
          </p:txBody>
        </p:sp>
        <p:sp>
          <p:nvSpPr>
            <p:cNvPr id="163" name="custombase1_text">
              <a:extLst>
                <a:ext uri="{FF2B5EF4-FFF2-40B4-BE49-F238E27FC236}">
                  <a16:creationId xmlns:a16="http://schemas.microsoft.com/office/drawing/2014/main" id="{AC58FCA2-EBE7-4F9B-9B55-47C9BA0F0C54}"/>
                </a:ext>
              </a:extLst>
            </p:cNvPr>
            <p:cNvSpPr/>
            <p:nvPr/>
          </p:nvSpPr>
          <p:spPr>
            <a:xfrm>
              <a:off x="1309140" y="5739684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custombase2_text">
              <a:extLst>
                <a:ext uri="{FF2B5EF4-FFF2-40B4-BE49-F238E27FC236}">
                  <a16:creationId xmlns:a16="http://schemas.microsoft.com/office/drawing/2014/main" id="{75DFD55C-BB1B-4BA7-ACB3-B5723D697375}"/>
                </a:ext>
              </a:extLst>
            </p:cNvPr>
            <p:cNvSpPr/>
            <p:nvPr/>
          </p:nvSpPr>
          <p:spPr>
            <a:xfrm>
              <a:off x="1293900" y="6075879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density_4"/>
          <p:cNvGrpSpPr/>
          <p:nvPr/>
        </p:nvGrpSpPr>
        <p:grpSpPr>
          <a:xfrm>
            <a:off x="3357631" y="5528003"/>
            <a:ext cx="2504900" cy="775506"/>
            <a:chOff x="3357631" y="5528003"/>
            <a:chExt cx="2504900" cy="775506"/>
          </a:xfrm>
        </p:grpSpPr>
        <p:sp>
          <p:nvSpPr>
            <p:cNvPr id="135" name="header_text">
              <a:extLst>
                <a:ext uri="{FF2B5EF4-FFF2-40B4-BE49-F238E27FC236}">
                  <a16:creationId xmlns:a16="http://schemas.microsoft.com/office/drawing/2014/main" id="{E6244C21-1C23-415E-8B9A-F5551ACBC8D9}"/>
                </a:ext>
              </a:extLst>
            </p:cNvPr>
            <p:cNvSpPr/>
            <p:nvPr/>
          </p:nvSpPr>
          <p:spPr>
            <a:xfrm>
              <a:off x="3410640" y="5528003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Rural 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6" name="value">
              <a:extLst>
                <a:ext uri="{FF2B5EF4-FFF2-40B4-BE49-F238E27FC236}">
                  <a16:creationId xmlns:a16="http://schemas.microsoft.com/office/drawing/2014/main" id="{59379F19-8D53-4190-BD0E-F937D00262D9}"/>
                </a:ext>
              </a:extLst>
            </p:cNvPr>
            <p:cNvSpPr/>
            <p:nvPr/>
          </p:nvSpPr>
          <p:spPr>
            <a:xfrm>
              <a:off x="3357631" y="5820533"/>
              <a:ext cx="1176848" cy="416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4.1%</a:t>
              </a:r>
            </a:p>
          </p:txBody>
        </p:sp>
        <p:sp>
          <p:nvSpPr>
            <p:cNvPr id="140" name="custombase1_value">
              <a:extLst>
                <a:ext uri="{FF2B5EF4-FFF2-40B4-BE49-F238E27FC236}">
                  <a16:creationId xmlns:a16="http://schemas.microsoft.com/office/drawing/2014/main" id="{83535C8D-E611-4D55-9860-101C7F227D23}"/>
                </a:ext>
              </a:extLst>
            </p:cNvPr>
            <p:cNvSpPr/>
            <p:nvPr/>
          </p:nvSpPr>
          <p:spPr>
            <a:xfrm>
              <a:off x="5308858" y="5673185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21</a:t>
              </a:r>
            </a:p>
          </p:txBody>
        </p:sp>
        <p:sp>
          <p:nvSpPr>
            <p:cNvPr id="142" name="custombase2_value">
              <a:extLst>
                <a:ext uri="{FF2B5EF4-FFF2-40B4-BE49-F238E27FC236}">
                  <a16:creationId xmlns:a16="http://schemas.microsoft.com/office/drawing/2014/main" id="{0985BD47-700A-4EE1-8868-18EDDCDA0722}"/>
                </a:ext>
              </a:extLst>
            </p:cNvPr>
            <p:cNvSpPr/>
            <p:nvPr/>
          </p:nvSpPr>
          <p:spPr>
            <a:xfrm>
              <a:off x="5308858" y="5995732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37</a:t>
              </a:r>
            </a:p>
          </p:txBody>
        </p:sp>
        <p:sp>
          <p:nvSpPr>
            <p:cNvPr id="183" name="custombase1_text">
              <a:extLst>
                <a:ext uri="{FF2B5EF4-FFF2-40B4-BE49-F238E27FC236}">
                  <a16:creationId xmlns:a16="http://schemas.microsoft.com/office/drawing/2014/main" id="{D6C2B2C3-32DF-430A-BFC1-D1E5A5E8D739}"/>
                </a:ext>
              </a:extLst>
            </p:cNvPr>
            <p:cNvSpPr/>
            <p:nvPr/>
          </p:nvSpPr>
          <p:spPr>
            <a:xfrm>
              <a:off x="4327727" y="5739684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custombase2_text">
              <a:extLst>
                <a:ext uri="{FF2B5EF4-FFF2-40B4-BE49-F238E27FC236}">
                  <a16:creationId xmlns:a16="http://schemas.microsoft.com/office/drawing/2014/main" id="{BB5ECC8B-02AB-4B4B-892B-55FDEA03AC2B}"/>
                </a:ext>
              </a:extLst>
            </p:cNvPr>
            <p:cNvSpPr/>
            <p:nvPr/>
          </p:nvSpPr>
          <p:spPr>
            <a:xfrm>
              <a:off x="4325740" y="6075879"/>
              <a:ext cx="140844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Index vs </a:t>
              </a:r>
              <a:r>
                <a:rPr lang="en-IN" sz="800" dirty="0">
                  <a:latin typeface="Franklin Gothic Book" panose="020B05030201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1" name="Arc 150">
            <a:extLst>
              <a:ext uri="{FF2B5EF4-FFF2-40B4-BE49-F238E27FC236}">
                <a16:creationId xmlns:a16="http://schemas.microsoft.com/office/drawing/2014/main" id="{AD24CDBE-B3BF-433D-8293-A5D884DAB716}"/>
              </a:ext>
            </a:extLst>
          </p:cNvPr>
          <p:cNvSpPr/>
          <p:nvPr/>
        </p:nvSpPr>
        <p:spPr>
          <a:xfrm>
            <a:off x="2144608" y="2991057"/>
            <a:ext cx="1834593" cy="1847991"/>
          </a:xfrm>
          <a:prstGeom prst="arc">
            <a:avLst>
              <a:gd name="adj1" fmla="val 10829988"/>
              <a:gd name="adj2" fmla="val 10805609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aphicFrame>
        <p:nvGraphicFramePr>
          <p:cNvPr id="275" name="density_chart">
            <a:extLst>
              <a:ext uri="{FF2B5EF4-FFF2-40B4-BE49-F238E27FC236}">
                <a16:creationId xmlns:a16="http://schemas.microsoft.com/office/drawing/2014/main" id="{CE1A06AA-6C6F-4FFF-A020-D8D400E43C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027841"/>
              </p:ext>
            </p:extLst>
          </p:nvPr>
        </p:nvGraphicFramePr>
        <p:xfrm>
          <a:off x="12252" y="1527445"/>
          <a:ext cx="5615381" cy="5287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8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94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28" name="new england">
            <a:extLst>
              <a:ext uri="{FF2B5EF4-FFF2-40B4-BE49-F238E27FC236}">
                <a16:creationId xmlns:a16="http://schemas.microsoft.com/office/drawing/2014/main" id="{1BC61A65-B430-4C13-B4E9-81FC848BEDE9}"/>
              </a:ext>
            </a:extLst>
          </p:cNvPr>
          <p:cNvGrpSpPr/>
          <p:nvPr/>
        </p:nvGrpSpPr>
        <p:grpSpPr>
          <a:xfrm>
            <a:off x="10691578" y="2549235"/>
            <a:ext cx="463793" cy="743270"/>
            <a:chOff x="10691578" y="2549235"/>
            <a:chExt cx="463793" cy="743270"/>
          </a:xfrm>
          <a:solidFill>
            <a:schemeClr val="bg1"/>
          </a:solidFill>
        </p:grpSpPr>
        <p:sp>
          <p:nvSpPr>
            <p:cNvPr id="156" name="Freeform 3082">
              <a:extLst>
                <a:ext uri="{FF2B5EF4-FFF2-40B4-BE49-F238E27FC236}">
                  <a16:creationId xmlns:a16="http://schemas.microsoft.com/office/drawing/2014/main" id="{E07B655F-F8AA-491C-A9B6-D1B0EAAE1179}"/>
                </a:ext>
              </a:extLst>
            </p:cNvPr>
            <p:cNvSpPr/>
            <p:nvPr/>
          </p:nvSpPr>
          <p:spPr>
            <a:xfrm>
              <a:off x="10844082" y="2549235"/>
              <a:ext cx="311289" cy="475799"/>
            </a:xfrm>
            <a:custGeom>
              <a:avLst/>
              <a:gdLst>
                <a:gd name="connsiteX0" fmla="*/ 57620 w 541125"/>
                <a:gd name="connsiteY0" fmla="*/ 40084 h 856781"/>
                <a:gd name="connsiteX1" fmla="*/ 45094 w 541125"/>
                <a:gd name="connsiteY1" fmla="*/ 125261 h 856781"/>
                <a:gd name="connsiteX2" fmla="*/ 25053 w 541125"/>
                <a:gd name="connsiteY2" fmla="*/ 195406 h 856781"/>
                <a:gd name="connsiteX3" fmla="*/ 32568 w 541125"/>
                <a:gd name="connsiteY3" fmla="*/ 255531 h 856781"/>
                <a:gd name="connsiteX4" fmla="*/ 35073 w 541125"/>
                <a:gd name="connsiteY4" fmla="*/ 333193 h 856781"/>
                <a:gd name="connsiteX5" fmla="*/ 37579 w 541125"/>
                <a:gd name="connsiteY5" fmla="*/ 393318 h 856781"/>
                <a:gd name="connsiteX6" fmla="*/ 15032 w 541125"/>
                <a:gd name="connsiteY6" fmla="*/ 428391 h 856781"/>
                <a:gd name="connsiteX7" fmla="*/ 27558 w 541125"/>
                <a:gd name="connsiteY7" fmla="*/ 460958 h 856781"/>
                <a:gd name="connsiteX8" fmla="*/ 0 w 541125"/>
                <a:gd name="connsiteY8" fmla="*/ 506052 h 856781"/>
                <a:gd name="connsiteX9" fmla="*/ 135282 w 541125"/>
                <a:gd name="connsiteY9" fmla="*/ 809182 h 856781"/>
                <a:gd name="connsiteX10" fmla="*/ 160334 w 541125"/>
                <a:gd name="connsiteY10" fmla="*/ 844255 h 856781"/>
                <a:gd name="connsiteX11" fmla="*/ 182880 w 541125"/>
                <a:gd name="connsiteY11" fmla="*/ 856781 h 856781"/>
                <a:gd name="connsiteX12" fmla="*/ 202922 w 541125"/>
                <a:gd name="connsiteY12" fmla="*/ 794151 h 856781"/>
                <a:gd name="connsiteX13" fmla="*/ 207933 w 541125"/>
                <a:gd name="connsiteY13" fmla="*/ 761583 h 856781"/>
                <a:gd name="connsiteX14" fmla="*/ 237995 w 541125"/>
                <a:gd name="connsiteY14" fmla="*/ 721500 h 856781"/>
                <a:gd name="connsiteX15" fmla="*/ 225469 w 541125"/>
                <a:gd name="connsiteY15" fmla="*/ 701458 h 856781"/>
                <a:gd name="connsiteX16" fmla="*/ 258037 w 541125"/>
                <a:gd name="connsiteY16" fmla="*/ 673901 h 856781"/>
                <a:gd name="connsiteX17" fmla="*/ 288099 w 541125"/>
                <a:gd name="connsiteY17" fmla="*/ 666385 h 856781"/>
                <a:gd name="connsiteX18" fmla="*/ 293110 w 541125"/>
                <a:gd name="connsiteY18" fmla="*/ 628807 h 856781"/>
                <a:gd name="connsiteX19" fmla="*/ 323172 w 541125"/>
                <a:gd name="connsiteY19" fmla="*/ 606260 h 856781"/>
                <a:gd name="connsiteX20" fmla="*/ 338203 w 541125"/>
                <a:gd name="connsiteY20" fmla="*/ 563672 h 856781"/>
                <a:gd name="connsiteX21" fmla="*/ 328182 w 541125"/>
                <a:gd name="connsiteY21" fmla="*/ 513568 h 856781"/>
                <a:gd name="connsiteX22" fmla="*/ 343214 w 541125"/>
                <a:gd name="connsiteY22" fmla="*/ 498536 h 856781"/>
                <a:gd name="connsiteX23" fmla="*/ 365760 w 541125"/>
                <a:gd name="connsiteY23" fmla="*/ 528599 h 856781"/>
                <a:gd name="connsiteX24" fmla="*/ 385802 w 541125"/>
                <a:gd name="connsiteY24" fmla="*/ 543630 h 856781"/>
                <a:gd name="connsiteX25" fmla="*/ 388307 w 541125"/>
                <a:gd name="connsiteY25" fmla="*/ 493526 h 856781"/>
                <a:gd name="connsiteX26" fmla="*/ 420875 w 541125"/>
                <a:gd name="connsiteY26" fmla="*/ 468474 h 856781"/>
                <a:gd name="connsiteX27" fmla="*/ 430896 w 541125"/>
                <a:gd name="connsiteY27" fmla="*/ 465969 h 856781"/>
                <a:gd name="connsiteX28" fmla="*/ 523588 w 541125"/>
                <a:gd name="connsiteY28" fmla="*/ 368266 h 856781"/>
                <a:gd name="connsiteX29" fmla="*/ 526094 w 541125"/>
                <a:gd name="connsiteY29" fmla="*/ 348224 h 856781"/>
                <a:gd name="connsiteX30" fmla="*/ 541125 w 541125"/>
                <a:gd name="connsiteY30" fmla="*/ 330688 h 856781"/>
                <a:gd name="connsiteX31" fmla="*/ 493526 w 541125"/>
                <a:gd name="connsiteY31" fmla="*/ 285594 h 856781"/>
                <a:gd name="connsiteX32" fmla="*/ 460958 w 541125"/>
                <a:gd name="connsiteY32" fmla="*/ 278078 h 856781"/>
                <a:gd name="connsiteX33" fmla="*/ 443422 w 541125"/>
                <a:gd name="connsiteY33" fmla="*/ 275573 h 856781"/>
                <a:gd name="connsiteX34" fmla="*/ 420875 w 541125"/>
                <a:gd name="connsiteY34" fmla="*/ 265552 h 856781"/>
                <a:gd name="connsiteX35" fmla="*/ 405844 w 541125"/>
                <a:gd name="connsiteY35" fmla="*/ 237995 h 856781"/>
                <a:gd name="connsiteX36" fmla="*/ 393318 w 541125"/>
                <a:gd name="connsiteY36" fmla="*/ 230479 h 856781"/>
                <a:gd name="connsiteX37" fmla="*/ 365760 w 541125"/>
                <a:gd name="connsiteY37" fmla="*/ 237995 h 856781"/>
                <a:gd name="connsiteX38" fmla="*/ 353234 w 541125"/>
                <a:gd name="connsiteY38" fmla="*/ 222964 h 856781"/>
                <a:gd name="connsiteX39" fmla="*/ 315656 w 541125"/>
                <a:gd name="connsiteY39" fmla="*/ 117745 h 856781"/>
                <a:gd name="connsiteX40" fmla="*/ 293110 w 541125"/>
                <a:gd name="connsiteY40" fmla="*/ 87683 h 856781"/>
                <a:gd name="connsiteX41" fmla="*/ 268057 w 541125"/>
                <a:gd name="connsiteY41" fmla="*/ 35073 h 856781"/>
                <a:gd name="connsiteX42" fmla="*/ 248016 w 541125"/>
                <a:gd name="connsiteY42" fmla="*/ 2506 h 856781"/>
                <a:gd name="connsiteX43" fmla="*/ 195407 w 541125"/>
                <a:gd name="connsiteY43" fmla="*/ 0 h 856781"/>
                <a:gd name="connsiteX44" fmla="*/ 165344 w 541125"/>
                <a:gd name="connsiteY44" fmla="*/ 20042 h 856781"/>
                <a:gd name="connsiteX45" fmla="*/ 147808 w 541125"/>
                <a:gd name="connsiteY45" fmla="*/ 42589 h 856781"/>
                <a:gd name="connsiteX46" fmla="*/ 120250 w 541125"/>
                <a:gd name="connsiteY46" fmla="*/ 62631 h 856781"/>
                <a:gd name="connsiteX47" fmla="*/ 107724 w 541125"/>
                <a:gd name="connsiteY47" fmla="*/ 70146 h 856781"/>
                <a:gd name="connsiteX48" fmla="*/ 57620 w 541125"/>
                <a:gd name="connsiteY48" fmla="*/ 40084 h 856781"/>
                <a:gd name="connsiteX0" fmla="*/ 67141 w 550646"/>
                <a:gd name="connsiteY0" fmla="*/ 40084 h 856781"/>
                <a:gd name="connsiteX1" fmla="*/ 54615 w 550646"/>
                <a:gd name="connsiteY1" fmla="*/ 125261 h 856781"/>
                <a:gd name="connsiteX2" fmla="*/ 34574 w 550646"/>
                <a:gd name="connsiteY2" fmla="*/ 195406 h 856781"/>
                <a:gd name="connsiteX3" fmla="*/ 42089 w 550646"/>
                <a:gd name="connsiteY3" fmla="*/ 255531 h 856781"/>
                <a:gd name="connsiteX4" fmla="*/ 44594 w 550646"/>
                <a:gd name="connsiteY4" fmla="*/ 333193 h 856781"/>
                <a:gd name="connsiteX5" fmla="*/ 47100 w 550646"/>
                <a:gd name="connsiteY5" fmla="*/ 393318 h 856781"/>
                <a:gd name="connsiteX6" fmla="*/ 24553 w 550646"/>
                <a:gd name="connsiteY6" fmla="*/ 428391 h 856781"/>
                <a:gd name="connsiteX7" fmla="*/ 37079 w 550646"/>
                <a:gd name="connsiteY7" fmla="*/ 460958 h 856781"/>
                <a:gd name="connsiteX8" fmla="*/ 0 w 550646"/>
                <a:gd name="connsiteY8" fmla="*/ 510821 h 856781"/>
                <a:gd name="connsiteX9" fmla="*/ 144803 w 550646"/>
                <a:gd name="connsiteY9" fmla="*/ 809182 h 856781"/>
                <a:gd name="connsiteX10" fmla="*/ 169855 w 550646"/>
                <a:gd name="connsiteY10" fmla="*/ 844255 h 856781"/>
                <a:gd name="connsiteX11" fmla="*/ 192401 w 550646"/>
                <a:gd name="connsiteY11" fmla="*/ 856781 h 856781"/>
                <a:gd name="connsiteX12" fmla="*/ 212443 w 550646"/>
                <a:gd name="connsiteY12" fmla="*/ 794151 h 856781"/>
                <a:gd name="connsiteX13" fmla="*/ 217454 w 550646"/>
                <a:gd name="connsiteY13" fmla="*/ 761583 h 856781"/>
                <a:gd name="connsiteX14" fmla="*/ 247516 w 550646"/>
                <a:gd name="connsiteY14" fmla="*/ 721500 h 856781"/>
                <a:gd name="connsiteX15" fmla="*/ 234990 w 550646"/>
                <a:gd name="connsiteY15" fmla="*/ 701458 h 856781"/>
                <a:gd name="connsiteX16" fmla="*/ 267558 w 550646"/>
                <a:gd name="connsiteY16" fmla="*/ 673901 h 856781"/>
                <a:gd name="connsiteX17" fmla="*/ 297620 w 550646"/>
                <a:gd name="connsiteY17" fmla="*/ 666385 h 856781"/>
                <a:gd name="connsiteX18" fmla="*/ 302631 w 550646"/>
                <a:gd name="connsiteY18" fmla="*/ 628807 h 856781"/>
                <a:gd name="connsiteX19" fmla="*/ 332693 w 550646"/>
                <a:gd name="connsiteY19" fmla="*/ 606260 h 856781"/>
                <a:gd name="connsiteX20" fmla="*/ 347724 w 550646"/>
                <a:gd name="connsiteY20" fmla="*/ 563672 h 856781"/>
                <a:gd name="connsiteX21" fmla="*/ 337703 w 550646"/>
                <a:gd name="connsiteY21" fmla="*/ 513568 h 856781"/>
                <a:gd name="connsiteX22" fmla="*/ 352735 w 550646"/>
                <a:gd name="connsiteY22" fmla="*/ 498536 h 856781"/>
                <a:gd name="connsiteX23" fmla="*/ 375281 w 550646"/>
                <a:gd name="connsiteY23" fmla="*/ 528599 h 856781"/>
                <a:gd name="connsiteX24" fmla="*/ 395323 w 550646"/>
                <a:gd name="connsiteY24" fmla="*/ 543630 h 856781"/>
                <a:gd name="connsiteX25" fmla="*/ 397828 w 550646"/>
                <a:gd name="connsiteY25" fmla="*/ 493526 h 856781"/>
                <a:gd name="connsiteX26" fmla="*/ 430396 w 550646"/>
                <a:gd name="connsiteY26" fmla="*/ 468474 h 856781"/>
                <a:gd name="connsiteX27" fmla="*/ 440417 w 550646"/>
                <a:gd name="connsiteY27" fmla="*/ 465969 h 856781"/>
                <a:gd name="connsiteX28" fmla="*/ 533109 w 550646"/>
                <a:gd name="connsiteY28" fmla="*/ 368266 h 856781"/>
                <a:gd name="connsiteX29" fmla="*/ 535615 w 550646"/>
                <a:gd name="connsiteY29" fmla="*/ 348224 h 856781"/>
                <a:gd name="connsiteX30" fmla="*/ 550646 w 550646"/>
                <a:gd name="connsiteY30" fmla="*/ 330688 h 856781"/>
                <a:gd name="connsiteX31" fmla="*/ 503047 w 550646"/>
                <a:gd name="connsiteY31" fmla="*/ 285594 h 856781"/>
                <a:gd name="connsiteX32" fmla="*/ 470479 w 550646"/>
                <a:gd name="connsiteY32" fmla="*/ 278078 h 856781"/>
                <a:gd name="connsiteX33" fmla="*/ 452943 w 550646"/>
                <a:gd name="connsiteY33" fmla="*/ 275573 h 856781"/>
                <a:gd name="connsiteX34" fmla="*/ 430396 w 550646"/>
                <a:gd name="connsiteY34" fmla="*/ 265552 h 856781"/>
                <a:gd name="connsiteX35" fmla="*/ 415365 w 550646"/>
                <a:gd name="connsiteY35" fmla="*/ 237995 h 856781"/>
                <a:gd name="connsiteX36" fmla="*/ 402839 w 550646"/>
                <a:gd name="connsiteY36" fmla="*/ 230479 h 856781"/>
                <a:gd name="connsiteX37" fmla="*/ 375281 w 550646"/>
                <a:gd name="connsiteY37" fmla="*/ 237995 h 856781"/>
                <a:gd name="connsiteX38" fmla="*/ 362755 w 550646"/>
                <a:gd name="connsiteY38" fmla="*/ 222964 h 856781"/>
                <a:gd name="connsiteX39" fmla="*/ 325177 w 550646"/>
                <a:gd name="connsiteY39" fmla="*/ 117745 h 856781"/>
                <a:gd name="connsiteX40" fmla="*/ 302631 w 550646"/>
                <a:gd name="connsiteY40" fmla="*/ 87683 h 856781"/>
                <a:gd name="connsiteX41" fmla="*/ 277578 w 550646"/>
                <a:gd name="connsiteY41" fmla="*/ 35073 h 856781"/>
                <a:gd name="connsiteX42" fmla="*/ 257537 w 550646"/>
                <a:gd name="connsiteY42" fmla="*/ 2506 h 856781"/>
                <a:gd name="connsiteX43" fmla="*/ 204928 w 550646"/>
                <a:gd name="connsiteY43" fmla="*/ 0 h 856781"/>
                <a:gd name="connsiteX44" fmla="*/ 174865 w 550646"/>
                <a:gd name="connsiteY44" fmla="*/ 20042 h 856781"/>
                <a:gd name="connsiteX45" fmla="*/ 157329 w 550646"/>
                <a:gd name="connsiteY45" fmla="*/ 42589 h 856781"/>
                <a:gd name="connsiteX46" fmla="*/ 129771 w 550646"/>
                <a:gd name="connsiteY46" fmla="*/ 62631 h 856781"/>
                <a:gd name="connsiteX47" fmla="*/ 117245 w 550646"/>
                <a:gd name="connsiteY47" fmla="*/ 70146 h 856781"/>
                <a:gd name="connsiteX48" fmla="*/ 67141 w 550646"/>
                <a:gd name="connsiteY48" fmla="*/ 40084 h 85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50646" h="856781">
                  <a:moveTo>
                    <a:pt x="67141" y="40084"/>
                  </a:moveTo>
                  <a:lnTo>
                    <a:pt x="54615" y="125261"/>
                  </a:lnTo>
                  <a:lnTo>
                    <a:pt x="34574" y="195406"/>
                  </a:lnTo>
                  <a:lnTo>
                    <a:pt x="42089" y="255531"/>
                  </a:lnTo>
                  <a:lnTo>
                    <a:pt x="44594" y="333193"/>
                  </a:lnTo>
                  <a:lnTo>
                    <a:pt x="47100" y="393318"/>
                  </a:lnTo>
                  <a:lnTo>
                    <a:pt x="24553" y="428391"/>
                  </a:lnTo>
                  <a:lnTo>
                    <a:pt x="37079" y="460958"/>
                  </a:lnTo>
                  <a:lnTo>
                    <a:pt x="0" y="510821"/>
                  </a:lnTo>
                  <a:lnTo>
                    <a:pt x="144803" y="809182"/>
                  </a:lnTo>
                  <a:lnTo>
                    <a:pt x="169855" y="844255"/>
                  </a:lnTo>
                  <a:lnTo>
                    <a:pt x="192401" y="856781"/>
                  </a:lnTo>
                  <a:lnTo>
                    <a:pt x="212443" y="794151"/>
                  </a:lnTo>
                  <a:lnTo>
                    <a:pt x="217454" y="761583"/>
                  </a:lnTo>
                  <a:lnTo>
                    <a:pt x="247516" y="721500"/>
                  </a:lnTo>
                  <a:lnTo>
                    <a:pt x="234990" y="701458"/>
                  </a:lnTo>
                  <a:lnTo>
                    <a:pt x="267558" y="673901"/>
                  </a:lnTo>
                  <a:lnTo>
                    <a:pt x="297620" y="666385"/>
                  </a:lnTo>
                  <a:lnTo>
                    <a:pt x="302631" y="628807"/>
                  </a:lnTo>
                  <a:lnTo>
                    <a:pt x="332693" y="606260"/>
                  </a:lnTo>
                  <a:lnTo>
                    <a:pt x="347724" y="563672"/>
                  </a:lnTo>
                  <a:lnTo>
                    <a:pt x="337703" y="513568"/>
                  </a:lnTo>
                  <a:lnTo>
                    <a:pt x="352735" y="498536"/>
                  </a:lnTo>
                  <a:lnTo>
                    <a:pt x="375281" y="528599"/>
                  </a:lnTo>
                  <a:lnTo>
                    <a:pt x="395323" y="543630"/>
                  </a:lnTo>
                  <a:lnTo>
                    <a:pt x="397828" y="493526"/>
                  </a:lnTo>
                  <a:lnTo>
                    <a:pt x="430396" y="468474"/>
                  </a:lnTo>
                  <a:lnTo>
                    <a:pt x="440417" y="465969"/>
                  </a:lnTo>
                  <a:lnTo>
                    <a:pt x="533109" y="368266"/>
                  </a:lnTo>
                  <a:lnTo>
                    <a:pt x="535615" y="348224"/>
                  </a:lnTo>
                  <a:lnTo>
                    <a:pt x="550646" y="330688"/>
                  </a:lnTo>
                  <a:lnTo>
                    <a:pt x="503047" y="285594"/>
                  </a:lnTo>
                  <a:lnTo>
                    <a:pt x="470479" y="278078"/>
                  </a:lnTo>
                  <a:lnTo>
                    <a:pt x="452943" y="275573"/>
                  </a:lnTo>
                  <a:lnTo>
                    <a:pt x="430396" y="265552"/>
                  </a:lnTo>
                  <a:lnTo>
                    <a:pt x="415365" y="237995"/>
                  </a:lnTo>
                  <a:lnTo>
                    <a:pt x="402839" y="230479"/>
                  </a:lnTo>
                  <a:lnTo>
                    <a:pt x="375281" y="237995"/>
                  </a:lnTo>
                  <a:lnTo>
                    <a:pt x="362755" y="222964"/>
                  </a:lnTo>
                  <a:lnTo>
                    <a:pt x="325177" y="117745"/>
                  </a:lnTo>
                  <a:lnTo>
                    <a:pt x="302631" y="87683"/>
                  </a:lnTo>
                  <a:lnTo>
                    <a:pt x="277578" y="35073"/>
                  </a:lnTo>
                  <a:lnTo>
                    <a:pt x="257537" y="2506"/>
                  </a:lnTo>
                  <a:lnTo>
                    <a:pt x="204928" y="0"/>
                  </a:lnTo>
                  <a:lnTo>
                    <a:pt x="174865" y="20042"/>
                  </a:lnTo>
                  <a:lnTo>
                    <a:pt x="157329" y="42589"/>
                  </a:lnTo>
                  <a:lnTo>
                    <a:pt x="129771" y="62631"/>
                  </a:lnTo>
                  <a:lnTo>
                    <a:pt x="117245" y="70146"/>
                  </a:lnTo>
                  <a:lnTo>
                    <a:pt x="67141" y="4008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7" name="Freeform 3084">
              <a:extLst>
                <a:ext uri="{FF2B5EF4-FFF2-40B4-BE49-F238E27FC236}">
                  <a16:creationId xmlns:a16="http://schemas.microsoft.com/office/drawing/2014/main" id="{98313B2C-55BE-404B-9310-D4CF7C9365B5}"/>
                </a:ext>
              </a:extLst>
            </p:cNvPr>
            <p:cNvSpPr/>
            <p:nvPr/>
          </p:nvSpPr>
          <p:spPr>
            <a:xfrm>
              <a:off x="10813581" y="2831713"/>
              <a:ext cx="139945" cy="285126"/>
            </a:xfrm>
            <a:custGeom>
              <a:avLst/>
              <a:gdLst>
                <a:gd name="connsiteX0" fmla="*/ 45093 w 240499"/>
                <a:gd name="connsiteY0" fmla="*/ 0 h 498536"/>
                <a:gd name="connsiteX1" fmla="*/ 17536 w 240499"/>
                <a:gd name="connsiteY1" fmla="*/ 25052 h 498536"/>
                <a:gd name="connsiteX2" fmla="*/ 27557 w 240499"/>
                <a:gd name="connsiteY2" fmla="*/ 95198 h 498536"/>
                <a:gd name="connsiteX3" fmla="*/ 45093 w 240499"/>
                <a:gd name="connsiteY3" fmla="*/ 120250 h 498536"/>
                <a:gd name="connsiteX4" fmla="*/ 47599 w 240499"/>
                <a:gd name="connsiteY4" fmla="*/ 130271 h 498536"/>
                <a:gd name="connsiteX5" fmla="*/ 47599 w 240499"/>
                <a:gd name="connsiteY5" fmla="*/ 142797 h 498536"/>
                <a:gd name="connsiteX6" fmla="*/ 17536 w 240499"/>
                <a:gd name="connsiteY6" fmla="*/ 187891 h 498536"/>
                <a:gd name="connsiteX7" fmla="*/ 17536 w 240499"/>
                <a:gd name="connsiteY7" fmla="*/ 200417 h 498536"/>
                <a:gd name="connsiteX8" fmla="*/ 20041 w 240499"/>
                <a:gd name="connsiteY8" fmla="*/ 217953 h 498536"/>
                <a:gd name="connsiteX9" fmla="*/ 5010 w 240499"/>
                <a:gd name="connsiteY9" fmla="*/ 255531 h 498536"/>
                <a:gd name="connsiteX10" fmla="*/ 20041 w 240499"/>
                <a:gd name="connsiteY10" fmla="*/ 280583 h 498536"/>
                <a:gd name="connsiteX11" fmla="*/ 5010 w 240499"/>
                <a:gd name="connsiteY11" fmla="*/ 308140 h 498536"/>
                <a:gd name="connsiteX12" fmla="*/ 0 w 240499"/>
                <a:gd name="connsiteY12" fmla="*/ 338203 h 498536"/>
                <a:gd name="connsiteX13" fmla="*/ 25052 w 240499"/>
                <a:gd name="connsiteY13" fmla="*/ 413359 h 498536"/>
                <a:gd name="connsiteX14" fmla="*/ 35073 w 240499"/>
                <a:gd name="connsiteY14" fmla="*/ 438411 h 498536"/>
                <a:gd name="connsiteX15" fmla="*/ 30062 w 240499"/>
                <a:gd name="connsiteY15" fmla="*/ 470979 h 498536"/>
                <a:gd name="connsiteX16" fmla="*/ 47599 w 240499"/>
                <a:gd name="connsiteY16" fmla="*/ 498536 h 498536"/>
                <a:gd name="connsiteX17" fmla="*/ 175364 w 240499"/>
                <a:gd name="connsiteY17" fmla="*/ 453442 h 498536"/>
                <a:gd name="connsiteX18" fmla="*/ 210437 w 240499"/>
                <a:gd name="connsiteY18" fmla="*/ 433401 h 498536"/>
                <a:gd name="connsiteX19" fmla="*/ 240499 w 240499"/>
                <a:gd name="connsiteY19" fmla="*/ 388307 h 498536"/>
                <a:gd name="connsiteX20" fmla="*/ 232984 w 240499"/>
                <a:gd name="connsiteY20" fmla="*/ 348224 h 498536"/>
                <a:gd name="connsiteX21" fmla="*/ 197911 w 240499"/>
                <a:gd name="connsiteY21" fmla="*/ 310646 h 498536"/>
                <a:gd name="connsiteX22" fmla="*/ 187890 w 240499"/>
                <a:gd name="connsiteY22" fmla="*/ 280583 h 498536"/>
                <a:gd name="connsiteX23" fmla="*/ 45093 w 240499"/>
                <a:gd name="connsiteY23" fmla="*/ 0 h 498536"/>
                <a:gd name="connsiteX0" fmla="*/ 45093 w 240499"/>
                <a:gd name="connsiteY0" fmla="*/ 0 h 498536"/>
                <a:gd name="connsiteX1" fmla="*/ 17536 w 240499"/>
                <a:gd name="connsiteY1" fmla="*/ 25052 h 498536"/>
                <a:gd name="connsiteX2" fmla="*/ 27557 w 240499"/>
                <a:gd name="connsiteY2" fmla="*/ 95198 h 498536"/>
                <a:gd name="connsiteX3" fmla="*/ 45093 w 240499"/>
                <a:gd name="connsiteY3" fmla="*/ 120250 h 498536"/>
                <a:gd name="connsiteX4" fmla="*/ 47599 w 240499"/>
                <a:gd name="connsiteY4" fmla="*/ 130271 h 498536"/>
                <a:gd name="connsiteX5" fmla="*/ 47599 w 240499"/>
                <a:gd name="connsiteY5" fmla="*/ 142797 h 498536"/>
                <a:gd name="connsiteX6" fmla="*/ 17536 w 240499"/>
                <a:gd name="connsiteY6" fmla="*/ 187891 h 498536"/>
                <a:gd name="connsiteX7" fmla="*/ 17536 w 240499"/>
                <a:gd name="connsiteY7" fmla="*/ 200417 h 498536"/>
                <a:gd name="connsiteX8" fmla="*/ 20041 w 240499"/>
                <a:gd name="connsiteY8" fmla="*/ 217953 h 498536"/>
                <a:gd name="connsiteX9" fmla="*/ 5010 w 240499"/>
                <a:gd name="connsiteY9" fmla="*/ 255531 h 498536"/>
                <a:gd name="connsiteX10" fmla="*/ 20041 w 240499"/>
                <a:gd name="connsiteY10" fmla="*/ 280583 h 498536"/>
                <a:gd name="connsiteX11" fmla="*/ 5010 w 240499"/>
                <a:gd name="connsiteY11" fmla="*/ 308140 h 498536"/>
                <a:gd name="connsiteX12" fmla="*/ 0 w 240499"/>
                <a:gd name="connsiteY12" fmla="*/ 338203 h 498536"/>
                <a:gd name="connsiteX13" fmla="*/ 25052 w 240499"/>
                <a:gd name="connsiteY13" fmla="*/ 413359 h 498536"/>
                <a:gd name="connsiteX14" fmla="*/ 30062 w 240499"/>
                <a:gd name="connsiteY14" fmla="*/ 470979 h 498536"/>
                <a:gd name="connsiteX15" fmla="*/ 47599 w 240499"/>
                <a:gd name="connsiteY15" fmla="*/ 498536 h 498536"/>
                <a:gd name="connsiteX16" fmla="*/ 175364 w 240499"/>
                <a:gd name="connsiteY16" fmla="*/ 453442 h 498536"/>
                <a:gd name="connsiteX17" fmla="*/ 210437 w 240499"/>
                <a:gd name="connsiteY17" fmla="*/ 433401 h 498536"/>
                <a:gd name="connsiteX18" fmla="*/ 240499 w 240499"/>
                <a:gd name="connsiteY18" fmla="*/ 388307 h 498536"/>
                <a:gd name="connsiteX19" fmla="*/ 232984 w 240499"/>
                <a:gd name="connsiteY19" fmla="*/ 348224 h 498536"/>
                <a:gd name="connsiteX20" fmla="*/ 197911 w 240499"/>
                <a:gd name="connsiteY20" fmla="*/ 310646 h 498536"/>
                <a:gd name="connsiteX21" fmla="*/ 187890 w 240499"/>
                <a:gd name="connsiteY21" fmla="*/ 280583 h 498536"/>
                <a:gd name="connsiteX22" fmla="*/ 45093 w 240499"/>
                <a:gd name="connsiteY22" fmla="*/ 0 h 498536"/>
                <a:gd name="connsiteX0" fmla="*/ 52213 w 247619"/>
                <a:gd name="connsiteY0" fmla="*/ 0 h 498536"/>
                <a:gd name="connsiteX1" fmla="*/ 24656 w 247619"/>
                <a:gd name="connsiteY1" fmla="*/ 25052 h 498536"/>
                <a:gd name="connsiteX2" fmla="*/ 34677 w 247619"/>
                <a:gd name="connsiteY2" fmla="*/ 95198 h 498536"/>
                <a:gd name="connsiteX3" fmla="*/ 52213 w 247619"/>
                <a:gd name="connsiteY3" fmla="*/ 120250 h 498536"/>
                <a:gd name="connsiteX4" fmla="*/ 54719 w 247619"/>
                <a:gd name="connsiteY4" fmla="*/ 130271 h 498536"/>
                <a:gd name="connsiteX5" fmla="*/ 54719 w 247619"/>
                <a:gd name="connsiteY5" fmla="*/ 142797 h 498536"/>
                <a:gd name="connsiteX6" fmla="*/ 24656 w 247619"/>
                <a:gd name="connsiteY6" fmla="*/ 187891 h 498536"/>
                <a:gd name="connsiteX7" fmla="*/ 24656 w 247619"/>
                <a:gd name="connsiteY7" fmla="*/ 200417 h 498536"/>
                <a:gd name="connsiteX8" fmla="*/ 27161 w 247619"/>
                <a:gd name="connsiteY8" fmla="*/ 217953 h 498536"/>
                <a:gd name="connsiteX9" fmla="*/ 12130 w 247619"/>
                <a:gd name="connsiteY9" fmla="*/ 255531 h 498536"/>
                <a:gd name="connsiteX10" fmla="*/ 27161 w 247619"/>
                <a:gd name="connsiteY10" fmla="*/ 280583 h 498536"/>
                <a:gd name="connsiteX11" fmla="*/ 12130 w 247619"/>
                <a:gd name="connsiteY11" fmla="*/ 308140 h 498536"/>
                <a:gd name="connsiteX12" fmla="*/ 0 w 247619"/>
                <a:gd name="connsiteY12" fmla="*/ 340585 h 498536"/>
                <a:gd name="connsiteX13" fmla="*/ 32172 w 247619"/>
                <a:gd name="connsiteY13" fmla="*/ 413359 h 498536"/>
                <a:gd name="connsiteX14" fmla="*/ 37182 w 247619"/>
                <a:gd name="connsiteY14" fmla="*/ 470979 h 498536"/>
                <a:gd name="connsiteX15" fmla="*/ 54719 w 247619"/>
                <a:gd name="connsiteY15" fmla="*/ 498536 h 498536"/>
                <a:gd name="connsiteX16" fmla="*/ 182484 w 247619"/>
                <a:gd name="connsiteY16" fmla="*/ 453442 h 498536"/>
                <a:gd name="connsiteX17" fmla="*/ 217557 w 247619"/>
                <a:gd name="connsiteY17" fmla="*/ 433401 h 498536"/>
                <a:gd name="connsiteX18" fmla="*/ 247619 w 247619"/>
                <a:gd name="connsiteY18" fmla="*/ 388307 h 498536"/>
                <a:gd name="connsiteX19" fmla="*/ 240104 w 247619"/>
                <a:gd name="connsiteY19" fmla="*/ 348224 h 498536"/>
                <a:gd name="connsiteX20" fmla="*/ 205031 w 247619"/>
                <a:gd name="connsiteY20" fmla="*/ 310646 h 498536"/>
                <a:gd name="connsiteX21" fmla="*/ 195010 w 247619"/>
                <a:gd name="connsiteY21" fmla="*/ 280583 h 498536"/>
                <a:gd name="connsiteX22" fmla="*/ 52213 w 247619"/>
                <a:gd name="connsiteY22" fmla="*/ 0 h 498536"/>
                <a:gd name="connsiteX0" fmla="*/ 52213 w 247619"/>
                <a:gd name="connsiteY0" fmla="*/ 0 h 498536"/>
                <a:gd name="connsiteX1" fmla="*/ 24656 w 247619"/>
                <a:gd name="connsiteY1" fmla="*/ 25052 h 498536"/>
                <a:gd name="connsiteX2" fmla="*/ 34677 w 247619"/>
                <a:gd name="connsiteY2" fmla="*/ 95198 h 498536"/>
                <a:gd name="connsiteX3" fmla="*/ 52213 w 247619"/>
                <a:gd name="connsiteY3" fmla="*/ 120250 h 498536"/>
                <a:gd name="connsiteX4" fmla="*/ 54719 w 247619"/>
                <a:gd name="connsiteY4" fmla="*/ 130271 h 498536"/>
                <a:gd name="connsiteX5" fmla="*/ 54719 w 247619"/>
                <a:gd name="connsiteY5" fmla="*/ 142797 h 498536"/>
                <a:gd name="connsiteX6" fmla="*/ 24656 w 247619"/>
                <a:gd name="connsiteY6" fmla="*/ 187891 h 498536"/>
                <a:gd name="connsiteX7" fmla="*/ 24656 w 247619"/>
                <a:gd name="connsiteY7" fmla="*/ 200417 h 498536"/>
                <a:gd name="connsiteX8" fmla="*/ 27161 w 247619"/>
                <a:gd name="connsiteY8" fmla="*/ 217953 h 498536"/>
                <a:gd name="connsiteX9" fmla="*/ 12130 w 247619"/>
                <a:gd name="connsiteY9" fmla="*/ 255531 h 498536"/>
                <a:gd name="connsiteX10" fmla="*/ 27161 w 247619"/>
                <a:gd name="connsiteY10" fmla="*/ 280583 h 498536"/>
                <a:gd name="connsiteX11" fmla="*/ 12130 w 247619"/>
                <a:gd name="connsiteY11" fmla="*/ 308140 h 498536"/>
                <a:gd name="connsiteX12" fmla="*/ 0 w 247619"/>
                <a:gd name="connsiteY12" fmla="*/ 340585 h 498536"/>
                <a:gd name="connsiteX13" fmla="*/ 25053 w 247619"/>
                <a:gd name="connsiteY13" fmla="*/ 413359 h 498536"/>
                <a:gd name="connsiteX14" fmla="*/ 37182 w 247619"/>
                <a:gd name="connsiteY14" fmla="*/ 470979 h 498536"/>
                <a:gd name="connsiteX15" fmla="*/ 54719 w 247619"/>
                <a:gd name="connsiteY15" fmla="*/ 498536 h 498536"/>
                <a:gd name="connsiteX16" fmla="*/ 182484 w 247619"/>
                <a:gd name="connsiteY16" fmla="*/ 453442 h 498536"/>
                <a:gd name="connsiteX17" fmla="*/ 217557 w 247619"/>
                <a:gd name="connsiteY17" fmla="*/ 433401 h 498536"/>
                <a:gd name="connsiteX18" fmla="*/ 247619 w 247619"/>
                <a:gd name="connsiteY18" fmla="*/ 388307 h 498536"/>
                <a:gd name="connsiteX19" fmla="*/ 240104 w 247619"/>
                <a:gd name="connsiteY19" fmla="*/ 348224 h 498536"/>
                <a:gd name="connsiteX20" fmla="*/ 205031 w 247619"/>
                <a:gd name="connsiteY20" fmla="*/ 310646 h 498536"/>
                <a:gd name="connsiteX21" fmla="*/ 195010 w 247619"/>
                <a:gd name="connsiteY21" fmla="*/ 280583 h 498536"/>
                <a:gd name="connsiteX22" fmla="*/ 52213 w 247619"/>
                <a:gd name="connsiteY22" fmla="*/ 0 h 498536"/>
                <a:gd name="connsiteX0" fmla="*/ 52213 w 247619"/>
                <a:gd name="connsiteY0" fmla="*/ 0 h 512826"/>
                <a:gd name="connsiteX1" fmla="*/ 24656 w 247619"/>
                <a:gd name="connsiteY1" fmla="*/ 25052 h 512826"/>
                <a:gd name="connsiteX2" fmla="*/ 34677 w 247619"/>
                <a:gd name="connsiteY2" fmla="*/ 95198 h 512826"/>
                <a:gd name="connsiteX3" fmla="*/ 52213 w 247619"/>
                <a:gd name="connsiteY3" fmla="*/ 120250 h 512826"/>
                <a:gd name="connsiteX4" fmla="*/ 54719 w 247619"/>
                <a:gd name="connsiteY4" fmla="*/ 130271 h 512826"/>
                <a:gd name="connsiteX5" fmla="*/ 54719 w 247619"/>
                <a:gd name="connsiteY5" fmla="*/ 142797 h 512826"/>
                <a:gd name="connsiteX6" fmla="*/ 24656 w 247619"/>
                <a:gd name="connsiteY6" fmla="*/ 187891 h 512826"/>
                <a:gd name="connsiteX7" fmla="*/ 24656 w 247619"/>
                <a:gd name="connsiteY7" fmla="*/ 200417 h 512826"/>
                <a:gd name="connsiteX8" fmla="*/ 27161 w 247619"/>
                <a:gd name="connsiteY8" fmla="*/ 217953 h 512826"/>
                <a:gd name="connsiteX9" fmla="*/ 12130 w 247619"/>
                <a:gd name="connsiteY9" fmla="*/ 255531 h 512826"/>
                <a:gd name="connsiteX10" fmla="*/ 27161 w 247619"/>
                <a:gd name="connsiteY10" fmla="*/ 280583 h 512826"/>
                <a:gd name="connsiteX11" fmla="*/ 12130 w 247619"/>
                <a:gd name="connsiteY11" fmla="*/ 308140 h 512826"/>
                <a:gd name="connsiteX12" fmla="*/ 0 w 247619"/>
                <a:gd name="connsiteY12" fmla="*/ 340585 h 512826"/>
                <a:gd name="connsiteX13" fmla="*/ 25053 w 247619"/>
                <a:gd name="connsiteY13" fmla="*/ 413359 h 512826"/>
                <a:gd name="connsiteX14" fmla="*/ 37182 w 247619"/>
                <a:gd name="connsiteY14" fmla="*/ 470979 h 512826"/>
                <a:gd name="connsiteX15" fmla="*/ 54719 w 247619"/>
                <a:gd name="connsiteY15" fmla="*/ 512826 h 512826"/>
                <a:gd name="connsiteX16" fmla="*/ 182484 w 247619"/>
                <a:gd name="connsiteY16" fmla="*/ 453442 h 512826"/>
                <a:gd name="connsiteX17" fmla="*/ 217557 w 247619"/>
                <a:gd name="connsiteY17" fmla="*/ 433401 h 512826"/>
                <a:gd name="connsiteX18" fmla="*/ 247619 w 247619"/>
                <a:gd name="connsiteY18" fmla="*/ 388307 h 512826"/>
                <a:gd name="connsiteX19" fmla="*/ 240104 w 247619"/>
                <a:gd name="connsiteY19" fmla="*/ 348224 h 512826"/>
                <a:gd name="connsiteX20" fmla="*/ 205031 w 247619"/>
                <a:gd name="connsiteY20" fmla="*/ 310646 h 512826"/>
                <a:gd name="connsiteX21" fmla="*/ 195010 w 247619"/>
                <a:gd name="connsiteY21" fmla="*/ 280583 h 512826"/>
                <a:gd name="connsiteX22" fmla="*/ 52213 w 247619"/>
                <a:gd name="connsiteY22" fmla="*/ 0 h 51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7619" h="512826">
                  <a:moveTo>
                    <a:pt x="52213" y="0"/>
                  </a:moveTo>
                  <a:lnTo>
                    <a:pt x="24656" y="25052"/>
                  </a:lnTo>
                  <a:lnTo>
                    <a:pt x="34677" y="95198"/>
                  </a:lnTo>
                  <a:lnTo>
                    <a:pt x="52213" y="120250"/>
                  </a:lnTo>
                  <a:lnTo>
                    <a:pt x="54719" y="130271"/>
                  </a:lnTo>
                  <a:lnTo>
                    <a:pt x="54719" y="142797"/>
                  </a:lnTo>
                  <a:lnTo>
                    <a:pt x="24656" y="187891"/>
                  </a:lnTo>
                  <a:lnTo>
                    <a:pt x="24656" y="200417"/>
                  </a:lnTo>
                  <a:lnTo>
                    <a:pt x="27161" y="217953"/>
                  </a:lnTo>
                  <a:lnTo>
                    <a:pt x="12130" y="255531"/>
                  </a:lnTo>
                  <a:lnTo>
                    <a:pt x="27161" y="280583"/>
                  </a:lnTo>
                  <a:lnTo>
                    <a:pt x="12130" y="308140"/>
                  </a:lnTo>
                  <a:lnTo>
                    <a:pt x="0" y="340585"/>
                  </a:lnTo>
                  <a:lnTo>
                    <a:pt x="25053" y="413359"/>
                  </a:lnTo>
                  <a:lnTo>
                    <a:pt x="37182" y="470979"/>
                  </a:lnTo>
                  <a:lnTo>
                    <a:pt x="54719" y="512826"/>
                  </a:lnTo>
                  <a:lnTo>
                    <a:pt x="182484" y="453442"/>
                  </a:lnTo>
                  <a:lnTo>
                    <a:pt x="217557" y="433401"/>
                  </a:lnTo>
                  <a:lnTo>
                    <a:pt x="247619" y="388307"/>
                  </a:lnTo>
                  <a:lnTo>
                    <a:pt x="240104" y="348224"/>
                  </a:lnTo>
                  <a:lnTo>
                    <a:pt x="205031" y="310646"/>
                  </a:lnTo>
                  <a:lnTo>
                    <a:pt x="195010" y="280583"/>
                  </a:lnTo>
                  <a:lnTo>
                    <a:pt x="5221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8" name="Freeform 3085">
              <a:extLst>
                <a:ext uri="{FF2B5EF4-FFF2-40B4-BE49-F238E27FC236}">
                  <a16:creationId xmlns:a16="http://schemas.microsoft.com/office/drawing/2014/main" id="{7B836939-635B-4B39-AFCA-2860A6C91FDF}"/>
                </a:ext>
              </a:extLst>
            </p:cNvPr>
            <p:cNvSpPr/>
            <p:nvPr/>
          </p:nvSpPr>
          <p:spPr>
            <a:xfrm>
              <a:off x="10691578" y="2855547"/>
              <a:ext cx="154298" cy="272768"/>
            </a:xfrm>
            <a:custGeom>
              <a:avLst/>
              <a:gdLst>
                <a:gd name="connsiteX0" fmla="*/ 0 w 273068"/>
                <a:gd name="connsiteY0" fmla="*/ 92692 h 491020"/>
                <a:gd name="connsiteX1" fmla="*/ 32568 w 273068"/>
                <a:gd name="connsiteY1" fmla="*/ 147807 h 491020"/>
                <a:gd name="connsiteX2" fmla="*/ 50105 w 273068"/>
                <a:gd name="connsiteY2" fmla="*/ 215447 h 491020"/>
                <a:gd name="connsiteX3" fmla="*/ 75157 w 273068"/>
                <a:gd name="connsiteY3" fmla="*/ 270562 h 491020"/>
                <a:gd name="connsiteX4" fmla="*/ 102714 w 273068"/>
                <a:gd name="connsiteY4" fmla="*/ 303130 h 491020"/>
                <a:gd name="connsiteX5" fmla="*/ 127766 w 273068"/>
                <a:gd name="connsiteY5" fmla="*/ 373275 h 491020"/>
                <a:gd name="connsiteX6" fmla="*/ 157828 w 273068"/>
                <a:gd name="connsiteY6" fmla="*/ 491020 h 491020"/>
                <a:gd name="connsiteX7" fmla="*/ 270563 w 273068"/>
                <a:gd name="connsiteY7" fmla="*/ 465968 h 491020"/>
                <a:gd name="connsiteX8" fmla="*/ 255531 w 273068"/>
                <a:gd name="connsiteY8" fmla="*/ 428390 h 491020"/>
                <a:gd name="connsiteX9" fmla="*/ 248016 w 273068"/>
                <a:gd name="connsiteY9" fmla="*/ 390812 h 491020"/>
                <a:gd name="connsiteX10" fmla="*/ 217953 w 273068"/>
                <a:gd name="connsiteY10" fmla="*/ 293109 h 491020"/>
                <a:gd name="connsiteX11" fmla="*/ 245511 w 273068"/>
                <a:gd name="connsiteY11" fmla="*/ 232984 h 491020"/>
                <a:gd name="connsiteX12" fmla="*/ 230479 w 273068"/>
                <a:gd name="connsiteY12" fmla="*/ 215447 h 491020"/>
                <a:gd name="connsiteX13" fmla="*/ 245511 w 273068"/>
                <a:gd name="connsiteY13" fmla="*/ 182880 h 491020"/>
                <a:gd name="connsiteX14" fmla="*/ 245511 w 273068"/>
                <a:gd name="connsiteY14" fmla="*/ 137786 h 491020"/>
                <a:gd name="connsiteX15" fmla="*/ 273068 w 273068"/>
                <a:gd name="connsiteY15" fmla="*/ 97703 h 491020"/>
                <a:gd name="connsiteX16" fmla="*/ 255531 w 273068"/>
                <a:gd name="connsiteY16" fmla="*/ 60125 h 491020"/>
                <a:gd name="connsiteX17" fmla="*/ 245511 w 273068"/>
                <a:gd name="connsiteY17" fmla="*/ 0 h 491020"/>
                <a:gd name="connsiteX18" fmla="*/ 205427 w 273068"/>
                <a:gd name="connsiteY18" fmla="*/ 17536 h 491020"/>
                <a:gd name="connsiteX19" fmla="*/ 0 w 273068"/>
                <a:gd name="connsiteY19" fmla="*/ 92692 h 491020"/>
                <a:gd name="connsiteX0" fmla="*/ 0 w 273068"/>
                <a:gd name="connsiteY0" fmla="*/ 92692 h 491020"/>
                <a:gd name="connsiteX1" fmla="*/ 50105 w 273068"/>
                <a:gd name="connsiteY1" fmla="*/ 215447 h 491020"/>
                <a:gd name="connsiteX2" fmla="*/ 75157 w 273068"/>
                <a:gd name="connsiteY2" fmla="*/ 270562 h 491020"/>
                <a:gd name="connsiteX3" fmla="*/ 102714 w 273068"/>
                <a:gd name="connsiteY3" fmla="*/ 303130 h 491020"/>
                <a:gd name="connsiteX4" fmla="*/ 127766 w 273068"/>
                <a:gd name="connsiteY4" fmla="*/ 373275 h 491020"/>
                <a:gd name="connsiteX5" fmla="*/ 157828 w 273068"/>
                <a:gd name="connsiteY5" fmla="*/ 491020 h 491020"/>
                <a:gd name="connsiteX6" fmla="*/ 270563 w 273068"/>
                <a:gd name="connsiteY6" fmla="*/ 465968 h 491020"/>
                <a:gd name="connsiteX7" fmla="*/ 255531 w 273068"/>
                <a:gd name="connsiteY7" fmla="*/ 428390 h 491020"/>
                <a:gd name="connsiteX8" fmla="*/ 248016 w 273068"/>
                <a:gd name="connsiteY8" fmla="*/ 390812 h 491020"/>
                <a:gd name="connsiteX9" fmla="*/ 217953 w 273068"/>
                <a:gd name="connsiteY9" fmla="*/ 293109 h 491020"/>
                <a:gd name="connsiteX10" fmla="*/ 245511 w 273068"/>
                <a:gd name="connsiteY10" fmla="*/ 232984 h 491020"/>
                <a:gd name="connsiteX11" fmla="*/ 230479 w 273068"/>
                <a:gd name="connsiteY11" fmla="*/ 215447 h 491020"/>
                <a:gd name="connsiteX12" fmla="*/ 245511 w 273068"/>
                <a:gd name="connsiteY12" fmla="*/ 182880 h 491020"/>
                <a:gd name="connsiteX13" fmla="*/ 245511 w 273068"/>
                <a:gd name="connsiteY13" fmla="*/ 137786 h 491020"/>
                <a:gd name="connsiteX14" fmla="*/ 273068 w 273068"/>
                <a:gd name="connsiteY14" fmla="*/ 97703 h 491020"/>
                <a:gd name="connsiteX15" fmla="*/ 255531 w 273068"/>
                <a:gd name="connsiteY15" fmla="*/ 60125 h 491020"/>
                <a:gd name="connsiteX16" fmla="*/ 245511 w 273068"/>
                <a:gd name="connsiteY16" fmla="*/ 0 h 491020"/>
                <a:gd name="connsiteX17" fmla="*/ 205427 w 273068"/>
                <a:gd name="connsiteY17" fmla="*/ 17536 h 491020"/>
                <a:gd name="connsiteX18" fmla="*/ 0 w 273068"/>
                <a:gd name="connsiteY18" fmla="*/ 92692 h 491020"/>
                <a:gd name="connsiteX0" fmla="*/ 0 w 273068"/>
                <a:gd name="connsiteY0" fmla="*/ 92692 h 491020"/>
                <a:gd name="connsiteX1" fmla="*/ 50105 w 273068"/>
                <a:gd name="connsiteY1" fmla="*/ 215447 h 491020"/>
                <a:gd name="connsiteX2" fmla="*/ 65631 w 273068"/>
                <a:gd name="connsiteY2" fmla="*/ 268177 h 491020"/>
                <a:gd name="connsiteX3" fmla="*/ 102714 w 273068"/>
                <a:gd name="connsiteY3" fmla="*/ 303130 h 491020"/>
                <a:gd name="connsiteX4" fmla="*/ 127766 w 273068"/>
                <a:gd name="connsiteY4" fmla="*/ 373275 h 491020"/>
                <a:gd name="connsiteX5" fmla="*/ 157828 w 273068"/>
                <a:gd name="connsiteY5" fmla="*/ 491020 h 491020"/>
                <a:gd name="connsiteX6" fmla="*/ 270563 w 273068"/>
                <a:gd name="connsiteY6" fmla="*/ 465968 h 491020"/>
                <a:gd name="connsiteX7" fmla="*/ 255531 w 273068"/>
                <a:gd name="connsiteY7" fmla="*/ 428390 h 491020"/>
                <a:gd name="connsiteX8" fmla="*/ 248016 w 273068"/>
                <a:gd name="connsiteY8" fmla="*/ 390812 h 491020"/>
                <a:gd name="connsiteX9" fmla="*/ 217953 w 273068"/>
                <a:gd name="connsiteY9" fmla="*/ 293109 h 491020"/>
                <a:gd name="connsiteX10" fmla="*/ 245511 w 273068"/>
                <a:gd name="connsiteY10" fmla="*/ 232984 h 491020"/>
                <a:gd name="connsiteX11" fmla="*/ 230479 w 273068"/>
                <a:gd name="connsiteY11" fmla="*/ 215447 h 491020"/>
                <a:gd name="connsiteX12" fmla="*/ 245511 w 273068"/>
                <a:gd name="connsiteY12" fmla="*/ 182880 h 491020"/>
                <a:gd name="connsiteX13" fmla="*/ 245511 w 273068"/>
                <a:gd name="connsiteY13" fmla="*/ 137786 h 491020"/>
                <a:gd name="connsiteX14" fmla="*/ 273068 w 273068"/>
                <a:gd name="connsiteY14" fmla="*/ 97703 h 491020"/>
                <a:gd name="connsiteX15" fmla="*/ 255531 w 273068"/>
                <a:gd name="connsiteY15" fmla="*/ 60125 h 491020"/>
                <a:gd name="connsiteX16" fmla="*/ 245511 w 273068"/>
                <a:gd name="connsiteY16" fmla="*/ 0 h 491020"/>
                <a:gd name="connsiteX17" fmla="*/ 205427 w 273068"/>
                <a:gd name="connsiteY17" fmla="*/ 17536 h 491020"/>
                <a:gd name="connsiteX18" fmla="*/ 0 w 273068"/>
                <a:gd name="connsiteY18" fmla="*/ 92692 h 49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068" h="491020">
                  <a:moveTo>
                    <a:pt x="0" y="92692"/>
                  </a:moveTo>
                  <a:lnTo>
                    <a:pt x="50105" y="215447"/>
                  </a:lnTo>
                  <a:lnTo>
                    <a:pt x="65631" y="268177"/>
                  </a:lnTo>
                  <a:lnTo>
                    <a:pt x="102714" y="303130"/>
                  </a:lnTo>
                  <a:lnTo>
                    <a:pt x="127766" y="373275"/>
                  </a:lnTo>
                  <a:lnTo>
                    <a:pt x="157828" y="491020"/>
                  </a:lnTo>
                  <a:lnTo>
                    <a:pt x="270563" y="465968"/>
                  </a:lnTo>
                  <a:lnTo>
                    <a:pt x="255531" y="428390"/>
                  </a:lnTo>
                  <a:lnTo>
                    <a:pt x="248016" y="390812"/>
                  </a:lnTo>
                  <a:lnTo>
                    <a:pt x="217953" y="293109"/>
                  </a:lnTo>
                  <a:lnTo>
                    <a:pt x="245511" y="232984"/>
                  </a:lnTo>
                  <a:lnTo>
                    <a:pt x="230479" y="215447"/>
                  </a:lnTo>
                  <a:lnTo>
                    <a:pt x="245511" y="182880"/>
                  </a:lnTo>
                  <a:lnTo>
                    <a:pt x="245511" y="137786"/>
                  </a:lnTo>
                  <a:lnTo>
                    <a:pt x="273068" y="97703"/>
                  </a:lnTo>
                  <a:lnTo>
                    <a:pt x="255531" y="60125"/>
                  </a:lnTo>
                  <a:lnTo>
                    <a:pt x="245511" y="0"/>
                  </a:lnTo>
                  <a:lnTo>
                    <a:pt x="205427" y="17536"/>
                  </a:lnTo>
                  <a:lnTo>
                    <a:pt x="0" y="9269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9" name="Freeform 3086">
              <a:extLst>
                <a:ext uri="{FF2B5EF4-FFF2-40B4-BE49-F238E27FC236}">
                  <a16:creationId xmlns:a16="http://schemas.microsoft.com/office/drawing/2014/main" id="{4D795C3F-E278-45D8-8ACE-43B586647E94}"/>
                </a:ext>
              </a:extLst>
            </p:cNvPr>
            <p:cNvSpPr/>
            <p:nvPr/>
          </p:nvSpPr>
          <p:spPr>
            <a:xfrm>
              <a:off x="10782184" y="3048868"/>
              <a:ext cx="295141" cy="161542"/>
            </a:xfrm>
            <a:custGeom>
              <a:avLst/>
              <a:gdLst>
                <a:gd name="connsiteX0" fmla="*/ 0 w 523588"/>
                <a:gd name="connsiteY0" fmla="*/ 137787 h 290604"/>
                <a:gd name="connsiteX1" fmla="*/ 5010 w 523588"/>
                <a:gd name="connsiteY1" fmla="*/ 217953 h 290604"/>
                <a:gd name="connsiteX2" fmla="*/ 17536 w 523588"/>
                <a:gd name="connsiteY2" fmla="*/ 250521 h 290604"/>
                <a:gd name="connsiteX3" fmla="*/ 20041 w 523588"/>
                <a:gd name="connsiteY3" fmla="*/ 290604 h 290604"/>
                <a:gd name="connsiteX4" fmla="*/ 303129 w 523588"/>
                <a:gd name="connsiteY4" fmla="*/ 170354 h 290604"/>
                <a:gd name="connsiteX5" fmla="*/ 360749 w 523588"/>
                <a:gd name="connsiteY5" fmla="*/ 237995 h 290604"/>
                <a:gd name="connsiteX6" fmla="*/ 383296 w 523588"/>
                <a:gd name="connsiteY6" fmla="*/ 253026 h 290604"/>
                <a:gd name="connsiteX7" fmla="*/ 383296 w 523588"/>
                <a:gd name="connsiteY7" fmla="*/ 253026 h 290604"/>
                <a:gd name="connsiteX8" fmla="*/ 403338 w 523588"/>
                <a:gd name="connsiteY8" fmla="*/ 210437 h 290604"/>
                <a:gd name="connsiteX9" fmla="*/ 408348 w 523588"/>
                <a:gd name="connsiteY9" fmla="*/ 190396 h 290604"/>
                <a:gd name="connsiteX10" fmla="*/ 428390 w 523588"/>
                <a:gd name="connsiteY10" fmla="*/ 195406 h 290604"/>
                <a:gd name="connsiteX11" fmla="*/ 455947 w 523588"/>
                <a:gd name="connsiteY11" fmla="*/ 202922 h 290604"/>
                <a:gd name="connsiteX12" fmla="*/ 470978 w 523588"/>
                <a:gd name="connsiteY12" fmla="*/ 190396 h 290604"/>
                <a:gd name="connsiteX13" fmla="*/ 478494 w 523588"/>
                <a:gd name="connsiteY13" fmla="*/ 177870 h 290604"/>
                <a:gd name="connsiteX14" fmla="*/ 523588 w 523588"/>
                <a:gd name="connsiteY14" fmla="*/ 140292 h 290604"/>
                <a:gd name="connsiteX15" fmla="*/ 523588 w 523588"/>
                <a:gd name="connsiteY15" fmla="*/ 115240 h 290604"/>
                <a:gd name="connsiteX16" fmla="*/ 503546 w 523588"/>
                <a:gd name="connsiteY16" fmla="*/ 97703 h 290604"/>
                <a:gd name="connsiteX17" fmla="*/ 478494 w 523588"/>
                <a:gd name="connsiteY17" fmla="*/ 87682 h 290604"/>
                <a:gd name="connsiteX18" fmla="*/ 455947 w 523588"/>
                <a:gd name="connsiteY18" fmla="*/ 87682 h 290604"/>
                <a:gd name="connsiteX19" fmla="*/ 465968 w 523588"/>
                <a:gd name="connsiteY19" fmla="*/ 102714 h 290604"/>
                <a:gd name="connsiteX20" fmla="*/ 480999 w 523588"/>
                <a:gd name="connsiteY20" fmla="*/ 120250 h 290604"/>
                <a:gd name="connsiteX21" fmla="*/ 488515 w 523588"/>
                <a:gd name="connsiteY21" fmla="*/ 130271 h 290604"/>
                <a:gd name="connsiteX22" fmla="*/ 478494 w 523588"/>
                <a:gd name="connsiteY22" fmla="*/ 162839 h 290604"/>
                <a:gd name="connsiteX23" fmla="*/ 445926 w 523588"/>
                <a:gd name="connsiteY23" fmla="*/ 170354 h 290604"/>
                <a:gd name="connsiteX24" fmla="*/ 425885 w 523588"/>
                <a:gd name="connsiteY24" fmla="*/ 160333 h 290604"/>
                <a:gd name="connsiteX25" fmla="*/ 408348 w 523588"/>
                <a:gd name="connsiteY25" fmla="*/ 137787 h 290604"/>
                <a:gd name="connsiteX26" fmla="*/ 395822 w 523588"/>
                <a:gd name="connsiteY26" fmla="*/ 117745 h 290604"/>
                <a:gd name="connsiteX27" fmla="*/ 340708 w 523588"/>
                <a:gd name="connsiteY27" fmla="*/ 75156 h 290604"/>
                <a:gd name="connsiteX28" fmla="*/ 343213 w 523588"/>
                <a:gd name="connsiteY28" fmla="*/ 45094 h 290604"/>
                <a:gd name="connsiteX29" fmla="*/ 335697 w 523588"/>
                <a:gd name="connsiteY29" fmla="*/ 22547 h 290604"/>
                <a:gd name="connsiteX30" fmla="*/ 303129 w 523588"/>
                <a:gd name="connsiteY30" fmla="*/ 0 h 290604"/>
                <a:gd name="connsiteX31" fmla="*/ 270562 w 523588"/>
                <a:gd name="connsiteY31" fmla="*/ 37578 h 290604"/>
                <a:gd name="connsiteX32" fmla="*/ 250520 w 523588"/>
                <a:gd name="connsiteY32" fmla="*/ 62630 h 290604"/>
                <a:gd name="connsiteX33" fmla="*/ 115239 w 523588"/>
                <a:gd name="connsiteY33" fmla="*/ 110229 h 290604"/>
                <a:gd name="connsiteX34" fmla="*/ 115239 w 523588"/>
                <a:gd name="connsiteY34" fmla="*/ 122755 h 290604"/>
                <a:gd name="connsiteX35" fmla="*/ 0 w 523588"/>
                <a:gd name="connsiteY35" fmla="*/ 137787 h 290604"/>
                <a:gd name="connsiteX0" fmla="*/ 0 w 523588"/>
                <a:gd name="connsiteY0" fmla="*/ 137787 h 290604"/>
                <a:gd name="connsiteX1" fmla="*/ 5010 w 523588"/>
                <a:gd name="connsiteY1" fmla="*/ 217953 h 290604"/>
                <a:gd name="connsiteX2" fmla="*/ 17536 w 523588"/>
                <a:gd name="connsiteY2" fmla="*/ 250521 h 290604"/>
                <a:gd name="connsiteX3" fmla="*/ 20041 w 523588"/>
                <a:gd name="connsiteY3" fmla="*/ 290604 h 290604"/>
                <a:gd name="connsiteX4" fmla="*/ 303129 w 523588"/>
                <a:gd name="connsiteY4" fmla="*/ 170354 h 290604"/>
                <a:gd name="connsiteX5" fmla="*/ 360749 w 523588"/>
                <a:gd name="connsiteY5" fmla="*/ 237995 h 290604"/>
                <a:gd name="connsiteX6" fmla="*/ 383296 w 523588"/>
                <a:gd name="connsiteY6" fmla="*/ 253026 h 290604"/>
                <a:gd name="connsiteX7" fmla="*/ 383296 w 523588"/>
                <a:gd name="connsiteY7" fmla="*/ 253026 h 290604"/>
                <a:gd name="connsiteX8" fmla="*/ 403338 w 523588"/>
                <a:gd name="connsiteY8" fmla="*/ 210437 h 290604"/>
                <a:gd name="connsiteX9" fmla="*/ 408348 w 523588"/>
                <a:gd name="connsiteY9" fmla="*/ 190396 h 290604"/>
                <a:gd name="connsiteX10" fmla="*/ 428390 w 523588"/>
                <a:gd name="connsiteY10" fmla="*/ 195406 h 290604"/>
                <a:gd name="connsiteX11" fmla="*/ 455947 w 523588"/>
                <a:gd name="connsiteY11" fmla="*/ 202922 h 290604"/>
                <a:gd name="connsiteX12" fmla="*/ 470978 w 523588"/>
                <a:gd name="connsiteY12" fmla="*/ 190396 h 290604"/>
                <a:gd name="connsiteX13" fmla="*/ 478494 w 523588"/>
                <a:gd name="connsiteY13" fmla="*/ 177870 h 290604"/>
                <a:gd name="connsiteX14" fmla="*/ 523588 w 523588"/>
                <a:gd name="connsiteY14" fmla="*/ 140292 h 290604"/>
                <a:gd name="connsiteX15" fmla="*/ 523588 w 523588"/>
                <a:gd name="connsiteY15" fmla="*/ 115240 h 290604"/>
                <a:gd name="connsiteX16" fmla="*/ 503546 w 523588"/>
                <a:gd name="connsiteY16" fmla="*/ 97703 h 290604"/>
                <a:gd name="connsiteX17" fmla="*/ 478494 w 523588"/>
                <a:gd name="connsiteY17" fmla="*/ 87682 h 290604"/>
                <a:gd name="connsiteX18" fmla="*/ 455947 w 523588"/>
                <a:gd name="connsiteY18" fmla="*/ 87682 h 290604"/>
                <a:gd name="connsiteX19" fmla="*/ 465968 w 523588"/>
                <a:gd name="connsiteY19" fmla="*/ 102714 h 290604"/>
                <a:gd name="connsiteX20" fmla="*/ 480999 w 523588"/>
                <a:gd name="connsiteY20" fmla="*/ 120250 h 290604"/>
                <a:gd name="connsiteX21" fmla="*/ 488515 w 523588"/>
                <a:gd name="connsiteY21" fmla="*/ 130271 h 290604"/>
                <a:gd name="connsiteX22" fmla="*/ 478494 w 523588"/>
                <a:gd name="connsiteY22" fmla="*/ 162839 h 290604"/>
                <a:gd name="connsiteX23" fmla="*/ 445926 w 523588"/>
                <a:gd name="connsiteY23" fmla="*/ 170354 h 290604"/>
                <a:gd name="connsiteX24" fmla="*/ 425885 w 523588"/>
                <a:gd name="connsiteY24" fmla="*/ 160333 h 290604"/>
                <a:gd name="connsiteX25" fmla="*/ 408348 w 523588"/>
                <a:gd name="connsiteY25" fmla="*/ 137787 h 290604"/>
                <a:gd name="connsiteX26" fmla="*/ 395822 w 523588"/>
                <a:gd name="connsiteY26" fmla="*/ 117745 h 290604"/>
                <a:gd name="connsiteX27" fmla="*/ 340708 w 523588"/>
                <a:gd name="connsiteY27" fmla="*/ 75156 h 290604"/>
                <a:gd name="connsiteX28" fmla="*/ 343213 w 523588"/>
                <a:gd name="connsiteY28" fmla="*/ 45094 h 290604"/>
                <a:gd name="connsiteX29" fmla="*/ 335697 w 523588"/>
                <a:gd name="connsiteY29" fmla="*/ 22547 h 290604"/>
                <a:gd name="connsiteX30" fmla="*/ 303129 w 523588"/>
                <a:gd name="connsiteY30" fmla="*/ 0 h 290604"/>
                <a:gd name="connsiteX31" fmla="*/ 270562 w 523588"/>
                <a:gd name="connsiteY31" fmla="*/ 37578 h 290604"/>
                <a:gd name="connsiteX32" fmla="*/ 115239 w 523588"/>
                <a:gd name="connsiteY32" fmla="*/ 110229 h 290604"/>
                <a:gd name="connsiteX33" fmla="*/ 115239 w 523588"/>
                <a:gd name="connsiteY33" fmla="*/ 122755 h 290604"/>
                <a:gd name="connsiteX34" fmla="*/ 0 w 523588"/>
                <a:gd name="connsiteY34" fmla="*/ 137787 h 290604"/>
                <a:gd name="connsiteX0" fmla="*/ 0 w 523588"/>
                <a:gd name="connsiteY0" fmla="*/ 137787 h 290604"/>
                <a:gd name="connsiteX1" fmla="*/ 5010 w 523588"/>
                <a:gd name="connsiteY1" fmla="*/ 217953 h 290604"/>
                <a:gd name="connsiteX2" fmla="*/ 17536 w 523588"/>
                <a:gd name="connsiteY2" fmla="*/ 250521 h 290604"/>
                <a:gd name="connsiteX3" fmla="*/ 20041 w 523588"/>
                <a:gd name="connsiteY3" fmla="*/ 290604 h 290604"/>
                <a:gd name="connsiteX4" fmla="*/ 303129 w 523588"/>
                <a:gd name="connsiteY4" fmla="*/ 170354 h 290604"/>
                <a:gd name="connsiteX5" fmla="*/ 360749 w 523588"/>
                <a:gd name="connsiteY5" fmla="*/ 237995 h 290604"/>
                <a:gd name="connsiteX6" fmla="*/ 383296 w 523588"/>
                <a:gd name="connsiteY6" fmla="*/ 253026 h 290604"/>
                <a:gd name="connsiteX7" fmla="*/ 383296 w 523588"/>
                <a:gd name="connsiteY7" fmla="*/ 253026 h 290604"/>
                <a:gd name="connsiteX8" fmla="*/ 403338 w 523588"/>
                <a:gd name="connsiteY8" fmla="*/ 210437 h 290604"/>
                <a:gd name="connsiteX9" fmla="*/ 408348 w 523588"/>
                <a:gd name="connsiteY9" fmla="*/ 190396 h 290604"/>
                <a:gd name="connsiteX10" fmla="*/ 428390 w 523588"/>
                <a:gd name="connsiteY10" fmla="*/ 195406 h 290604"/>
                <a:gd name="connsiteX11" fmla="*/ 455947 w 523588"/>
                <a:gd name="connsiteY11" fmla="*/ 202922 h 290604"/>
                <a:gd name="connsiteX12" fmla="*/ 470978 w 523588"/>
                <a:gd name="connsiteY12" fmla="*/ 190396 h 290604"/>
                <a:gd name="connsiteX13" fmla="*/ 478494 w 523588"/>
                <a:gd name="connsiteY13" fmla="*/ 177870 h 290604"/>
                <a:gd name="connsiteX14" fmla="*/ 523588 w 523588"/>
                <a:gd name="connsiteY14" fmla="*/ 140292 h 290604"/>
                <a:gd name="connsiteX15" fmla="*/ 523588 w 523588"/>
                <a:gd name="connsiteY15" fmla="*/ 115240 h 290604"/>
                <a:gd name="connsiteX16" fmla="*/ 503546 w 523588"/>
                <a:gd name="connsiteY16" fmla="*/ 97703 h 290604"/>
                <a:gd name="connsiteX17" fmla="*/ 478494 w 523588"/>
                <a:gd name="connsiteY17" fmla="*/ 87682 h 290604"/>
                <a:gd name="connsiteX18" fmla="*/ 455947 w 523588"/>
                <a:gd name="connsiteY18" fmla="*/ 87682 h 290604"/>
                <a:gd name="connsiteX19" fmla="*/ 465968 w 523588"/>
                <a:gd name="connsiteY19" fmla="*/ 102714 h 290604"/>
                <a:gd name="connsiteX20" fmla="*/ 480999 w 523588"/>
                <a:gd name="connsiteY20" fmla="*/ 120250 h 290604"/>
                <a:gd name="connsiteX21" fmla="*/ 488515 w 523588"/>
                <a:gd name="connsiteY21" fmla="*/ 130271 h 290604"/>
                <a:gd name="connsiteX22" fmla="*/ 478494 w 523588"/>
                <a:gd name="connsiteY22" fmla="*/ 162839 h 290604"/>
                <a:gd name="connsiteX23" fmla="*/ 445926 w 523588"/>
                <a:gd name="connsiteY23" fmla="*/ 170354 h 290604"/>
                <a:gd name="connsiteX24" fmla="*/ 425885 w 523588"/>
                <a:gd name="connsiteY24" fmla="*/ 160333 h 290604"/>
                <a:gd name="connsiteX25" fmla="*/ 408348 w 523588"/>
                <a:gd name="connsiteY25" fmla="*/ 137787 h 290604"/>
                <a:gd name="connsiteX26" fmla="*/ 395822 w 523588"/>
                <a:gd name="connsiteY26" fmla="*/ 117745 h 290604"/>
                <a:gd name="connsiteX27" fmla="*/ 340708 w 523588"/>
                <a:gd name="connsiteY27" fmla="*/ 75156 h 290604"/>
                <a:gd name="connsiteX28" fmla="*/ 343213 w 523588"/>
                <a:gd name="connsiteY28" fmla="*/ 45094 h 290604"/>
                <a:gd name="connsiteX29" fmla="*/ 335697 w 523588"/>
                <a:gd name="connsiteY29" fmla="*/ 22547 h 290604"/>
                <a:gd name="connsiteX30" fmla="*/ 303129 w 523588"/>
                <a:gd name="connsiteY30" fmla="*/ 0 h 290604"/>
                <a:gd name="connsiteX31" fmla="*/ 270562 w 523588"/>
                <a:gd name="connsiteY31" fmla="*/ 37578 h 290604"/>
                <a:gd name="connsiteX32" fmla="*/ 115239 w 523588"/>
                <a:gd name="connsiteY32" fmla="*/ 110229 h 290604"/>
                <a:gd name="connsiteX33" fmla="*/ 98529 w 523588"/>
                <a:gd name="connsiteY33" fmla="*/ 117990 h 290604"/>
                <a:gd name="connsiteX34" fmla="*/ 0 w 523588"/>
                <a:gd name="connsiteY34" fmla="*/ 137787 h 29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23588" h="290604">
                  <a:moveTo>
                    <a:pt x="0" y="137787"/>
                  </a:moveTo>
                  <a:lnTo>
                    <a:pt x="5010" y="217953"/>
                  </a:lnTo>
                  <a:lnTo>
                    <a:pt x="17536" y="250521"/>
                  </a:lnTo>
                  <a:lnTo>
                    <a:pt x="20041" y="290604"/>
                  </a:lnTo>
                  <a:lnTo>
                    <a:pt x="303129" y="170354"/>
                  </a:lnTo>
                  <a:lnTo>
                    <a:pt x="360749" y="237995"/>
                  </a:lnTo>
                  <a:lnTo>
                    <a:pt x="383296" y="253026"/>
                  </a:lnTo>
                  <a:lnTo>
                    <a:pt x="383296" y="253026"/>
                  </a:lnTo>
                  <a:lnTo>
                    <a:pt x="403338" y="210437"/>
                  </a:lnTo>
                  <a:lnTo>
                    <a:pt x="408348" y="190396"/>
                  </a:lnTo>
                  <a:lnTo>
                    <a:pt x="428390" y="195406"/>
                  </a:lnTo>
                  <a:lnTo>
                    <a:pt x="455947" y="202922"/>
                  </a:lnTo>
                  <a:lnTo>
                    <a:pt x="470978" y="190396"/>
                  </a:lnTo>
                  <a:lnTo>
                    <a:pt x="478494" y="177870"/>
                  </a:lnTo>
                  <a:lnTo>
                    <a:pt x="523588" y="140292"/>
                  </a:lnTo>
                  <a:lnTo>
                    <a:pt x="523588" y="115240"/>
                  </a:lnTo>
                  <a:lnTo>
                    <a:pt x="503546" y="97703"/>
                  </a:lnTo>
                  <a:lnTo>
                    <a:pt x="478494" y="87682"/>
                  </a:lnTo>
                  <a:lnTo>
                    <a:pt x="455947" y="87682"/>
                  </a:lnTo>
                  <a:lnTo>
                    <a:pt x="465968" y="102714"/>
                  </a:lnTo>
                  <a:lnTo>
                    <a:pt x="480999" y="120250"/>
                  </a:lnTo>
                  <a:lnTo>
                    <a:pt x="488515" y="130271"/>
                  </a:lnTo>
                  <a:lnTo>
                    <a:pt x="478494" y="162839"/>
                  </a:lnTo>
                  <a:lnTo>
                    <a:pt x="445926" y="170354"/>
                  </a:lnTo>
                  <a:lnTo>
                    <a:pt x="425885" y="160333"/>
                  </a:lnTo>
                  <a:lnTo>
                    <a:pt x="408348" y="137787"/>
                  </a:lnTo>
                  <a:lnTo>
                    <a:pt x="395822" y="117745"/>
                  </a:lnTo>
                  <a:lnTo>
                    <a:pt x="340708" y="75156"/>
                  </a:lnTo>
                  <a:lnTo>
                    <a:pt x="343213" y="45094"/>
                  </a:lnTo>
                  <a:lnTo>
                    <a:pt x="335697" y="22547"/>
                  </a:lnTo>
                  <a:lnTo>
                    <a:pt x="303129" y="0"/>
                  </a:lnTo>
                  <a:lnTo>
                    <a:pt x="270562" y="37578"/>
                  </a:lnTo>
                  <a:lnTo>
                    <a:pt x="115239" y="110229"/>
                  </a:lnTo>
                  <a:lnTo>
                    <a:pt x="98529" y="117990"/>
                  </a:lnTo>
                  <a:lnTo>
                    <a:pt x="0" y="13778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0" name="Freeform 3087">
              <a:extLst>
                <a:ext uri="{FF2B5EF4-FFF2-40B4-BE49-F238E27FC236}">
                  <a16:creationId xmlns:a16="http://schemas.microsoft.com/office/drawing/2014/main" id="{805DF58C-7964-4B25-B7BD-A956B33D224D}"/>
                </a:ext>
              </a:extLst>
            </p:cNvPr>
            <p:cNvSpPr/>
            <p:nvPr/>
          </p:nvSpPr>
          <p:spPr>
            <a:xfrm>
              <a:off x="10923026" y="3143321"/>
              <a:ext cx="45752" cy="73268"/>
            </a:xfrm>
            <a:custGeom>
              <a:avLst/>
              <a:gdLst>
                <a:gd name="connsiteX0" fmla="*/ 0 w 71437"/>
                <a:gd name="connsiteY0" fmla="*/ 21431 h 123825"/>
                <a:gd name="connsiteX1" fmla="*/ 26193 w 71437"/>
                <a:gd name="connsiteY1" fmla="*/ 69056 h 123825"/>
                <a:gd name="connsiteX2" fmla="*/ 23812 w 71437"/>
                <a:gd name="connsiteY2" fmla="*/ 95250 h 123825"/>
                <a:gd name="connsiteX3" fmla="*/ 42862 w 71437"/>
                <a:gd name="connsiteY3" fmla="*/ 123825 h 123825"/>
                <a:gd name="connsiteX4" fmla="*/ 66675 w 71437"/>
                <a:gd name="connsiteY4" fmla="*/ 100013 h 123825"/>
                <a:gd name="connsiteX5" fmla="*/ 71437 w 71437"/>
                <a:gd name="connsiteY5" fmla="*/ 76200 h 123825"/>
                <a:gd name="connsiteX6" fmla="*/ 66675 w 71437"/>
                <a:gd name="connsiteY6" fmla="*/ 57150 h 123825"/>
                <a:gd name="connsiteX7" fmla="*/ 71437 w 71437"/>
                <a:gd name="connsiteY7" fmla="*/ 38100 h 123825"/>
                <a:gd name="connsiteX8" fmla="*/ 50006 w 71437"/>
                <a:gd name="connsiteY8" fmla="*/ 0 h 123825"/>
                <a:gd name="connsiteX9" fmla="*/ 0 w 71437"/>
                <a:gd name="connsiteY9" fmla="*/ 21431 h 123825"/>
                <a:gd name="connsiteX0" fmla="*/ 0 w 71437"/>
                <a:gd name="connsiteY0" fmla="*/ 28575 h 130969"/>
                <a:gd name="connsiteX1" fmla="*/ 26193 w 71437"/>
                <a:gd name="connsiteY1" fmla="*/ 76200 h 130969"/>
                <a:gd name="connsiteX2" fmla="*/ 23812 w 71437"/>
                <a:gd name="connsiteY2" fmla="*/ 102394 h 130969"/>
                <a:gd name="connsiteX3" fmla="*/ 42862 w 71437"/>
                <a:gd name="connsiteY3" fmla="*/ 130969 h 130969"/>
                <a:gd name="connsiteX4" fmla="*/ 66675 w 71437"/>
                <a:gd name="connsiteY4" fmla="*/ 107157 h 130969"/>
                <a:gd name="connsiteX5" fmla="*/ 71437 w 71437"/>
                <a:gd name="connsiteY5" fmla="*/ 83344 h 130969"/>
                <a:gd name="connsiteX6" fmla="*/ 66675 w 71437"/>
                <a:gd name="connsiteY6" fmla="*/ 64294 h 130969"/>
                <a:gd name="connsiteX7" fmla="*/ 71437 w 71437"/>
                <a:gd name="connsiteY7" fmla="*/ 45244 h 130969"/>
                <a:gd name="connsiteX8" fmla="*/ 42862 w 71437"/>
                <a:gd name="connsiteY8" fmla="*/ 0 h 130969"/>
                <a:gd name="connsiteX9" fmla="*/ 0 w 71437"/>
                <a:gd name="connsiteY9" fmla="*/ 28575 h 130969"/>
                <a:gd name="connsiteX0" fmla="*/ 0 w 80962"/>
                <a:gd name="connsiteY0" fmla="*/ 26194 h 130969"/>
                <a:gd name="connsiteX1" fmla="*/ 35718 w 80962"/>
                <a:gd name="connsiteY1" fmla="*/ 76200 h 130969"/>
                <a:gd name="connsiteX2" fmla="*/ 33337 w 80962"/>
                <a:gd name="connsiteY2" fmla="*/ 102394 h 130969"/>
                <a:gd name="connsiteX3" fmla="*/ 52387 w 80962"/>
                <a:gd name="connsiteY3" fmla="*/ 130969 h 130969"/>
                <a:gd name="connsiteX4" fmla="*/ 76200 w 80962"/>
                <a:gd name="connsiteY4" fmla="*/ 107157 h 130969"/>
                <a:gd name="connsiteX5" fmla="*/ 80962 w 80962"/>
                <a:gd name="connsiteY5" fmla="*/ 83344 h 130969"/>
                <a:gd name="connsiteX6" fmla="*/ 76200 w 80962"/>
                <a:gd name="connsiteY6" fmla="*/ 64294 h 130969"/>
                <a:gd name="connsiteX7" fmla="*/ 80962 w 80962"/>
                <a:gd name="connsiteY7" fmla="*/ 45244 h 130969"/>
                <a:gd name="connsiteX8" fmla="*/ 52387 w 80962"/>
                <a:gd name="connsiteY8" fmla="*/ 0 h 130969"/>
                <a:gd name="connsiteX9" fmla="*/ 0 w 80962"/>
                <a:gd name="connsiteY9" fmla="*/ 26194 h 13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2" h="130969">
                  <a:moveTo>
                    <a:pt x="0" y="26194"/>
                  </a:moveTo>
                  <a:lnTo>
                    <a:pt x="35718" y="76200"/>
                  </a:lnTo>
                  <a:lnTo>
                    <a:pt x="33337" y="102394"/>
                  </a:lnTo>
                  <a:lnTo>
                    <a:pt x="52387" y="130969"/>
                  </a:lnTo>
                  <a:lnTo>
                    <a:pt x="76200" y="107157"/>
                  </a:lnTo>
                  <a:lnTo>
                    <a:pt x="80962" y="83344"/>
                  </a:lnTo>
                  <a:lnTo>
                    <a:pt x="76200" y="64294"/>
                  </a:lnTo>
                  <a:lnTo>
                    <a:pt x="80962" y="45244"/>
                  </a:lnTo>
                  <a:lnTo>
                    <a:pt x="52387" y="0"/>
                  </a:lnTo>
                  <a:lnTo>
                    <a:pt x="0" y="2619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2" name="Freeform 3088">
              <a:extLst>
                <a:ext uri="{FF2B5EF4-FFF2-40B4-BE49-F238E27FC236}">
                  <a16:creationId xmlns:a16="http://schemas.microsoft.com/office/drawing/2014/main" id="{BE0EB773-5EC1-47F8-9180-771F125277F6}"/>
                </a:ext>
              </a:extLst>
            </p:cNvPr>
            <p:cNvSpPr/>
            <p:nvPr/>
          </p:nvSpPr>
          <p:spPr>
            <a:xfrm>
              <a:off x="10795640" y="3158328"/>
              <a:ext cx="155196" cy="134177"/>
            </a:xfrm>
            <a:custGeom>
              <a:avLst/>
              <a:gdLst>
                <a:gd name="connsiteX0" fmla="*/ 0 w 273844"/>
                <a:gd name="connsiteY0" fmla="*/ 85725 h 235743"/>
                <a:gd name="connsiteX1" fmla="*/ 11906 w 273844"/>
                <a:gd name="connsiteY1" fmla="*/ 142875 h 235743"/>
                <a:gd name="connsiteX2" fmla="*/ 64294 w 273844"/>
                <a:gd name="connsiteY2" fmla="*/ 235743 h 235743"/>
                <a:gd name="connsiteX3" fmla="*/ 109538 w 273844"/>
                <a:gd name="connsiteY3" fmla="*/ 214312 h 235743"/>
                <a:gd name="connsiteX4" fmla="*/ 121444 w 273844"/>
                <a:gd name="connsiteY4" fmla="*/ 192881 h 235743"/>
                <a:gd name="connsiteX5" fmla="*/ 145256 w 273844"/>
                <a:gd name="connsiteY5" fmla="*/ 164306 h 235743"/>
                <a:gd name="connsiteX6" fmla="*/ 188119 w 273844"/>
                <a:gd name="connsiteY6" fmla="*/ 161925 h 235743"/>
                <a:gd name="connsiteX7" fmla="*/ 207169 w 273844"/>
                <a:gd name="connsiteY7" fmla="*/ 152400 h 235743"/>
                <a:gd name="connsiteX8" fmla="*/ 216694 w 273844"/>
                <a:gd name="connsiteY8" fmla="*/ 126206 h 235743"/>
                <a:gd name="connsiteX9" fmla="*/ 269081 w 273844"/>
                <a:gd name="connsiteY9" fmla="*/ 111918 h 235743"/>
                <a:gd name="connsiteX10" fmla="*/ 273844 w 273844"/>
                <a:gd name="connsiteY10" fmla="*/ 102393 h 235743"/>
                <a:gd name="connsiteX11" fmla="*/ 259556 w 273844"/>
                <a:gd name="connsiteY11" fmla="*/ 69056 h 235743"/>
                <a:gd name="connsiteX12" fmla="*/ 259556 w 273844"/>
                <a:gd name="connsiteY12" fmla="*/ 30956 h 235743"/>
                <a:gd name="connsiteX13" fmla="*/ 223838 w 273844"/>
                <a:gd name="connsiteY13" fmla="*/ 0 h 235743"/>
                <a:gd name="connsiteX14" fmla="*/ 0 w 273844"/>
                <a:gd name="connsiteY14" fmla="*/ 85725 h 235743"/>
                <a:gd name="connsiteX0" fmla="*/ 0 w 273844"/>
                <a:gd name="connsiteY0" fmla="*/ 92893 h 242911"/>
                <a:gd name="connsiteX1" fmla="*/ 11906 w 273844"/>
                <a:gd name="connsiteY1" fmla="*/ 150043 h 242911"/>
                <a:gd name="connsiteX2" fmla="*/ 64294 w 273844"/>
                <a:gd name="connsiteY2" fmla="*/ 242911 h 242911"/>
                <a:gd name="connsiteX3" fmla="*/ 109538 w 273844"/>
                <a:gd name="connsiteY3" fmla="*/ 221480 h 242911"/>
                <a:gd name="connsiteX4" fmla="*/ 121444 w 273844"/>
                <a:gd name="connsiteY4" fmla="*/ 200049 h 242911"/>
                <a:gd name="connsiteX5" fmla="*/ 145256 w 273844"/>
                <a:gd name="connsiteY5" fmla="*/ 171474 h 242911"/>
                <a:gd name="connsiteX6" fmla="*/ 188119 w 273844"/>
                <a:gd name="connsiteY6" fmla="*/ 169093 h 242911"/>
                <a:gd name="connsiteX7" fmla="*/ 207169 w 273844"/>
                <a:gd name="connsiteY7" fmla="*/ 159568 h 242911"/>
                <a:gd name="connsiteX8" fmla="*/ 216694 w 273844"/>
                <a:gd name="connsiteY8" fmla="*/ 133374 h 242911"/>
                <a:gd name="connsiteX9" fmla="*/ 269081 w 273844"/>
                <a:gd name="connsiteY9" fmla="*/ 119086 h 242911"/>
                <a:gd name="connsiteX10" fmla="*/ 273844 w 273844"/>
                <a:gd name="connsiteY10" fmla="*/ 109561 h 242911"/>
                <a:gd name="connsiteX11" fmla="*/ 259556 w 273844"/>
                <a:gd name="connsiteY11" fmla="*/ 76224 h 242911"/>
                <a:gd name="connsiteX12" fmla="*/ 259556 w 273844"/>
                <a:gd name="connsiteY12" fmla="*/ 38124 h 242911"/>
                <a:gd name="connsiteX13" fmla="*/ 219089 w 273844"/>
                <a:gd name="connsiteY13" fmla="*/ 0 h 242911"/>
                <a:gd name="connsiteX14" fmla="*/ 0 w 273844"/>
                <a:gd name="connsiteY14" fmla="*/ 92893 h 242911"/>
                <a:gd name="connsiteX0" fmla="*/ 0 w 273844"/>
                <a:gd name="connsiteY0" fmla="*/ 92893 h 242911"/>
                <a:gd name="connsiteX1" fmla="*/ 2409 w 273844"/>
                <a:gd name="connsiteY1" fmla="*/ 150043 h 242911"/>
                <a:gd name="connsiteX2" fmla="*/ 64294 w 273844"/>
                <a:gd name="connsiteY2" fmla="*/ 242911 h 242911"/>
                <a:gd name="connsiteX3" fmla="*/ 109538 w 273844"/>
                <a:gd name="connsiteY3" fmla="*/ 221480 h 242911"/>
                <a:gd name="connsiteX4" fmla="*/ 121444 w 273844"/>
                <a:gd name="connsiteY4" fmla="*/ 200049 h 242911"/>
                <a:gd name="connsiteX5" fmla="*/ 145256 w 273844"/>
                <a:gd name="connsiteY5" fmla="*/ 171474 h 242911"/>
                <a:gd name="connsiteX6" fmla="*/ 188119 w 273844"/>
                <a:gd name="connsiteY6" fmla="*/ 169093 h 242911"/>
                <a:gd name="connsiteX7" fmla="*/ 207169 w 273844"/>
                <a:gd name="connsiteY7" fmla="*/ 159568 h 242911"/>
                <a:gd name="connsiteX8" fmla="*/ 216694 w 273844"/>
                <a:gd name="connsiteY8" fmla="*/ 133374 h 242911"/>
                <a:gd name="connsiteX9" fmla="*/ 269081 w 273844"/>
                <a:gd name="connsiteY9" fmla="*/ 119086 h 242911"/>
                <a:gd name="connsiteX10" fmla="*/ 273844 w 273844"/>
                <a:gd name="connsiteY10" fmla="*/ 109561 h 242911"/>
                <a:gd name="connsiteX11" fmla="*/ 259556 w 273844"/>
                <a:gd name="connsiteY11" fmla="*/ 76224 h 242911"/>
                <a:gd name="connsiteX12" fmla="*/ 259556 w 273844"/>
                <a:gd name="connsiteY12" fmla="*/ 38124 h 242911"/>
                <a:gd name="connsiteX13" fmla="*/ 219089 w 273844"/>
                <a:gd name="connsiteY13" fmla="*/ 0 h 242911"/>
                <a:gd name="connsiteX14" fmla="*/ 0 w 273844"/>
                <a:gd name="connsiteY14" fmla="*/ 92893 h 24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844" h="242911">
                  <a:moveTo>
                    <a:pt x="0" y="92893"/>
                  </a:moveTo>
                  <a:lnTo>
                    <a:pt x="2409" y="150043"/>
                  </a:lnTo>
                  <a:lnTo>
                    <a:pt x="64294" y="242911"/>
                  </a:lnTo>
                  <a:lnTo>
                    <a:pt x="109538" y="221480"/>
                  </a:lnTo>
                  <a:lnTo>
                    <a:pt x="121444" y="200049"/>
                  </a:lnTo>
                  <a:lnTo>
                    <a:pt x="145256" y="171474"/>
                  </a:lnTo>
                  <a:lnTo>
                    <a:pt x="188119" y="169093"/>
                  </a:lnTo>
                  <a:lnTo>
                    <a:pt x="207169" y="159568"/>
                  </a:lnTo>
                  <a:lnTo>
                    <a:pt x="216694" y="133374"/>
                  </a:lnTo>
                  <a:lnTo>
                    <a:pt x="269081" y="119086"/>
                  </a:lnTo>
                  <a:lnTo>
                    <a:pt x="273844" y="109561"/>
                  </a:lnTo>
                  <a:lnTo>
                    <a:pt x="259556" y="76224"/>
                  </a:lnTo>
                  <a:lnTo>
                    <a:pt x="259556" y="38124"/>
                  </a:lnTo>
                  <a:lnTo>
                    <a:pt x="219089" y="0"/>
                  </a:lnTo>
                  <a:lnTo>
                    <a:pt x="0" y="9289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30" name="south atlantic"/>
          <p:cNvGrpSpPr/>
          <p:nvPr/>
        </p:nvGrpSpPr>
        <p:grpSpPr>
          <a:xfrm>
            <a:off x="9859980" y="3494643"/>
            <a:ext cx="966160" cy="1700176"/>
            <a:chOff x="9859980" y="3494643"/>
            <a:chExt cx="966160" cy="1700176"/>
          </a:xfrm>
          <a:solidFill>
            <a:schemeClr val="bg1"/>
          </a:solidFill>
        </p:grpSpPr>
        <p:sp>
          <p:nvSpPr>
            <p:cNvPr id="165" name="Freeform 3090">
              <a:extLst>
                <a:ext uri="{FF2B5EF4-FFF2-40B4-BE49-F238E27FC236}">
                  <a16:creationId xmlns:a16="http://schemas.microsoft.com/office/drawing/2014/main" id="{CE251B5D-B93D-4E1F-8CF5-4509FA83BBDC}"/>
                </a:ext>
              </a:extLst>
            </p:cNvPr>
            <p:cNvSpPr/>
            <p:nvPr/>
          </p:nvSpPr>
          <p:spPr>
            <a:xfrm>
              <a:off x="10692475" y="3499068"/>
              <a:ext cx="87017" cy="139473"/>
            </a:xfrm>
            <a:custGeom>
              <a:avLst/>
              <a:gdLst>
                <a:gd name="connsiteX0" fmla="*/ 0 w 154781"/>
                <a:gd name="connsiteY0" fmla="*/ 0 h 235744"/>
                <a:gd name="connsiteX1" fmla="*/ 30956 w 154781"/>
                <a:gd name="connsiteY1" fmla="*/ 66675 h 235744"/>
                <a:gd name="connsiteX2" fmla="*/ 28575 w 154781"/>
                <a:gd name="connsiteY2" fmla="*/ 85725 h 235744"/>
                <a:gd name="connsiteX3" fmla="*/ 52387 w 154781"/>
                <a:gd name="connsiteY3" fmla="*/ 126206 h 235744"/>
                <a:gd name="connsiteX4" fmla="*/ 47625 w 154781"/>
                <a:gd name="connsiteY4" fmla="*/ 142875 h 235744"/>
                <a:gd name="connsiteX5" fmla="*/ 66675 w 154781"/>
                <a:gd name="connsiteY5" fmla="*/ 183356 h 235744"/>
                <a:gd name="connsiteX6" fmla="*/ 69056 w 154781"/>
                <a:gd name="connsiteY6" fmla="*/ 207169 h 235744"/>
                <a:gd name="connsiteX7" fmla="*/ 78581 w 154781"/>
                <a:gd name="connsiteY7" fmla="*/ 235744 h 235744"/>
                <a:gd name="connsiteX8" fmla="*/ 92869 w 154781"/>
                <a:gd name="connsiteY8" fmla="*/ 221456 h 235744"/>
                <a:gd name="connsiteX9" fmla="*/ 114300 w 154781"/>
                <a:gd name="connsiteY9" fmla="*/ 214312 h 235744"/>
                <a:gd name="connsiteX10" fmla="*/ 114300 w 154781"/>
                <a:gd name="connsiteY10" fmla="*/ 214312 h 235744"/>
                <a:gd name="connsiteX11" fmla="*/ 152400 w 154781"/>
                <a:gd name="connsiteY11" fmla="*/ 195262 h 235744"/>
                <a:gd name="connsiteX12" fmla="*/ 154781 w 154781"/>
                <a:gd name="connsiteY12" fmla="*/ 159544 h 235744"/>
                <a:gd name="connsiteX13" fmla="*/ 147637 w 154781"/>
                <a:gd name="connsiteY13" fmla="*/ 135731 h 235744"/>
                <a:gd name="connsiteX14" fmla="*/ 128587 w 154781"/>
                <a:gd name="connsiteY14" fmla="*/ 119062 h 235744"/>
                <a:gd name="connsiteX15" fmla="*/ 121444 w 154781"/>
                <a:gd name="connsiteY15" fmla="*/ 126206 h 235744"/>
                <a:gd name="connsiteX16" fmla="*/ 102394 w 154781"/>
                <a:gd name="connsiteY16" fmla="*/ 116681 h 235744"/>
                <a:gd name="connsiteX17" fmla="*/ 83344 w 154781"/>
                <a:gd name="connsiteY17" fmla="*/ 95250 h 235744"/>
                <a:gd name="connsiteX18" fmla="*/ 71437 w 154781"/>
                <a:gd name="connsiteY18" fmla="*/ 76200 h 235744"/>
                <a:gd name="connsiteX19" fmla="*/ 45244 w 154781"/>
                <a:gd name="connsiteY19" fmla="*/ 33337 h 235744"/>
                <a:gd name="connsiteX20" fmla="*/ 0 w 154781"/>
                <a:gd name="connsiteY20" fmla="*/ 0 h 235744"/>
                <a:gd name="connsiteX0" fmla="*/ 0 w 154781"/>
                <a:gd name="connsiteY0" fmla="*/ 14288 h 250032"/>
                <a:gd name="connsiteX1" fmla="*/ 30956 w 154781"/>
                <a:gd name="connsiteY1" fmla="*/ 80963 h 250032"/>
                <a:gd name="connsiteX2" fmla="*/ 28575 w 154781"/>
                <a:gd name="connsiteY2" fmla="*/ 100013 h 250032"/>
                <a:gd name="connsiteX3" fmla="*/ 52387 w 154781"/>
                <a:gd name="connsiteY3" fmla="*/ 140494 h 250032"/>
                <a:gd name="connsiteX4" fmla="*/ 47625 w 154781"/>
                <a:gd name="connsiteY4" fmla="*/ 157163 h 250032"/>
                <a:gd name="connsiteX5" fmla="*/ 66675 w 154781"/>
                <a:gd name="connsiteY5" fmla="*/ 197644 h 250032"/>
                <a:gd name="connsiteX6" fmla="*/ 69056 w 154781"/>
                <a:gd name="connsiteY6" fmla="*/ 221457 h 250032"/>
                <a:gd name="connsiteX7" fmla="*/ 78581 w 154781"/>
                <a:gd name="connsiteY7" fmla="*/ 250032 h 250032"/>
                <a:gd name="connsiteX8" fmla="*/ 92869 w 154781"/>
                <a:gd name="connsiteY8" fmla="*/ 235744 h 250032"/>
                <a:gd name="connsiteX9" fmla="*/ 114300 w 154781"/>
                <a:gd name="connsiteY9" fmla="*/ 228600 h 250032"/>
                <a:gd name="connsiteX10" fmla="*/ 114300 w 154781"/>
                <a:gd name="connsiteY10" fmla="*/ 228600 h 250032"/>
                <a:gd name="connsiteX11" fmla="*/ 152400 w 154781"/>
                <a:gd name="connsiteY11" fmla="*/ 209550 h 250032"/>
                <a:gd name="connsiteX12" fmla="*/ 154781 w 154781"/>
                <a:gd name="connsiteY12" fmla="*/ 173832 h 250032"/>
                <a:gd name="connsiteX13" fmla="*/ 147637 w 154781"/>
                <a:gd name="connsiteY13" fmla="*/ 150019 h 250032"/>
                <a:gd name="connsiteX14" fmla="*/ 128587 w 154781"/>
                <a:gd name="connsiteY14" fmla="*/ 133350 h 250032"/>
                <a:gd name="connsiteX15" fmla="*/ 121444 w 154781"/>
                <a:gd name="connsiteY15" fmla="*/ 140494 h 250032"/>
                <a:gd name="connsiteX16" fmla="*/ 102394 w 154781"/>
                <a:gd name="connsiteY16" fmla="*/ 130969 h 250032"/>
                <a:gd name="connsiteX17" fmla="*/ 83344 w 154781"/>
                <a:gd name="connsiteY17" fmla="*/ 109538 h 250032"/>
                <a:gd name="connsiteX18" fmla="*/ 71437 w 154781"/>
                <a:gd name="connsiteY18" fmla="*/ 90488 h 250032"/>
                <a:gd name="connsiteX19" fmla="*/ 30957 w 154781"/>
                <a:gd name="connsiteY19" fmla="*/ 0 h 250032"/>
                <a:gd name="connsiteX20" fmla="*/ 0 w 154781"/>
                <a:gd name="connsiteY20" fmla="*/ 14288 h 250032"/>
                <a:gd name="connsiteX0" fmla="*/ 0 w 154793"/>
                <a:gd name="connsiteY0" fmla="*/ 14288 h 250032"/>
                <a:gd name="connsiteX1" fmla="*/ 30956 w 154793"/>
                <a:gd name="connsiteY1" fmla="*/ 80963 h 250032"/>
                <a:gd name="connsiteX2" fmla="*/ 28575 w 154793"/>
                <a:gd name="connsiteY2" fmla="*/ 100013 h 250032"/>
                <a:gd name="connsiteX3" fmla="*/ 52387 w 154793"/>
                <a:gd name="connsiteY3" fmla="*/ 140494 h 250032"/>
                <a:gd name="connsiteX4" fmla="*/ 47625 w 154793"/>
                <a:gd name="connsiteY4" fmla="*/ 157163 h 250032"/>
                <a:gd name="connsiteX5" fmla="*/ 66675 w 154793"/>
                <a:gd name="connsiteY5" fmla="*/ 197644 h 250032"/>
                <a:gd name="connsiteX6" fmla="*/ 69056 w 154793"/>
                <a:gd name="connsiteY6" fmla="*/ 221457 h 250032"/>
                <a:gd name="connsiteX7" fmla="*/ 78581 w 154793"/>
                <a:gd name="connsiteY7" fmla="*/ 250032 h 250032"/>
                <a:gd name="connsiteX8" fmla="*/ 92869 w 154793"/>
                <a:gd name="connsiteY8" fmla="*/ 235744 h 250032"/>
                <a:gd name="connsiteX9" fmla="*/ 114300 w 154793"/>
                <a:gd name="connsiteY9" fmla="*/ 228600 h 250032"/>
                <a:gd name="connsiteX10" fmla="*/ 114300 w 154793"/>
                <a:gd name="connsiteY10" fmla="*/ 228600 h 250032"/>
                <a:gd name="connsiteX11" fmla="*/ 154793 w 154793"/>
                <a:gd name="connsiteY11" fmla="*/ 230914 h 250032"/>
                <a:gd name="connsiteX12" fmla="*/ 154781 w 154793"/>
                <a:gd name="connsiteY12" fmla="*/ 173832 h 250032"/>
                <a:gd name="connsiteX13" fmla="*/ 147637 w 154793"/>
                <a:gd name="connsiteY13" fmla="*/ 150019 h 250032"/>
                <a:gd name="connsiteX14" fmla="*/ 128587 w 154793"/>
                <a:gd name="connsiteY14" fmla="*/ 133350 h 250032"/>
                <a:gd name="connsiteX15" fmla="*/ 121444 w 154793"/>
                <a:gd name="connsiteY15" fmla="*/ 140494 h 250032"/>
                <a:gd name="connsiteX16" fmla="*/ 102394 w 154793"/>
                <a:gd name="connsiteY16" fmla="*/ 130969 h 250032"/>
                <a:gd name="connsiteX17" fmla="*/ 83344 w 154793"/>
                <a:gd name="connsiteY17" fmla="*/ 109538 h 250032"/>
                <a:gd name="connsiteX18" fmla="*/ 71437 w 154793"/>
                <a:gd name="connsiteY18" fmla="*/ 90488 h 250032"/>
                <a:gd name="connsiteX19" fmla="*/ 30957 w 154793"/>
                <a:gd name="connsiteY19" fmla="*/ 0 h 250032"/>
                <a:gd name="connsiteX20" fmla="*/ 0 w 154793"/>
                <a:gd name="connsiteY20" fmla="*/ 14288 h 250032"/>
                <a:gd name="connsiteX0" fmla="*/ 0 w 154793"/>
                <a:gd name="connsiteY0" fmla="*/ 14288 h 250032"/>
                <a:gd name="connsiteX1" fmla="*/ 30956 w 154793"/>
                <a:gd name="connsiteY1" fmla="*/ 80963 h 250032"/>
                <a:gd name="connsiteX2" fmla="*/ 28575 w 154793"/>
                <a:gd name="connsiteY2" fmla="*/ 100013 h 250032"/>
                <a:gd name="connsiteX3" fmla="*/ 52387 w 154793"/>
                <a:gd name="connsiteY3" fmla="*/ 140494 h 250032"/>
                <a:gd name="connsiteX4" fmla="*/ 47625 w 154793"/>
                <a:gd name="connsiteY4" fmla="*/ 157163 h 250032"/>
                <a:gd name="connsiteX5" fmla="*/ 66675 w 154793"/>
                <a:gd name="connsiteY5" fmla="*/ 197644 h 250032"/>
                <a:gd name="connsiteX6" fmla="*/ 69056 w 154793"/>
                <a:gd name="connsiteY6" fmla="*/ 221457 h 250032"/>
                <a:gd name="connsiteX7" fmla="*/ 78581 w 154793"/>
                <a:gd name="connsiteY7" fmla="*/ 250032 h 250032"/>
                <a:gd name="connsiteX8" fmla="*/ 92869 w 154793"/>
                <a:gd name="connsiteY8" fmla="*/ 235744 h 250032"/>
                <a:gd name="connsiteX9" fmla="*/ 114300 w 154793"/>
                <a:gd name="connsiteY9" fmla="*/ 228600 h 250032"/>
                <a:gd name="connsiteX10" fmla="*/ 116694 w 154793"/>
                <a:gd name="connsiteY10" fmla="*/ 242843 h 250032"/>
                <a:gd name="connsiteX11" fmla="*/ 154793 w 154793"/>
                <a:gd name="connsiteY11" fmla="*/ 230914 h 250032"/>
                <a:gd name="connsiteX12" fmla="*/ 154781 w 154793"/>
                <a:gd name="connsiteY12" fmla="*/ 173832 h 250032"/>
                <a:gd name="connsiteX13" fmla="*/ 147637 w 154793"/>
                <a:gd name="connsiteY13" fmla="*/ 150019 h 250032"/>
                <a:gd name="connsiteX14" fmla="*/ 128587 w 154793"/>
                <a:gd name="connsiteY14" fmla="*/ 133350 h 250032"/>
                <a:gd name="connsiteX15" fmla="*/ 121444 w 154793"/>
                <a:gd name="connsiteY15" fmla="*/ 140494 h 250032"/>
                <a:gd name="connsiteX16" fmla="*/ 102394 w 154793"/>
                <a:gd name="connsiteY16" fmla="*/ 130969 h 250032"/>
                <a:gd name="connsiteX17" fmla="*/ 83344 w 154793"/>
                <a:gd name="connsiteY17" fmla="*/ 109538 h 250032"/>
                <a:gd name="connsiteX18" fmla="*/ 71437 w 154793"/>
                <a:gd name="connsiteY18" fmla="*/ 90488 h 250032"/>
                <a:gd name="connsiteX19" fmla="*/ 30957 w 154793"/>
                <a:gd name="connsiteY19" fmla="*/ 0 h 250032"/>
                <a:gd name="connsiteX20" fmla="*/ 0 w 154793"/>
                <a:gd name="connsiteY20" fmla="*/ 14288 h 25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4793" h="250032">
                  <a:moveTo>
                    <a:pt x="0" y="14288"/>
                  </a:moveTo>
                  <a:lnTo>
                    <a:pt x="30956" y="80963"/>
                  </a:lnTo>
                  <a:lnTo>
                    <a:pt x="28575" y="100013"/>
                  </a:lnTo>
                  <a:lnTo>
                    <a:pt x="52387" y="140494"/>
                  </a:lnTo>
                  <a:lnTo>
                    <a:pt x="47625" y="157163"/>
                  </a:lnTo>
                  <a:lnTo>
                    <a:pt x="66675" y="197644"/>
                  </a:lnTo>
                  <a:lnTo>
                    <a:pt x="69056" y="221457"/>
                  </a:lnTo>
                  <a:lnTo>
                    <a:pt x="78581" y="250032"/>
                  </a:lnTo>
                  <a:lnTo>
                    <a:pt x="92869" y="235744"/>
                  </a:lnTo>
                  <a:lnTo>
                    <a:pt x="114300" y="228600"/>
                  </a:lnTo>
                  <a:lnTo>
                    <a:pt x="116694" y="242843"/>
                  </a:lnTo>
                  <a:lnTo>
                    <a:pt x="154793" y="230914"/>
                  </a:lnTo>
                  <a:cubicBezTo>
                    <a:pt x="154789" y="211887"/>
                    <a:pt x="154785" y="192859"/>
                    <a:pt x="154781" y="173832"/>
                  </a:cubicBezTo>
                  <a:lnTo>
                    <a:pt x="147637" y="150019"/>
                  </a:lnTo>
                  <a:lnTo>
                    <a:pt x="128587" y="133350"/>
                  </a:lnTo>
                  <a:lnTo>
                    <a:pt x="121444" y="140494"/>
                  </a:lnTo>
                  <a:lnTo>
                    <a:pt x="102394" y="130969"/>
                  </a:lnTo>
                  <a:lnTo>
                    <a:pt x="83344" y="109538"/>
                  </a:lnTo>
                  <a:lnTo>
                    <a:pt x="71437" y="90488"/>
                  </a:lnTo>
                  <a:lnTo>
                    <a:pt x="30957" y="0"/>
                  </a:lnTo>
                  <a:lnTo>
                    <a:pt x="0" y="1428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6" name="Freeform 3091">
              <a:extLst>
                <a:ext uri="{FF2B5EF4-FFF2-40B4-BE49-F238E27FC236}">
                  <a16:creationId xmlns:a16="http://schemas.microsoft.com/office/drawing/2014/main" id="{E3F4980B-DD32-4F40-9116-8323DB6BEACD}"/>
                </a:ext>
              </a:extLst>
            </p:cNvPr>
            <p:cNvSpPr/>
            <p:nvPr/>
          </p:nvSpPr>
          <p:spPr>
            <a:xfrm>
              <a:off x="10171268" y="3523785"/>
              <a:ext cx="375879" cy="404297"/>
            </a:xfrm>
            <a:custGeom>
              <a:avLst/>
              <a:gdLst>
                <a:gd name="connsiteX0" fmla="*/ 190500 w 664369"/>
                <a:gd name="connsiteY0" fmla="*/ 0 h 704850"/>
                <a:gd name="connsiteX1" fmla="*/ 195263 w 664369"/>
                <a:gd name="connsiteY1" fmla="*/ 73819 h 704850"/>
                <a:gd name="connsiteX2" fmla="*/ 195263 w 664369"/>
                <a:gd name="connsiteY2" fmla="*/ 178594 h 704850"/>
                <a:gd name="connsiteX3" fmla="*/ 147638 w 664369"/>
                <a:gd name="connsiteY3" fmla="*/ 264319 h 704850"/>
                <a:gd name="connsiteX4" fmla="*/ 111919 w 664369"/>
                <a:gd name="connsiteY4" fmla="*/ 285750 h 704850"/>
                <a:gd name="connsiteX5" fmla="*/ 92869 w 664369"/>
                <a:gd name="connsiteY5" fmla="*/ 297657 h 704850"/>
                <a:gd name="connsiteX6" fmla="*/ 90488 w 664369"/>
                <a:gd name="connsiteY6" fmla="*/ 326232 h 704850"/>
                <a:gd name="connsiteX7" fmla="*/ 102394 w 664369"/>
                <a:gd name="connsiteY7" fmla="*/ 330994 h 704850"/>
                <a:gd name="connsiteX8" fmla="*/ 100013 w 664369"/>
                <a:gd name="connsiteY8" fmla="*/ 354807 h 704850"/>
                <a:gd name="connsiteX9" fmla="*/ 104775 w 664369"/>
                <a:gd name="connsiteY9" fmla="*/ 369094 h 704850"/>
                <a:gd name="connsiteX10" fmla="*/ 83344 w 664369"/>
                <a:gd name="connsiteY10" fmla="*/ 388144 h 704850"/>
                <a:gd name="connsiteX11" fmla="*/ 80963 w 664369"/>
                <a:gd name="connsiteY11" fmla="*/ 392907 h 704850"/>
                <a:gd name="connsiteX12" fmla="*/ 69056 w 664369"/>
                <a:gd name="connsiteY12" fmla="*/ 369094 h 704850"/>
                <a:gd name="connsiteX13" fmla="*/ 45244 w 664369"/>
                <a:gd name="connsiteY13" fmla="*/ 381000 h 704850"/>
                <a:gd name="connsiteX14" fmla="*/ 45244 w 664369"/>
                <a:gd name="connsiteY14" fmla="*/ 421482 h 704850"/>
                <a:gd name="connsiteX15" fmla="*/ 52388 w 664369"/>
                <a:gd name="connsiteY15" fmla="*/ 438150 h 704850"/>
                <a:gd name="connsiteX16" fmla="*/ 0 w 664369"/>
                <a:gd name="connsiteY16" fmla="*/ 502444 h 704850"/>
                <a:gd name="connsiteX17" fmla="*/ 33338 w 664369"/>
                <a:gd name="connsiteY17" fmla="*/ 607219 h 704850"/>
                <a:gd name="connsiteX18" fmla="*/ 88106 w 664369"/>
                <a:gd name="connsiteY18" fmla="*/ 642938 h 704850"/>
                <a:gd name="connsiteX19" fmla="*/ 104775 w 664369"/>
                <a:gd name="connsiteY19" fmla="*/ 638175 h 704850"/>
                <a:gd name="connsiteX20" fmla="*/ 152400 w 664369"/>
                <a:gd name="connsiteY20" fmla="*/ 685800 h 704850"/>
                <a:gd name="connsiteX21" fmla="*/ 169069 w 664369"/>
                <a:gd name="connsiteY21" fmla="*/ 685800 h 704850"/>
                <a:gd name="connsiteX22" fmla="*/ 214313 w 664369"/>
                <a:gd name="connsiteY22" fmla="*/ 704850 h 704850"/>
                <a:gd name="connsiteX23" fmla="*/ 230981 w 664369"/>
                <a:gd name="connsiteY23" fmla="*/ 666750 h 704850"/>
                <a:gd name="connsiteX24" fmla="*/ 264319 w 664369"/>
                <a:gd name="connsiteY24" fmla="*/ 647700 h 704850"/>
                <a:gd name="connsiteX25" fmla="*/ 285750 w 664369"/>
                <a:gd name="connsiteY25" fmla="*/ 645319 h 704850"/>
                <a:gd name="connsiteX26" fmla="*/ 352425 w 664369"/>
                <a:gd name="connsiteY26" fmla="*/ 604838 h 704850"/>
                <a:gd name="connsiteX27" fmla="*/ 369094 w 664369"/>
                <a:gd name="connsiteY27" fmla="*/ 597694 h 704850"/>
                <a:gd name="connsiteX28" fmla="*/ 366713 w 664369"/>
                <a:gd name="connsiteY28" fmla="*/ 559594 h 704850"/>
                <a:gd name="connsiteX29" fmla="*/ 369094 w 664369"/>
                <a:gd name="connsiteY29" fmla="*/ 528638 h 704850"/>
                <a:gd name="connsiteX30" fmla="*/ 373856 w 664369"/>
                <a:gd name="connsiteY30" fmla="*/ 497682 h 704850"/>
                <a:gd name="connsiteX31" fmla="*/ 381000 w 664369"/>
                <a:gd name="connsiteY31" fmla="*/ 473869 h 704850"/>
                <a:gd name="connsiteX32" fmla="*/ 407194 w 664369"/>
                <a:gd name="connsiteY32" fmla="*/ 435769 h 704850"/>
                <a:gd name="connsiteX33" fmla="*/ 428625 w 664369"/>
                <a:gd name="connsiteY33" fmla="*/ 385763 h 704850"/>
                <a:gd name="connsiteX34" fmla="*/ 428625 w 664369"/>
                <a:gd name="connsiteY34" fmla="*/ 385763 h 704850"/>
                <a:gd name="connsiteX35" fmla="*/ 476250 w 664369"/>
                <a:gd name="connsiteY35" fmla="*/ 354807 h 704850"/>
                <a:gd name="connsiteX36" fmla="*/ 502444 w 664369"/>
                <a:gd name="connsiteY36" fmla="*/ 330994 h 704850"/>
                <a:gd name="connsiteX37" fmla="*/ 507206 w 664369"/>
                <a:gd name="connsiteY37" fmla="*/ 292894 h 704850"/>
                <a:gd name="connsiteX38" fmla="*/ 573881 w 664369"/>
                <a:gd name="connsiteY38" fmla="*/ 188119 h 704850"/>
                <a:gd name="connsiteX39" fmla="*/ 571500 w 664369"/>
                <a:gd name="connsiteY39" fmla="*/ 169069 h 704850"/>
                <a:gd name="connsiteX40" fmla="*/ 573881 w 664369"/>
                <a:gd name="connsiteY40" fmla="*/ 159544 h 704850"/>
                <a:gd name="connsiteX41" fmla="*/ 614363 w 664369"/>
                <a:gd name="connsiteY41" fmla="*/ 150019 h 704850"/>
                <a:gd name="connsiteX42" fmla="*/ 628650 w 664369"/>
                <a:gd name="connsiteY42" fmla="*/ 159544 h 704850"/>
                <a:gd name="connsiteX43" fmla="*/ 647700 w 664369"/>
                <a:gd name="connsiteY43" fmla="*/ 161925 h 704850"/>
                <a:gd name="connsiteX44" fmla="*/ 659606 w 664369"/>
                <a:gd name="connsiteY44" fmla="*/ 133350 h 704850"/>
                <a:gd name="connsiteX45" fmla="*/ 664369 w 664369"/>
                <a:gd name="connsiteY45" fmla="*/ 119063 h 704850"/>
                <a:gd name="connsiteX46" fmla="*/ 645319 w 664369"/>
                <a:gd name="connsiteY46" fmla="*/ 104775 h 704850"/>
                <a:gd name="connsiteX47" fmla="*/ 642938 w 664369"/>
                <a:gd name="connsiteY47" fmla="*/ 92869 h 704850"/>
                <a:gd name="connsiteX48" fmla="*/ 621506 w 664369"/>
                <a:gd name="connsiteY48" fmla="*/ 83344 h 704850"/>
                <a:gd name="connsiteX49" fmla="*/ 590550 w 664369"/>
                <a:gd name="connsiteY49" fmla="*/ 88107 h 704850"/>
                <a:gd name="connsiteX50" fmla="*/ 573881 w 664369"/>
                <a:gd name="connsiteY50" fmla="*/ 104775 h 704850"/>
                <a:gd name="connsiteX51" fmla="*/ 564356 w 664369"/>
                <a:gd name="connsiteY51" fmla="*/ 116682 h 704850"/>
                <a:gd name="connsiteX52" fmla="*/ 547688 w 664369"/>
                <a:gd name="connsiteY52" fmla="*/ 126207 h 704850"/>
                <a:gd name="connsiteX53" fmla="*/ 528638 w 664369"/>
                <a:gd name="connsiteY53" fmla="*/ 133350 h 704850"/>
                <a:gd name="connsiteX54" fmla="*/ 516731 w 664369"/>
                <a:gd name="connsiteY54" fmla="*/ 128588 h 704850"/>
                <a:gd name="connsiteX55" fmla="*/ 502444 w 664369"/>
                <a:gd name="connsiteY55" fmla="*/ 128588 h 704850"/>
                <a:gd name="connsiteX56" fmla="*/ 495300 w 664369"/>
                <a:gd name="connsiteY56" fmla="*/ 121444 h 704850"/>
                <a:gd name="connsiteX57" fmla="*/ 478631 w 664369"/>
                <a:gd name="connsiteY57" fmla="*/ 164307 h 704850"/>
                <a:gd name="connsiteX58" fmla="*/ 469106 w 664369"/>
                <a:gd name="connsiteY58" fmla="*/ 173832 h 704850"/>
                <a:gd name="connsiteX59" fmla="*/ 459581 w 664369"/>
                <a:gd name="connsiteY59" fmla="*/ 173832 h 704850"/>
                <a:gd name="connsiteX60" fmla="*/ 459581 w 664369"/>
                <a:gd name="connsiteY60" fmla="*/ 173832 h 704850"/>
                <a:gd name="connsiteX61" fmla="*/ 445294 w 664369"/>
                <a:gd name="connsiteY61" fmla="*/ 188119 h 704850"/>
                <a:gd name="connsiteX62" fmla="*/ 431006 w 664369"/>
                <a:gd name="connsiteY62" fmla="*/ 200025 h 704850"/>
                <a:gd name="connsiteX63" fmla="*/ 421481 w 664369"/>
                <a:gd name="connsiteY63" fmla="*/ 207169 h 704850"/>
                <a:gd name="connsiteX64" fmla="*/ 411956 w 664369"/>
                <a:gd name="connsiteY64" fmla="*/ 185738 h 704850"/>
                <a:gd name="connsiteX65" fmla="*/ 397669 w 664369"/>
                <a:gd name="connsiteY65" fmla="*/ 164307 h 704850"/>
                <a:gd name="connsiteX66" fmla="*/ 385763 w 664369"/>
                <a:gd name="connsiteY66" fmla="*/ 145257 h 704850"/>
                <a:gd name="connsiteX67" fmla="*/ 247650 w 664369"/>
                <a:gd name="connsiteY67" fmla="*/ 180975 h 704850"/>
                <a:gd name="connsiteX68" fmla="*/ 190500 w 664369"/>
                <a:gd name="connsiteY68" fmla="*/ 0 h 704850"/>
                <a:gd name="connsiteX0" fmla="*/ 190500 w 664369"/>
                <a:gd name="connsiteY0" fmla="*/ 0 h 704850"/>
                <a:gd name="connsiteX1" fmla="*/ 195263 w 664369"/>
                <a:gd name="connsiteY1" fmla="*/ 73819 h 704850"/>
                <a:gd name="connsiteX2" fmla="*/ 195263 w 664369"/>
                <a:gd name="connsiteY2" fmla="*/ 178594 h 704850"/>
                <a:gd name="connsiteX3" fmla="*/ 147638 w 664369"/>
                <a:gd name="connsiteY3" fmla="*/ 264319 h 704850"/>
                <a:gd name="connsiteX4" fmla="*/ 111919 w 664369"/>
                <a:gd name="connsiteY4" fmla="*/ 285750 h 704850"/>
                <a:gd name="connsiteX5" fmla="*/ 92869 w 664369"/>
                <a:gd name="connsiteY5" fmla="*/ 297657 h 704850"/>
                <a:gd name="connsiteX6" fmla="*/ 90488 w 664369"/>
                <a:gd name="connsiteY6" fmla="*/ 326232 h 704850"/>
                <a:gd name="connsiteX7" fmla="*/ 102394 w 664369"/>
                <a:gd name="connsiteY7" fmla="*/ 330994 h 704850"/>
                <a:gd name="connsiteX8" fmla="*/ 100013 w 664369"/>
                <a:gd name="connsiteY8" fmla="*/ 354807 h 704850"/>
                <a:gd name="connsiteX9" fmla="*/ 104775 w 664369"/>
                <a:gd name="connsiteY9" fmla="*/ 369094 h 704850"/>
                <a:gd name="connsiteX10" fmla="*/ 83344 w 664369"/>
                <a:gd name="connsiteY10" fmla="*/ 388144 h 704850"/>
                <a:gd name="connsiteX11" fmla="*/ 80963 w 664369"/>
                <a:gd name="connsiteY11" fmla="*/ 392907 h 704850"/>
                <a:gd name="connsiteX12" fmla="*/ 69056 w 664369"/>
                <a:gd name="connsiteY12" fmla="*/ 369094 h 704850"/>
                <a:gd name="connsiteX13" fmla="*/ 45244 w 664369"/>
                <a:gd name="connsiteY13" fmla="*/ 381000 h 704850"/>
                <a:gd name="connsiteX14" fmla="*/ 45244 w 664369"/>
                <a:gd name="connsiteY14" fmla="*/ 421482 h 704850"/>
                <a:gd name="connsiteX15" fmla="*/ 52388 w 664369"/>
                <a:gd name="connsiteY15" fmla="*/ 438150 h 704850"/>
                <a:gd name="connsiteX16" fmla="*/ 0 w 664369"/>
                <a:gd name="connsiteY16" fmla="*/ 502444 h 704850"/>
                <a:gd name="connsiteX17" fmla="*/ 33338 w 664369"/>
                <a:gd name="connsiteY17" fmla="*/ 607219 h 704850"/>
                <a:gd name="connsiteX18" fmla="*/ 88106 w 664369"/>
                <a:gd name="connsiteY18" fmla="*/ 642938 h 704850"/>
                <a:gd name="connsiteX19" fmla="*/ 104775 w 664369"/>
                <a:gd name="connsiteY19" fmla="*/ 638175 h 704850"/>
                <a:gd name="connsiteX20" fmla="*/ 152400 w 664369"/>
                <a:gd name="connsiteY20" fmla="*/ 685800 h 704850"/>
                <a:gd name="connsiteX21" fmla="*/ 169069 w 664369"/>
                <a:gd name="connsiteY21" fmla="*/ 685800 h 704850"/>
                <a:gd name="connsiteX22" fmla="*/ 214313 w 664369"/>
                <a:gd name="connsiteY22" fmla="*/ 704850 h 704850"/>
                <a:gd name="connsiteX23" fmla="*/ 230981 w 664369"/>
                <a:gd name="connsiteY23" fmla="*/ 666750 h 704850"/>
                <a:gd name="connsiteX24" fmla="*/ 264319 w 664369"/>
                <a:gd name="connsiteY24" fmla="*/ 647700 h 704850"/>
                <a:gd name="connsiteX25" fmla="*/ 285750 w 664369"/>
                <a:gd name="connsiteY25" fmla="*/ 645319 h 704850"/>
                <a:gd name="connsiteX26" fmla="*/ 352425 w 664369"/>
                <a:gd name="connsiteY26" fmla="*/ 604838 h 704850"/>
                <a:gd name="connsiteX27" fmla="*/ 369094 w 664369"/>
                <a:gd name="connsiteY27" fmla="*/ 597694 h 704850"/>
                <a:gd name="connsiteX28" fmla="*/ 366713 w 664369"/>
                <a:gd name="connsiteY28" fmla="*/ 559594 h 704850"/>
                <a:gd name="connsiteX29" fmla="*/ 369094 w 664369"/>
                <a:gd name="connsiteY29" fmla="*/ 528638 h 704850"/>
                <a:gd name="connsiteX30" fmla="*/ 373856 w 664369"/>
                <a:gd name="connsiteY30" fmla="*/ 497682 h 704850"/>
                <a:gd name="connsiteX31" fmla="*/ 381000 w 664369"/>
                <a:gd name="connsiteY31" fmla="*/ 473869 h 704850"/>
                <a:gd name="connsiteX32" fmla="*/ 407194 w 664369"/>
                <a:gd name="connsiteY32" fmla="*/ 435769 h 704850"/>
                <a:gd name="connsiteX33" fmla="*/ 428625 w 664369"/>
                <a:gd name="connsiteY33" fmla="*/ 385763 h 704850"/>
                <a:gd name="connsiteX34" fmla="*/ 428625 w 664369"/>
                <a:gd name="connsiteY34" fmla="*/ 385763 h 704850"/>
                <a:gd name="connsiteX35" fmla="*/ 476250 w 664369"/>
                <a:gd name="connsiteY35" fmla="*/ 354807 h 704850"/>
                <a:gd name="connsiteX36" fmla="*/ 502444 w 664369"/>
                <a:gd name="connsiteY36" fmla="*/ 330994 h 704850"/>
                <a:gd name="connsiteX37" fmla="*/ 507206 w 664369"/>
                <a:gd name="connsiteY37" fmla="*/ 292894 h 704850"/>
                <a:gd name="connsiteX38" fmla="*/ 573881 w 664369"/>
                <a:gd name="connsiteY38" fmla="*/ 188119 h 704850"/>
                <a:gd name="connsiteX39" fmla="*/ 571500 w 664369"/>
                <a:gd name="connsiteY39" fmla="*/ 169069 h 704850"/>
                <a:gd name="connsiteX40" fmla="*/ 573881 w 664369"/>
                <a:gd name="connsiteY40" fmla="*/ 159544 h 704850"/>
                <a:gd name="connsiteX41" fmla="*/ 614363 w 664369"/>
                <a:gd name="connsiteY41" fmla="*/ 150019 h 704850"/>
                <a:gd name="connsiteX42" fmla="*/ 628650 w 664369"/>
                <a:gd name="connsiteY42" fmla="*/ 159544 h 704850"/>
                <a:gd name="connsiteX43" fmla="*/ 647700 w 664369"/>
                <a:gd name="connsiteY43" fmla="*/ 161925 h 704850"/>
                <a:gd name="connsiteX44" fmla="*/ 659606 w 664369"/>
                <a:gd name="connsiteY44" fmla="*/ 133350 h 704850"/>
                <a:gd name="connsiteX45" fmla="*/ 664369 w 664369"/>
                <a:gd name="connsiteY45" fmla="*/ 119063 h 704850"/>
                <a:gd name="connsiteX46" fmla="*/ 645319 w 664369"/>
                <a:gd name="connsiteY46" fmla="*/ 104775 h 704850"/>
                <a:gd name="connsiteX47" fmla="*/ 642938 w 664369"/>
                <a:gd name="connsiteY47" fmla="*/ 92869 h 704850"/>
                <a:gd name="connsiteX48" fmla="*/ 621506 w 664369"/>
                <a:gd name="connsiteY48" fmla="*/ 83344 h 704850"/>
                <a:gd name="connsiteX49" fmla="*/ 590550 w 664369"/>
                <a:gd name="connsiteY49" fmla="*/ 88107 h 704850"/>
                <a:gd name="connsiteX50" fmla="*/ 573881 w 664369"/>
                <a:gd name="connsiteY50" fmla="*/ 104775 h 704850"/>
                <a:gd name="connsiteX51" fmla="*/ 564356 w 664369"/>
                <a:gd name="connsiteY51" fmla="*/ 116682 h 704850"/>
                <a:gd name="connsiteX52" fmla="*/ 547688 w 664369"/>
                <a:gd name="connsiteY52" fmla="*/ 126207 h 704850"/>
                <a:gd name="connsiteX53" fmla="*/ 528638 w 664369"/>
                <a:gd name="connsiteY53" fmla="*/ 133350 h 704850"/>
                <a:gd name="connsiteX54" fmla="*/ 516731 w 664369"/>
                <a:gd name="connsiteY54" fmla="*/ 128588 h 704850"/>
                <a:gd name="connsiteX55" fmla="*/ 502444 w 664369"/>
                <a:gd name="connsiteY55" fmla="*/ 128588 h 704850"/>
                <a:gd name="connsiteX56" fmla="*/ 495300 w 664369"/>
                <a:gd name="connsiteY56" fmla="*/ 121444 h 704850"/>
                <a:gd name="connsiteX57" fmla="*/ 478631 w 664369"/>
                <a:gd name="connsiteY57" fmla="*/ 164307 h 704850"/>
                <a:gd name="connsiteX58" fmla="*/ 469106 w 664369"/>
                <a:gd name="connsiteY58" fmla="*/ 173832 h 704850"/>
                <a:gd name="connsiteX59" fmla="*/ 459581 w 664369"/>
                <a:gd name="connsiteY59" fmla="*/ 173832 h 704850"/>
                <a:gd name="connsiteX60" fmla="*/ 459581 w 664369"/>
                <a:gd name="connsiteY60" fmla="*/ 173832 h 704850"/>
                <a:gd name="connsiteX61" fmla="*/ 445294 w 664369"/>
                <a:gd name="connsiteY61" fmla="*/ 188119 h 704850"/>
                <a:gd name="connsiteX62" fmla="*/ 431006 w 664369"/>
                <a:gd name="connsiteY62" fmla="*/ 200025 h 704850"/>
                <a:gd name="connsiteX63" fmla="*/ 421481 w 664369"/>
                <a:gd name="connsiteY63" fmla="*/ 207169 h 704850"/>
                <a:gd name="connsiteX64" fmla="*/ 411956 w 664369"/>
                <a:gd name="connsiteY64" fmla="*/ 185738 h 704850"/>
                <a:gd name="connsiteX65" fmla="*/ 397669 w 664369"/>
                <a:gd name="connsiteY65" fmla="*/ 164307 h 704850"/>
                <a:gd name="connsiteX66" fmla="*/ 385763 w 664369"/>
                <a:gd name="connsiteY66" fmla="*/ 145257 h 704850"/>
                <a:gd name="connsiteX67" fmla="*/ 247650 w 664369"/>
                <a:gd name="connsiteY67" fmla="*/ 180975 h 704850"/>
                <a:gd name="connsiteX68" fmla="*/ 204788 w 664369"/>
                <a:gd name="connsiteY68" fmla="*/ 54769 h 704850"/>
                <a:gd name="connsiteX69" fmla="*/ 190500 w 664369"/>
                <a:gd name="connsiteY69" fmla="*/ 0 h 704850"/>
                <a:gd name="connsiteX0" fmla="*/ 190500 w 664369"/>
                <a:gd name="connsiteY0" fmla="*/ 4762 h 709612"/>
                <a:gd name="connsiteX1" fmla="*/ 195263 w 664369"/>
                <a:gd name="connsiteY1" fmla="*/ 78581 h 709612"/>
                <a:gd name="connsiteX2" fmla="*/ 195263 w 664369"/>
                <a:gd name="connsiteY2" fmla="*/ 183356 h 709612"/>
                <a:gd name="connsiteX3" fmla="*/ 147638 w 664369"/>
                <a:gd name="connsiteY3" fmla="*/ 269081 h 709612"/>
                <a:gd name="connsiteX4" fmla="*/ 111919 w 664369"/>
                <a:gd name="connsiteY4" fmla="*/ 290512 h 709612"/>
                <a:gd name="connsiteX5" fmla="*/ 92869 w 664369"/>
                <a:gd name="connsiteY5" fmla="*/ 302419 h 709612"/>
                <a:gd name="connsiteX6" fmla="*/ 90488 w 664369"/>
                <a:gd name="connsiteY6" fmla="*/ 330994 h 709612"/>
                <a:gd name="connsiteX7" fmla="*/ 102394 w 664369"/>
                <a:gd name="connsiteY7" fmla="*/ 335756 h 709612"/>
                <a:gd name="connsiteX8" fmla="*/ 100013 w 664369"/>
                <a:gd name="connsiteY8" fmla="*/ 359569 h 709612"/>
                <a:gd name="connsiteX9" fmla="*/ 104775 w 664369"/>
                <a:gd name="connsiteY9" fmla="*/ 373856 h 709612"/>
                <a:gd name="connsiteX10" fmla="*/ 83344 w 664369"/>
                <a:gd name="connsiteY10" fmla="*/ 392906 h 709612"/>
                <a:gd name="connsiteX11" fmla="*/ 80963 w 664369"/>
                <a:gd name="connsiteY11" fmla="*/ 397669 h 709612"/>
                <a:gd name="connsiteX12" fmla="*/ 69056 w 664369"/>
                <a:gd name="connsiteY12" fmla="*/ 373856 h 709612"/>
                <a:gd name="connsiteX13" fmla="*/ 45244 w 664369"/>
                <a:gd name="connsiteY13" fmla="*/ 385762 h 709612"/>
                <a:gd name="connsiteX14" fmla="*/ 45244 w 664369"/>
                <a:gd name="connsiteY14" fmla="*/ 426244 h 709612"/>
                <a:gd name="connsiteX15" fmla="*/ 52388 w 664369"/>
                <a:gd name="connsiteY15" fmla="*/ 442912 h 709612"/>
                <a:gd name="connsiteX16" fmla="*/ 0 w 664369"/>
                <a:gd name="connsiteY16" fmla="*/ 507206 h 709612"/>
                <a:gd name="connsiteX17" fmla="*/ 33338 w 664369"/>
                <a:gd name="connsiteY17" fmla="*/ 611981 h 709612"/>
                <a:gd name="connsiteX18" fmla="*/ 88106 w 664369"/>
                <a:gd name="connsiteY18" fmla="*/ 647700 h 709612"/>
                <a:gd name="connsiteX19" fmla="*/ 104775 w 664369"/>
                <a:gd name="connsiteY19" fmla="*/ 642937 h 709612"/>
                <a:gd name="connsiteX20" fmla="*/ 152400 w 664369"/>
                <a:gd name="connsiteY20" fmla="*/ 690562 h 709612"/>
                <a:gd name="connsiteX21" fmla="*/ 169069 w 664369"/>
                <a:gd name="connsiteY21" fmla="*/ 690562 h 709612"/>
                <a:gd name="connsiteX22" fmla="*/ 214313 w 664369"/>
                <a:gd name="connsiteY22" fmla="*/ 709612 h 709612"/>
                <a:gd name="connsiteX23" fmla="*/ 230981 w 664369"/>
                <a:gd name="connsiteY23" fmla="*/ 671512 h 709612"/>
                <a:gd name="connsiteX24" fmla="*/ 264319 w 664369"/>
                <a:gd name="connsiteY24" fmla="*/ 652462 h 709612"/>
                <a:gd name="connsiteX25" fmla="*/ 285750 w 664369"/>
                <a:gd name="connsiteY25" fmla="*/ 650081 h 709612"/>
                <a:gd name="connsiteX26" fmla="*/ 352425 w 664369"/>
                <a:gd name="connsiteY26" fmla="*/ 609600 h 709612"/>
                <a:gd name="connsiteX27" fmla="*/ 369094 w 664369"/>
                <a:gd name="connsiteY27" fmla="*/ 602456 h 709612"/>
                <a:gd name="connsiteX28" fmla="*/ 366713 w 664369"/>
                <a:gd name="connsiteY28" fmla="*/ 564356 h 709612"/>
                <a:gd name="connsiteX29" fmla="*/ 369094 w 664369"/>
                <a:gd name="connsiteY29" fmla="*/ 533400 h 709612"/>
                <a:gd name="connsiteX30" fmla="*/ 373856 w 664369"/>
                <a:gd name="connsiteY30" fmla="*/ 502444 h 709612"/>
                <a:gd name="connsiteX31" fmla="*/ 381000 w 664369"/>
                <a:gd name="connsiteY31" fmla="*/ 478631 h 709612"/>
                <a:gd name="connsiteX32" fmla="*/ 407194 w 664369"/>
                <a:gd name="connsiteY32" fmla="*/ 440531 h 709612"/>
                <a:gd name="connsiteX33" fmla="*/ 428625 w 664369"/>
                <a:gd name="connsiteY33" fmla="*/ 390525 h 709612"/>
                <a:gd name="connsiteX34" fmla="*/ 428625 w 664369"/>
                <a:gd name="connsiteY34" fmla="*/ 390525 h 709612"/>
                <a:gd name="connsiteX35" fmla="*/ 476250 w 664369"/>
                <a:gd name="connsiteY35" fmla="*/ 359569 h 709612"/>
                <a:gd name="connsiteX36" fmla="*/ 502444 w 664369"/>
                <a:gd name="connsiteY36" fmla="*/ 335756 h 709612"/>
                <a:gd name="connsiteX37" fmla="*/ 507206 w 664369"/>
                <a:gd name="connsiteY37" fmla="*/ 297656 h 709612"/>
                <a:gd name="connsiteX38" fmla="*/ 573881 w 664369"/>
                <a:gd name="connsiteY38" fmla="*/ 192881 h 709612"/>
                <a:gd name="connsiteX39" fmla="*/ 571500 w 664369"/>
                <a:gd name="connsiteY39" fmla="*/ 173831 h 709612"/>
                <a:gd name="connsiteX40" fmla="*/ 573881 w 664369"/>
                <a:gd name="connsiteY40" fmla="*/ 164306 h 709612"/>
                <a:gd name="connsiteX41" fmla="*/ 614363 w 664369"/>
                <a:gd name="connsiteY41" fmla="*/ 154781 h 709612"/>
                <a:gd name="connsiteX42" fmla="*/ 628650 w 664369"/>
                <a:gd name="connsiteY42" fmla="*/ 164306 h 709612"/>
                <a:gd name="connsiteX43" fmla="*/ 647700 w 664369"/>
                <a:gd name="connsiteY43" fmla="*/ 166687 h 709612"/>
                <a:gd name="connsiteX44" fmla="*/ 659606 w 664369"/>
                <a:gd name="connsiteY44" fmla="*/ 138112 h 709612"/>
                <a:gd name="connsiteX45" fmla="*/ 664369 w 664369"/>
                <a:gd name="connsiteY45" fmla="*/ 123825 h 709612"/>
                <a:gd name="connsiteX46" fmla="*/ 645319 w 664369"/>
                <a:gd name="connsiteY46" fmla="*/ 109537 h 709612"/>
                <a:gd name="connsiteX47" fmla="*/ 642938 w 664369"/>
                <a:gd name="connsiteY47" fmla="*/ 97631 h 709612"/>
                <a:gd name="connsiteX48" fmla="*/ 621506 w 664369"/>
                <a:gd name="connsiteY48" fmla="*/ 88106 h 709612"/>
                <a:gd name="connsiteX49" fmla="*/ 590550 w 664369"/>
                <a:gd name="connsiteY49" fmla="*/ 92869 h 709612"/>
                <a:gd name="connsiteX50" fmla="*/ 573881 w 664369"/>
                <a:gd name="connsiteY50" fmla="*/ 109537 h 709612"/>
                <a:gd name="connsiteX51" fmla="*/ 564356 w 664369"/>
                <a:gd name="connsiteY51" fmla="*/ 121444 h 709612"/>
                <a:gd name="connsiteX52" fmla="*/ 547688 w 664369"/>
                <a:gd name="connsiteY52" fmla="*/ 130969 h 709612"/>
                <a:gd name="connsiteX53" fmla="*/ 528638 w 664369"/>
                <a:gd name="connsiteY53" fmla="*/ 138112 h 709612"/>
                <a:gd name="connsiteX54" fmla="*/ 516731 w 664369"/>
                <a:gd name="connsiteY54" fmla="*/ 133350 h 709612"/>
                <a:gd name="connsiteX55" fmla="*/ 502444 w 664369"/>
                <a:gd name="connsiteY55" fmla="*/ 133350 h 709612"/>
                <a:gd name="connsiteX56" fmla="*/ 495300 w 664369"/>
                <a:gd name="connsiteY56" fmla="*/ 126206 h 709612"/>
                <a:gd name="connsiteX57" fmla="*/ 478631 w 664369"/>
                <a:gd name="connsiteY57" fmla="*/ 169069 h 709612"/>
                <a:gd name="connsiteX58" fmla="*/ 469106 w 664369"/>
                <a:gd name="connsiteY58" fmla="*/ 178594 h 709612"/>
                <a:gd name="connsiteX59" fmla="*/ 459581 w 664369"/>
                <a:gd name="connsiteY59" fmla="*/ 178594 h 709612"/>
                <a:gd name="connsiteX60" fmla="*/ 459581 w 664369"/>
                <a:gd name="connsiteY60" fmla="*/ 178594 h 709612"/>
                <a:gd name="connsiteX61" fmla="*/ 445294 w 664369"/>
                <a:gd name="connsiteY61" fmla="*/ 192881 h 709612"/>
                <a:gd name="connsiteX62" fmla="*/ 431006 w 664369"/>
                <a:gd name="connsiteY62" fmla="*/ 204787 h 709612"/>
                <a:gd name="connsiteX63" fmla="*/ 421481 w 664369"/>
                <a:gd name="connsiteY63" fmla="*/ 211931 h 709612"/>
                <a:gd name="connsiteX64" fmla="*/ 411956 w 664369"/>
                <a:gd name="connsiteY64" fmla="*/ 190500 h 709612"/>
                <a:gd name="connsiteX65" fmla="*/ 397669 w 664369"/>
                <a:gd name="connsiteY65" fmla="*/ 169069 h 709612"/>
                <a:gd name="connsiteX66" fmla="*/ 385763 w 664369"/>
                <a:gd name="connsiteY66" fmla="*/ 150019 h 709612"/>
                <a:gd name="connsiteX67" fmla="*/ 247650 w 664369"/>
                <a:gd name="connsiteY67" fmla="*/ 185737 h 709612"/>
                <a:gd name="connsiteX68" fmla="*/ 202406 w 664369"/>
                <a:gd name="connsiteY68" fmla="*/ 0 h 709612"/>
                <a:gd name="connsiteX69" fmla="*/ 190500 w 664369"/>
                <a:gd name="connsiteY69" fmla="*/ 4762 h 709612"/>
                <a:gd name="connsiteX0" fmla="*/ 190500 w 664369"/>
                <a:gd name="connsiteY0" fmla="*/ 4762 h 728705"/>
                <a:gd name="connsiteX1" fmla="*/ 195263 w 664369"/>
                <a:gd name="connsiteY1" fmla="*/ 78581 h 728705"/>
                <a:gd name="connsiteX2" fmla="*/ 195263 w 664369"/>
                <a:gd name="connsiteY2" fmla="*/ 183356 h 728705"/>
                <a:gd name="connsiteX3" fmla="*/ 147638 w 664369"/>
                <a:gd name="connsiteY3" fmla="*/ 269081 h 728705"/>
                <a:gd name="connsiteX4" fmla="*/ 111919 w 664369"/>
                <a:gd name="connsiteY4" fmla="*/ 290512 h 728705"/>
                <a:gd name="connsiteX5" fmla="*/ 92869 w 664369"/>
                <a:gd name="connsiteY5" fmla="*/ 302419 h 728705"/>
                <a:gd name="connsiteX6" fmla="*/ 90488 w 664369"/>
                <a:gd name="connsiteY6" fmla="*/ 330994 h 728705"/>
                <a:gd name="connsiteX7" fmla="*/ 102394 w 664369"/>
                <a:gd name="connsiteY7" fmla="*/ 335756 h 728705"/>
                <a:gd name="connsiteX8" fmla="*/ 100013 w 664369"/>
                <a:gd name="connsiteY8" fmla="*/ 359569 h 728705"/>
                <a:gd name="connsiteX9" fmla="*/ 104775 w 664369"/>
                <a:gd name="connsiteY9" fmla="*/ 373856 h 728705"/>
                <a:gd name="connsiteX10" fmla="*/ 83344 w 664369"/>
                <a:gd name="connsiteY10" fmla="*/ 392906 h 728705"/>
                <a:gd name="connsiteX11" fmla="*/ 80963 w 664369"/>
                <a:gd name="connsiteY11" fmla="*/ 397669 h 728705"/>
                <a:gd name="connsiteX12" fmla="*/ 69056 w 664369"/>
                <a:gd name="connsiteY12" fmla="*/ 373856 h 728705"/>
                <a:gd name="connsiteX13" fmla="*/ 45244 w 664369"/>
                <a:gd name="connsiteY13" fmla="*/ 385762 h 728705"/>
                <a:gd name="connsiteX14" fmla="*/ 45244 w 664369"/>
                <a:gd name="connsiteY14" fmla="*/ 426244 h 728705"/>
                <a:gd name="connsiteX15" fmla="*/ 52388 w 664369"/>
                <a:gd name="connsiteY15" fmla="*/ 442912 h 728705"/>
                <a:gd name="connsiteX16" fmla="*/ 0 w 664369"/>
                <a:gd name="connsiteY16" fmla="*/ 507206 h 728705"/>
                <a:gd name="connsiteX17" fmla="*/ 33338 w 664369"/>
                <a:gd name="connsiteY17" fmla="*/ 611981 h 728705"/>
                <a:gd name="connsiteX18" fmla="*/ 88106 w 664369"/>
                <a:gd name="connsiteY18" fmla="*/ 647700 h 728705"/>
                <a:gd name="connsiteX19" fmla="*/ 104775 w 664369"/>
                <a:gd name="connsiteY19" fmla="*/ 642937 h 728705"/>
                <a:gd name="connsiteX20" fmla="*/ 152400 w 664369"/>
                <a:gd name="connsiteY20" fmla="*/ 690562 h 728705"/>
                <a:gd name="connsiteX21" fmla="*/ 169069 w 664369"/>
                <a:gd name="connsiteY21" fmla="*/ 690562 h 728705"/>
                <a:gd name="connsiteX22" fmla="*/ 214313 w 664369"/>
                <a:gd name="connsiteY22" fmla="*/ 728705 h 728705"/>
                <a:gd name="connsiteX23" fmla="*/ 230981 w 664369"/>
                <a:gd name="connsiteY23" fmla="*/ 671512 h 728705"/>
                <a:gd name="connsiteX24" fmla="*/ 264319 w 664369"/>
                <a:gd name="connsiteY24" fmla="*/ 652462 h 728705"/>
                <a:gd name="connsiteX25" fmla="*/ 285750 w 664369"/>
                <a:gd name="connsiteY25" fmla="*/ 650081 h 728705"/>
                <a:gd name="connsiteX26" fmla="*/ 352425 w 664369"/>
                <a:gd name="connsiteY26" fmla="*/ 609600 h 728705"/>
                <a:gd name="connsiteX27" fmla="*/ 369094 w 664369"/>
                <a:gd name="connsiteY27" fmla="*/ 602456 h 728705"/>
                <a:gd name="connsiteX28" fmla="*/ 366713 w 664369"/>
                <a:gd name="connsiteY28" fmla="*/ 564356 h 728705"/>
                <a:gd name="connsiteX29" fmla="*/ 369094 w 664369"/>
                <a:gd name="connsiteY29" fmla="*/ 533400 h 728705"/>
                <a:gd name="connsiteX30" fmla="*/ 373856 w 664369"/>
                <a:gd name="connsiteY30" fmla="*/ 502444 h 728705"/>
                <a:gd name="connsiteX31" fmla="*/ 381000 w 664369"/>
                <a:gd name="connsiteY31" fmla="*/ 478631 h 728705"/>
                <a:gd name="connsiteX32" fmla="*/ 407194 w 664369"/>
                <a:gd name="connsiteY32" fmla="*/ 440531 h 728705"/>
                <a:gd name="connsiteX33" fmla="*/ 428625 w 664369"/>
                <a:gd name="connsiteY33" fmla="*/ 390525 h 728705"/>
                <a:gd name="connsiteX34" fmla="*/ 428625 w 664369"/>
                <a:gd name="connsiteY34" fmla="*/ 390525 h 728705"/>
                <a:gd name="connsiteX35" fmla="*/ 476250 w 664369"/>
                <a:gd name="connsiteY35" fmla="*/ 359569 h 728705"/>
                <a:gd name="connsiteX36" fmla="*/ 502444 w 664369"/>
                <a:gd name="connsiteY36" fmla="*/ 335756 h 728705"/>
                <a:gd name="connsiteX37" fmla="*/ 507206 w 664369"/>
                <a:gd name="connsiteY37" fmla="*/ 297656 h 728705"/>
                <a:gd name="connsiteX38" fmla="*/ 573881 w 664369"/>
                <a:gd name="connsiteY38" fmla="*/ 192881 h 728705"/>
                <a:gd name="connsiteX39" fmla="*/ 571500 w 664369"/>
                <a:gd name="connsiteY39" fmla="*/ 173831 h 728705"/>
                <a:gd name="connsiteX40" fmla="*/ 573881 w 664369"/>
                <a:gd name="connsiteY40" fmla="*/ 164306 h 728705"/>
                <a:gd name="connsiteX41" fmla="*/ 614363 w 664369"/>
                <a:gd name="connsiteY41" fmla="*/ 154781 h 728705"/>
                <a:gd name="connsiteX42" fmla="*/ 628650 w 664369"/>
                <a:gd name="connsiteY42" fmla="*/ 164306 h 728705"/>
                <a:gd name="connsiteX43" fmla="*/ 647700 w 664369"/>
                <a:gd name="connsiteY43" fmla="*/ 166687 h 728705"/>
                <a:gd name="connsiteX44" fmla="*/ 659606 w 664369"/>
                <a:gd name="connsiteY44" fmla="*/ 138112 h 728705"/>
                <a:gd name="connsiteX45" fmla="*/ 664369 w 664369"/>
                <a:gd name="connsiteY45" fmla="*/ 123825 h 728705"/>
                <a:gd name="connsiteX46" fmla="*/ 645319 w 664369"/>
                <a:gd name="connsiteY46" fmla="*/ 109537 h 728705"/>
                <a:gd name="connsiteX47" fmla="*/ 642938 w 664369"/>
                <a:gd name="connsiteY47" fmla="*/ 97631 h 728705"/>
                <a:gd name="connsiteX48" fmla="*/ 621506 w 664369"/>
                <a:gd name="connsiteY48" fmla="*/ 88106 h 728705"/>
                <a:gd name="connsiteX49" fmla="*/ 590550 w 664369"/>
                <a:gd name="connsiteY49" fmla="*/ 92869 h 728705"/>
                <a:gd name="connsiteX50" fmla="*/ 573881 w 664369"/>
                <a:gd name="connsiteY50" fmla="*/ 109537 h 728705"/>
                <a:gd name="connsiteX51" fmla="*/ 564356 w 664369"/>
                <a:gd name="connsiteY51" fmla="*/ 121444 h 728705"/>
                <a:gd name="connsiteX52" fmla="*/ 547688 w 664369"/>
                <a:gd name="connsiteY52" fmla="*/ 130969 h 728705"/>
                <a:gd name="connsiteX53" fmla="*/ 528638 w 664369"/>
                <a:gd name="connsiteY53" fmla="*/ 138112 h 728705"/>
                <a:gd name="connsiteX54" fmla="*/ 516731 w 664369"/>
                <a:gd name="connsiteY54" fmla="*/ 133350 h 728705"/>
                <a:gd name="connsiteX55" fmla="*/ 502444 w 664369"/>
                <a:gd name="connsiteY55" fmla="*/ 133350 h 728705"/>
                <a:gd name="connsiteX56" fmla="*/ 495300 w 664369"/>
                <a:gd name="connsiteY56" fmla="*/ 126206 h 728705"/>
                <a:gd name="connsiteX57" fmla="*/ 478631 w 664369"/>
                <a:gd name="connsiteY57" fmla="*/ 169069 h 728705"/>
                <a:gd name="connsiteX58" fmla="*/ 469106 w 664369"/>
                <a:gd name="connsiteY58" fmla="*/ 178594 h 728705"/>
                <a:gd name="connsiteX59" fmla="*/ 459581 w 664369"/>
                <a:gd name="connsiteY59" fmla="*/ 178594 h 728705"/>
                <a:gd name="connsiteX60" fmla="*/ 459581 w 664369"/>
                <a:gd name="connsiteY60" fmla="*/ 178594 h 728705"/>
                <a:gd name="connsiteX61" fmla="*/ 445294 w 664369"/>
                <a:gd name="connsiteY61" fmla="*/ 192881 h 728705"/>
                <a:gd name="connsiteX62" fmla="*/ 431006 w 664369"/>
                <a:gd name="connsiteY62" fmla="*/ 204787 h 728705"/>
                <a:gd name="connsiteX63" fmla="*/ 421481 w 664369"/>
                <a:gd name="connsiteY63" fmla="*/ 211931 h 728705"/>
                <a:gd name="connsiteX64" fmla="*/ 411956 w 664369"/>
                <a:gd name="connsiteY64" fmla="*/ 190500 h 728705"/>
                <a:gd name="connsiteX65" fmla="*/ 397669 w 664369"/>
                <a:gd name="connsiteY65" fmla="*/ 169069 h 728705"/>
                <a:gd name="connsiteX66" fmla="*/ 385763 w 664369"/>
                <a:gd name="connsiteY66" fmla="*/ 150019 h 728705"/>
                <a:gd name="connsiteX67" fmla="*/ 247650 w 664369"/>
                <a:gd name="connsiteY67" fmla="*/ 185737 h 728705"/>
                <a:gd name="connsiteX68" fmla="*/ 202406 w 664369"/>
                <a:gd name="connsiteY68" fmla="*/ 0 h 728705"/>
                <a:gd name="connsiteX69" fmla="*/ 190500 w 664369"/>
                <a:gd name="connsiteY69" fmla="*/ 4762 h 728705"/>
                <a:gd name="connsiteX0" fmla="*/ 190500 w 664369"/>
                <a:gd name="connsiteY0" fmla="*/ 4762 h 728705"/>
                <a:gd name="connsiteX1" fmla="*/ 195263 w 664369"/>
                <a:gd name="connsiteY1" fmla="*/ 78581 h 728705"/>
                <a:gd name="connsiteX2" fmla="*/ 195263 w 664369"/>
                <a:gd name="connsiteY2" fmla="*/ 183356 h 728705"/>
                <a:gd name="connsiteX3" fmla="*/ 147638 w 664369"/>
                <a:gd name="connsiteY3" fmla="*/ 269081 h 728705"/>
                <a:gd name="connsiteX4" fmla="*/ 111919 w 664369"/>
                <a:gd name="connsiteY4" fmla="*/ 290512 h 728705"/>
                <a:gd name="connsiteX5" fmla="*/ 92869 w 664369"/>
                <a:gd name="connsiteY5" fmla="*/ 302419 h 728705"/>
                <a:gd name="connsiteX6" fmla="*/ 90488 w 664369"/>
                <a:gd name="connsiteY6" fmla="*/ 330994 h 728705"/>
                <a:gd name="connsiteX7" fmla="*/ 102394 w 664369"/>
                <a:gd name="connsiteY7" fmla="*/ 335756 h 728705"/>
                <a:gd name="connsiteX8" fmla="*/ 100013 w 664369"/>
                <a:gd name="connsiteY8" fmla="*/ 359569 h 728705"/>
                <a:gd name="connsiteX9" fmla="*/ 104775 w 664369"/>
                <a:gd name="connsiteY9" fmla="*/ 373856 h 728705"/>
                <a:gd name="connsiteX10" fmla="*/ 83344 w 664369"/>
                <a:gd name="connsiteY10" fmla="*/ 392906 h 728705"/>
                <a:gd name="connsiteX11" fmla="*/ 80963 w 664369"/>
                <a:gd name="connsiteY11" fmla="*/ 397669 h 728705"/>
                <a:gd name="connsiteX12" fmla="*/ 69056 w 664369"/>
                <a:gd name="connsiteY12" fmla="*/ 373856 h 728705"/>
                <a:gd name="connsiteX13" fmla="*/ 45244 w 664369"/>
                <a:gd name="connsiteY13" fmla="*/ 385762 h 728705"/>
                <a:gd name="connsiteX14" fmla="*/ 45244 w 664369"/>
                <a:gd name="connsiteY14" fmla="*/ 426244 h 728705"/>
                <a:gd name="connsiteX15" fmla="*/ 52388 w 664369"/>
                <a:gd name="connsiteY15" fmla="*/ 442912 h 728705"/>
                <a:gd name="connsiteX16" fmla="*/ 0 w 664369"/>
                <a:gd name="connsiteY16" fmla="*/ 507206 h 728705"/>
                <a:gd name="connsiteX17" fmla="*/ 33338 w 664369"/>
                <a:gd name="connsiteY17" fmla="*/ 611981 h 728705"/>
                <a:gd name="connsiteX18" fmla="*/ 88106 w 664369"/>
                <a:gd name="connsiteY18" fmla="*/ 647700 h 728705"/>
                <a:gd name="connsiteX19" fmla="*/ 104775 w 664369"/>
                <a:gd name="connsiteY19" fmla="*/ 642937 h 728705"/>
                <a:gd name="connsiteX20" fmla="*/ 152400 w 664369"/>
                <a:gd name="connsiteY20" fmla="*/ 690562 h 728705"/>
                <a:gd name="connsiteX21" fmla="*/ 169069 w 664369"/>
                <a:gd name="connsiteY21" fmla="*/ 690562 h 728705"/>
                <a:gd name="connsiteX22" fmla="*/ 214313 w 664369"/>
                <a:gd name="connsiteY22" fmla="*/ 728705 h 728705"/>
                <a:gd name="connsiteX23" fmla="*/ 230981 w 664369"/>
                <a:gd name="connsiteY23" fmla="*/ 671512 h 728705"/>
                <a:gd name="connsiteX24" fmla="*/ 264319 w 664369"/>
                <a:gd name="connsiteY24" fmla="*/ 652462 h 728705"/>
                <a:gd name="connsiteX25" fmla="*/ 285750 w 664369"/>
                <a:gd name="connsiteY25" fmla="*/ 650081 h 728705"/>
                <a:gd name="connsiteX26" fmla="*/ 354803 w 664369"/>
                <a:gd name="connsiteY26" fmla="*/ 628692 h 728705"/>
                <a:gd name="connsiteX27" fmla="*/ 369094 w 664369"/>
                <a:gd name="connsiteY27" fmla="*/ 602456 h 728705"/>
                <a:gd name="connsiteX28" fmla="*/ 366713 w 664369"/>
                <a:gd name="connsiteY28" fmla="*/ 564356 h 728705"/>
                <a:gd name="connsiteX29" fmla="*/ 369094 w 664369"/>
                <a:gd name="connsiteY29" fmla="*/ 533400 h 728705"/>
                <a:gd name="connsiteX30" fmla="*/ 373856 w 664369"/>
                <a:gd name="connsiteY30" fmla="*/ 502444 h 728705"/>
                <a:gd name="connsiteX31" fmla="*/ 381000 w 664369"/>
                <a:gd name="connsiteY31" fmla="*/ 478631 h 728705"/>
                <a:gd name="connsiteX32" fmla="*/ 407194 w 664369"/>
                <a:gd name="connsiteY32" fmla="*/ 440531 h 728705"/>
                <a:gd name="connsiteX33" fmla="*/ 428625 w 664369"/>
                <a:gd name="connsiteY33" fmla="*/ 390525 h 728705"/>
                <a:gd name="connsiteX34" fmla="*/ 428625 w 664369"/>
                <a:gd name="connsiteY34" fmla="*/ 390525 h 728705"/>
                <a:gd name="connsiteX35" fmla="*/ 476250 w 664369"/>
                <a:gd name="connsiteY35" fmla="*/ 359569 h 728705"/>
                <a:gd name="connsiteX36" fmla="*/ 502444 w 664369"/>
                <a:gd name="connsiteY36" fmla="*/ 335756 h 728705"/>
                <a:gd name="connsiteX37" fmla="*/ 507206 w 664369"/>
                <a:gd name="connsiteY37" fmla="*/ 297656 h 728705"/>
                <a:gd name="connsiteX38" fmla="*/ 573881 w 664369"/>
                <a:gd name="connsiteY38" fmla="*/ 192881 h 728705"/>
                <a:gd name="connsiteX39" fmla="*/ 571500 w 664369"/>
                <a:gd name="connsiteY39" fmla="*/ 173831 h 728705"/>
                <a:gd name="connsiteX40" fmla="*/ 573881 w 664369"/>
                <a:gd name="connsiteY40" fmla="*/ 164306 h 728705"/>
                <a:gd name="connsiteX41" fmla="*/ 614363 w 664369"/>
                <a:gd name="connsiteY41" fmla="*/ 154781 h 728705"/>
                <a:gd name="connsiteX42" fmla="*/ 628650 w 664369"/>
                <a:gd name="connsiteY42" fmla="*/ 164306 h 728705"/>
                <a:gd name="connsiteX43" fmla="*/ 647700 w 664369"/>
                <a:gd name="connsiteY43" fmla="*/ 166687 h 728705"/>
                <a:gd name="connsiteX44" fmla="*/ 659606 w 664369"/>
                <a:gd name="connsiteY44" fmla="*/ 138112 h 728705"/>
                <a:gd name="connsiteX45" fmla="*/ 664369 w 664369"/>
                <a:gd name="connsiteY45" fmla="*/ 123825 h 728705"/>
                <a:gd name="connsiteX46" fmla="*/ 645319 w 664369"/>
                <a:gd name="connsiteY46" fmla="*/ 109537 h 728705"/>
                <a:gd name="connsiteX47" fmla="*/ 642938 w 664369"/>
                <a:gd name="connsiteY47" fmla="*/ 97631 h 728705"/>
                <a:gd name="connsiteX48" fmla="*/ 621506 w 664369"/>
                <a:gd name="connsiteY48" fmla="*/ 88106 h 728705"/>
                <a:gd name="connsiteX49" fmla="*/ 590550 w 664369"/>
                <a:gd name="connsiteY49" fmla="*/ 92869 h 728705"/>
                <a:gd name="connsiteX50" fmla="*/ 573881 w 664369"/>
                <a:gd name="connsiteY50" fmla="*/ 109537 h 728705"/>
                <a:gd name="connsiteX51" fmla="*/ 564356 w 664369"/>
                <a:gd name="connsiteY51" fmla="*/ 121444 h 728705"/>
                <a:gd name="connsiteX52" fmla="*/ 547688 w 664369"/>
                <a:gd name="connsiteY52" fmla="*/ 130969 h 728705"/>
                <a:gd name="connsiteX53" fmla="*/ 528638 w 664369"/>
                <a:gd name="connsiteY53" fmla="*/ 138112 h 728705"/>
                <a:gd name="connsiteX54" fmla="*/ 516731 w 664369"/>
                <a:gd name="connsiteY54" fmla="*/ 133350 h 728705"/>
                <a:gd name="connsiteX55" fmla="*/ 502444 w 664369"/>
                <a:gd name="connsiteY55" fmla="*/ 133350 h 728705"/>
                <a:gd name="connsiteX56" fmla="*/ 495300 w 664369"/>
                <a:gd name="connsiteY56" fmla="*/ 126206 h 728705"/>
                <a:gd name="connsiteX57" fmla="*/ 478631 w 664369"/>
                <a:gd name="connsiteY57" fmla="*/ 169069 h 728705"/>
                <a:gd name="connsiteX58" fmla="*/ 469106 w 664369"/>
                <a:gd name="connsiteY58" fmla="*/ 178594 h 728705"/>
                <a:gd name="connsiteX59" fmla="*/ 459581 w 664369"/>
                <a:gd name="connsiteY59" fmla="*/ 178594 h 728705"/>
                <a:gd name="connsiteX60" fmla="*/ 459581 w 664369"/>
                <a:gd name="connsiteY60" fmla="*/ 178594 h 728705"/>
                <a:gd name="connsiteX61" fmla="*/ 445294 w 664369"/>
                <a:gd name="connsiteY61" fmla="*/ 192881 h 728705"/>
                <a:gd name="connsiteX62" fmla="*/ 431006 w 664369"/>
                <a:gd name="connsiteY62" fmla="*/ 204787 h 728705"/>
                <a:gd name="connsiteX63" fmla="*/ 421481 w 664369"/>
                <a:gd name="connsiteY63" fmla="*/ 211931 h 728705"/>
                <a:gd name="connsiteX64" fmla="*/ 411956 w 664369"/>
                <a:gd name="connsiteY64" fmla="*/ 190500 h 728705"/>
                <a:gd name="connsiteX65" fmla="*/ 397669 w 664369"/>
                <a:gd name="connsiteY65" fmla="*/ 169069 h 728705"/>
                <a:gd name="connsiteX66" fmla="*/ 385763 w 664369"/>
                <a:gd name="connsiteY66" fmla="*/ 150019 h 728705"/>
                <a:gd name="connsiteX67" fmla="*/ 247650 w 664369"/>
                <a:gd name="connsiteY67" fmla="*/ 185737 h 728705"/>
                <a:gd name="connsiteX68" fmla="*/ 202406 w 664369"/>
                <a:gd name="connsiteY68" fmla="*/ 0 h 728705"/>
                <a:gd name="connsiteX69" fmla="*/ 190500 w 664369"/>
                <a:gd name="connsiteY69" fmla="*/ 4762 h 728705"/>
                <a:gd name="connsiteX0" fmla="*/ 190500 w 664369"/>
                <a:gd name="connsiteY0" fmla="*/ 4762 h 728705"/>
                <a:gd name="connsiteX1" fmla="*/ 195263 w 664369"/>
                <a:gd name="connsiteY1" fmla="*/ 78581 h 728705"/>
                <a:gd name="connsiteX2" fmla="*/ 195263 w 664369"/>
                <a:gd name="connsiteY2" fmla="*/ 183356 h 728705"/>
                <a:gd name="connsiteX3" fmla="*/ 147638 w 664369"/>
                <a:gd name="connsiteY3" fmla="*/ 269081 h 728705"/>
                <a:gd name="connsiteX4" fmla="*/ 111919 w 664369"/>
                <a:gd name="connsiteY4" fmla="*/ 290512 h 728705"/>
                <a:gd name="connsiteX5" fmla="*/ 92869 w 664369"/>
                <a:gd name="connsiteY5" fmla="*/ 302419 h 728705"/>
                <a:gd name="connsiteX6" fmla="*/ 90488 w 664369"/>
                <a:gd name="connsiteY6" fmla="*/ 330994 h 728705"/>
                <a:gd name="connsiteX7" fmla="*/ 102394 w 664369"/>
                <a:gd name="connsiteY7" fmla="*/ 335756 h 728705"/>
                <a:gd name="connsiteX8" fmla="*/ 100013 w 664369"/>
                <a:gd name="connsiteY8" fmla="*/ 359569 h 728705"/>
                <a:gd name="connsiteX9" fmla="*/ 104775 w 664369"/>
                <a:gd name="connsiteY9" fmla="*/ 373856 h 728705"/>
                <a:gd name="connsiteX10" fmla="*/ 83344 w 664369"/>
                <a:gd name="connsiteY10" fmla="*/ 392906 h 728705"/>
                <a:gd name="connsiteX11" fmla="*/ 80963 w 664369"/>
                <a:gd name="connsiteY11" fmla="*/ 397669 h 728705"/>
                <a:gd name="connsiteX12" fmla="*/ 69056 w 664369"/>
                <a:gd name="connsiteY12" fmla="*/ 373856 h 728705"/>
                <a:gd name="connsiteX13" fmla="*/ 45244 w 664369"/>
                <a:gd name="connsiteY13" fmla="*/ 385762 h 728705"/>
                <a:gd name="connsiteX14" fmla="*/ 45244 w 664369"/>
                <a:gd name="connsiteY14" fmla="*/ 426244 h 728705"/>
                <a:gd name="connsiteX15" fmla="*/ 52388 w 664369"/>
                <a:gd name="connsiteY15" fmla="*/ 442912 h 728705"/>
                <a:gd name="connsiteX16" fmla="*/ 0 w 664369"/>
                <a:gd name="connsiteY16" fmla="*/ 507206 h 728705"/>
                <a:gd name="connsiteX17" fmla="*/ 33338 w 664369"/>
                <a:gd name="connsiteY17" fmla="*/ 611981 h 728705"/>
                <a:gd name="connsiteX18" fmla="*/ 88106 w 664369"/>
                <a:gd name="connsiteY18" fmla="*/ 647700 h 728705"/>
                <a:gd name="connsiteX19" fmla="*/ 104775 w 664369"/>
                <a:gd name="connsiteY19" fmla="*/ 642937 h 728705"/>
                <a:gd name="connsiteX20" fmla="*/ 152400 w 664369"/>
                <a:gd name="connsiteY20" fmla="*/ 690562 h 728705"/>
                <a:gd name="connsiteX21" fmla="*/ 169069 w 664369"/>
                <a:gd name="connsiteY21" fmla="*/ 690562 h 728705"/>
                <a:gd name="connsiteX22" fmla="*/ 214313 w 664369"/>
                <a:gd name="connsiteY22" fmla="*/ 728705 h 728705"/>
                <a:gd name="connsiteX23" fmla="*/ 230981 w 664369"/>
                <a:gd name="connsiteY23" fmla="*/ 671512 h 728705"/>
                <a:gd name="connsiteX24" fmla="*/ 285750 w 664369"/>
                <a:gd name="connsiteY24" fmla="*/ 650081 h 728705"/>
                <a:gd name="connsiteX25" fmla="*/ 354803 w 664369"/>
                <a:gd name="connsiteY25" fmla="*/ 628692 h 728705"/>
                <a:gd name="connsiteX26" fmla="*/ 369094 w 664369"/>
                <a:gd name="connsiteY26" fmla="*/ 602456 h 728705"/>
                <a:gd name="connsiteX27" fmla="*/ 366713 w 664369"/>
                <a:gd name="connsiteY27" fmla="*/ 564356 h 728705"/>
                <a:gd name="connsiteX28" fmla="*/ 369094 w 664369"/>
                <a:gd name="connsiteY28" fmla="*/ 533400 h 728705"/>
                <a:gd name="connsiteX29" fmla="*/ 373856 w 664369"/>
                <a:gd name="connsiteY29" fmla="*/ 502444 h 728705"/>
                <a:gd name="connsiteX30" fmla="*/ 381000 w 664369"/>
                <a:gd name="connsiteY30" fmla="*/ 478631 h 728705"/>
                <a:gd name="connsiteX31" fmla="*/ 407194 w 664369"/>
                <a:gd name="connsiteY31" fmla="*/ 440531 h 728705"/>
                <a:gd name="connsiteX32" fmla="*/ 428625 w 664369"/>
                <a:gd name="connsiteY32" fmla="*/ 390525 h 728705"/>
                <a:gd name="connsiteX33" fmla="*/ 428625 w 664369"/>
                <a:gd name="connsiteY33" fmla="*/ 390525 h 728705"/>
                <a:gd name="connsiteX34" fmla="*/ 476250 w 664369"/>
                <a:gd name="connsiteY34" fmla="*/ 359569 h 728705"/>
                <a:gd name="connsiteX35" fmla="*/ 502444 w 664369"/>
                <a:gd name="connsiteY35" fmla="*/ 335756 h 728705"/>
                <a:gd name="connsiteX36" fmla="*/ 507206 w 664369"/>
                <a:gd name="connsiteY36" fmla="*/ 297656 h 728705"/>
                <a:gd name="connsiteX37" fmla="*/ 573881 w 664369"/>
                <a:gd name="connsiteY37" fmla="*/ 192881 h 728705"/>
                <a:gd name="connsiteX38" fmla="*/ 571500 w 664369"/>
                <a:gd name="connsiteY38" fmla="*/ 173831 h 728705"/>
                <a:gd name="connsiteX39" fmla="*/ 573881 w 664369"/>
                <a:gd name="connsiteY39" fmla="*/ 164306 h 728705"/>
                <a:gd name="connsiteX40" fmla="*/ 614363 w 664369"/>
                <a:gd name="connsiteY40" fmla="*/ 154781 h 728705"/>
                <a:gd name="connsiteX41" fmla="*/ 628650 w 664369"/>
                <a:gd name="connsiteY41" fmla="*/ 164306 h 728705"/>
                <a:gd name="connsiteX42" fmla="*/ 647700 w 664369"/>
                <a:gd name="connsiteY42" fmla="*/ 166687 h 728705"/>
                <a:gd name="connsiteX43" fmla="*/ 659606 w 664369"/>
                <a:gd name="connsiteY43" fmla="*/ 138112 h 728705"/>
                <a:gd name="connsiteX44" fmla="*/ 664369 w 664369"/>
                <a:gd name="connsiteY44" fmla="*/ 123825 h 728705"/>
                <a:gd name="connsiteX45" fmla="*/ 645319 w 664369"/>
                <a:gd name="connsiteY45" fmla="*/ 109537 h 728705"/>
                <a:gd name="connsiteX46" fmla="*/ 642938 w 664369"/>
                <a:gd name="connsiteY46" fmla="*/ 97631 h 728705"/>
                <a:gd name="connsiteX47" fmla="*/ 621506 w 664369"/>
                <a:gd name="connsiteY47" fmla="*/ 88106 h 728705"/>
                <a:gd name="connsiteX48" fmla="*/ 590550 w 664369"/>
                <a:gd name="connsiteY48" fmla="*/ 92869 h 728705"/>
                <a:gd name="connsiteX49" fmla="*/ 573881 w 664369"/>
                <a:gd name="connsiteY49" fmla="*/ 109537 h 728705"/>
                <a:gd name="connsiteX50" fmla="*/ 564356 w 664369"/>
                <a:gd name="connsiteY50" fmla="*/ 121444 h 728705"/>
                <a:gd name="connsiteX51" fmla="*/ 547688 w 664369"/>
                <a:gd name="connsiteY51" fmla="*/ 130969 h 728705"/>
                <a:gd name="connsiteX52" fmla="*/ 528638 w 664369"/>
                <a:gd name="connsiteY52" fmla="*/ 138112 h 728705"/>
                <a:gd name="connsiteX53" fmla="*/ 516731 w 664369"/>
                <a:gd name="connsiteY53" fmla="*/ 133350 h 728705"/>
                <a:gd name="connsiteX54" fmla="*/ 502444 w 664369"/>
                <a:gd name="connsiteY54" fmla="*/ 133350 h 728705"/>
                <a:gd name="connsiteX55" fmla="*/ 495300 w 664369"/>
                <a:gd name="connsiteY55" fmla="*/ 126206 h 728705"/>
                <a:gd name="connsiteX56" fmla="*/ 478631 w 664369"/>
                <a:gd name="connsiteY56" fmla="*/ 169069 h 728705"/>
                <a:gd name="connsiteX57" fmla="*/ 469106 w 664369"/>
                <a:gd name="connsiteY57" fmla="*/ 178594 h 728705"/>
                <a:gd name="connsiteX58" fmla="*/ 459581 w 664369"/>
                <a:gd name="connsiteY58" fmla="*/ 178594 h 728705"/>
                <a:gd name="connsiteX59" fmla="*/ 459581 w 664369"/>
                <a:gd name="connsiteY59" fmla="*/ 178594 h 728705"/>
                <a:gd name="connsiteX60" fmla="*/ 445294 w 664369"/>
                <a:gd name="connsiteY60" fmla="*/ 192881 h 728705"/>
                <a:gd name="connsiteX61" fmla="*/ 431006 w 664369"/>
                <a:gd name="connsiteY61" fmla="*/ 204787 h 728705"/>
                <a:gd name="connsiteX62" fmla="*/ 421481 w 664369"/>
                <a:gd name="connsiteY62" fmla="*/ 211931 h 728705"/>
                <a:gd name="connsiteX63" fmla="*/ 411956 w 664369"/>
                <a:gd name="connsiteY63" fmla="*/ 190500 h 728705"/>
                <a:gd name="connsiteX64" fmla="*/ 397669 w 664369"/>
                <a:gd name="connsiteY64" fmla="*/ 169069 h 728705"/>
                <a:gd name="connsiteX65" fmla="*/ 385763 w 664369"/>
                <a:gd name="connsiteY65" fmla="*/ 150019 h 728705"/>
                <a:gd name="connsiteX66" fmla="*/ 247650 w 664369"/>
                <a:gd name="connsiteY66" fmla="*/ 185737 h 728705"/>
                <a:gd name="connsiteX67" fmla="*/ 202406 w 664369"/>
                <a:gd name="connsiteY67" fmla="*/ 0 h 728705"/>
                <a:gd name="connsiteX68" fmla="*/ 190500 w 664369"/>
                <a:gd name="connsiteY68" fmla="*/ 4762 h 728705"/>
                <a:gd name="connsiteX0" fmla="*/ 190500 w 664369"/>
                <a:gd name="connsiteY0" fmla="*/ 4762 h 728705"/>
                <a:gd name="connsiteX1" fmla="*/ 195263 w 664369"/>
                <a:gd name="connsiteY1" fmla="*/ 78581 h 728705"/>
                <a:gd name="connsiteX2" fmla="*/ 195263 w 664369"/>
                <a:gd name="connsiteY2" fmla="*/ 183356 h 728705"/>
                <a:gd name="connsiteX3" fmla="*/ 147638 w 664369"/>
                <a:gd name="connsiteY3" fmla="*/ 269081 h 728705"/>
                <a:gd name="connsiteX4" fmla="*/ 111919 w 664369"/>
                <a:gd name="connsiteY4" fmla="*/ 290512 h 728705"/>
                <a:gd name="connsiteX5" fmla="*/ 92869 w 664369"/>
                <a:gd name="connsiteY5" fmla="*/ 302419 h 728705"/>
                <a:gd name="connsiteX6" fmla="*/ 90488 w 664369"/>
                <a:gd name="connsiteY6" fmla="*/ 330994 h 728705"/>
                <a:gd name="connsiteX7" fmla="*/ 102394 w 664369"/>
                <a:gd name="connsiteY7" fmla="*/ 335756 h 728705"/>
                <a:gd name="connsiteX8" fmla="*/ 100013 w 664369"/>
                <a:gd name="connsiteY8" fmla="*/ 359569 h 728705"/>
                <a:gd name="connsiteX9" fmla="*/ 104775 w 664369"/>
                <a:gd name="connsiteY9" fmla="*/ 373856 h 728705"/>
                <a:gd name="connsiteX10" fmla="*/ 83344 w 664369"/>
                <a:gd name="connsiteY10" fmla="*/ 392906 h 728705"/>
                <a:gd name="connsiteX11" fmla="*/ 80963 w 664369"/>
                <a:gd name="connsiteY11" fmla="*/ 397669 h 728705"/>
                <a:gd name="connsiteX12" fmla="*/ 69056 w 664369"/>
                <a:gd name="connsiteY12" fmla="*/ 373856 h 728705"/>
                <a:gd name="connsiteX13" fmla="*/ 45244 w 664369"/>
                <a:gd name="connsiteY13" fmla="*/ 385762 h 728705"/>
                <a:gd name="connsiteX14" fmla="*/ 45244 w 664369"/>
                <a:gd name="connsiteY14" fmla="*/ 426244 h 728705"/>
                <a:gd name="connsiteX15" fmla="*/ 52388 w 664369"/>
                <a:gd name="connsiteY15" fmla="*/ 442912 h 728705"/>
                <a:gd name="connsiteX16" fmla="*/ 0 w 664369"/>
                <a:gd name="connsiteY16" fmla="*/ 507206 h 728705"/>
                <a:gd name="connsiteX17" fmla="*/ 33338 w 664369"/>
                <a:gd name="connsiteY17" fmla="*/ 611981 h 728705"/>
                <a:gd name="connsiteX18" fmla="*/ 88106 w 664369"/>
                <a:gd name="connsiteY18" fmla="*/ 647700 h 728705"/>
                <a:gd name="connsiteX19" fmla="*/ 104775 w 664369"/>
                <a:gd name="connsiteY19" fmla="*/ 642937 h 728705"/>
                <a:gd name="connsiteX20" fmla="*/ 152400 w 664369"/>
                <a:gd name="connsiteY20" fmla="*/ 690562 h 728705"/>
                <a:gd name="connsiteX21" fmla="*/ 214313 w 664369"/>
                <a:gd name="connsiteY21" fmla="*/ 728705 h 728705"/>
                <a:gd name="connsiteX22" fmla="*/ 230981 w 664369"/>
                <a:gd name="connsiteY22" fmla="*/ 671512 h 728705"/>
                <a:gd name="connsiteX23" fmla="*/ 285750 w 664369"/>
                <a:gd name="connsiteY23" fmla="*/ 650081 h 728705"/>
                <a:gd name="connsiteX24" fmla="*/ 354803 w 664369"/>
                <a:gd name="connsiteY24" fmla="*/ 628692 h 728705"/>
                <a:gd name="connsiteX25" fmla="*/ 369094 w 664369"/>
                <a:gd name="connsiteY25" fmla="*/ 602456 h 728705"/>
                <a:gd name="connsiteX26" fmla="*/ 366713 w 664369"/>
                <a:gd name="connsiteY26" fmla="*/ 564356 h 728705"/>
                <a:gd name="connsiteX27" fmla="*/ 369094 w 664369"/>
                <a:gd name="connsiteY27" fmla="*/ 533400 h 728705"/>
                <a:gd name="connsiteX28" fmla="*/ 373856 w 664369"/>
                <a:gd name="connsiteY28" fmla="*/ 502444 h 728705"/>
                <a:gd name="connsiteX29" fmla="*/ 381000 w 664369"/>
                <a:gd name="connsiteY29" fmla="*/ 478631 h 728705"/>
                <a:gd name="connsiteX30" fmla="*/ 407194 w 664369"/>
                <a:gd name="connsiteY30" fmla="*/ 440531 h 728705"/>
                <a:gd name="connsiteX31" fmla="*/ 428625 w 664369"/>
                <a:gd name="connsiteY31" fmla="*/ 390525 h 728705"/>
                <a:gd name="connsiteX32" fmla="*/ 428625 w 664369"/>
                <a:gd name="connsiteY32" fmla="*/ 390525 h 728705"/>
                <a:gd name="connsiteX33" fmla="*/ 476250 w 664369"/>
                <a:gd name="connsiteY33" fmla="*/ 359569 h 728705"/>
                <a:gd name="connsiteX34" fmla="*/ 502444 w 664369"/>
                <a:gd name="connsiteY34" fmla="*/ 335756 h 728705"/>
                <a:gd name="connsiteX35" fmla="*/ 507206 w 664369"/>
                <a:gd name="connsiteY35" fmla="*/ 297656 h 728705"/>
                <a:gd name="connsiteX36" fmla="*/ 573881 w 664369"/>
                <a:gd name="connsiteY36" fmla="*/ 192881 h 728705"/>
                <a:gd name="connsiteX37" fmla="*/ 571500 w 664369"/>
                <a:gd name="connsiteY37" fmla="*/ 173831 h 728705"/>
                <a:gd name="connsiteX38" fmla="*/ 573881 w 664369"/>
                <a:gd name="connsiteY38" fmla="*/ 164306 h 728705"/>
                <a:gd name="connsiteX39" fmla="*/ 614363 w 664369"/>
                <a:gd name="connsiteY39" fmla="*/ 154781 h 728705"/>
                <a:gd name="connsiteX40" fmla="*/ 628650 w 664369"/>
                <a:gd name="connsiteY40" fmla="*/ 164306 h 728705"/>
                <a:gd name="connsiteX41" fmla="*/ 647700 w 664369"/>
                <a:gd name="connsiteY41" fmla="*/ 166687 h 728705"/>
                <a:gd name="connsiteX42" fmla="*/ 659606 w 664369"/>
                <a:gd name="connsiteY42" fmla="*/ 138112 h 728705"/>
                <a:gd name="connsiteX43" fmla="*/ 664369 w 664369"/>
                <a:gd name="connsiteY43" fmla="*/ 123825 h 728705"/>
                <a:gd name="connsiteX44" fmla="*/ 645319 w 664369"/>
                <a:gd name="connsiteY44" fmla="*/ 109537 h 728705"/>
                <a:gd name="connsiteX45" fmla="*/ 642938 w 664369"/>
                <a:gd name="connsiteY45" fmla="*/ 97631 h 728705"/>
                <a:gd name="connsiteX46" fmla="*/ 621506 w 664369"/>
                <a:gd name="connsiteY46" fmla="*/ 88106 h 728705"/>
                <a:gd name="connsiteX47" fmla="*/ 590550 w 664369"/>
                <a:gd name="connsiteY47" fmla="*/ 92869 h 728705"/>
                <a:gd name="connsiteX48" fmla="*/ 573881 w 664369"/>
                <a:gd name="connsiteY48" fmla="*/ 109537 h 728705"/>
                <a:gd name="connsiteX49" fmla="*/ 564356 w 664369"/>
                <a:gd name="connsiteY49" fmla="*/ 121444 h 728705"/>
                <a:gd name="connsiteX50" fmla="*/ 547688 w 664369"/>
                <a:gd name="connsiteY50" fmla="*/ 130969 h 728705"/>
                <a:gd name="connsiteX51" fmla="*/ 528638 w 664369"/>
                <a:gd name="connsiteY51" fmla="*/ 138112 h 728705"/>
                <a:gd name="connsiteX52" fmla="*/ 516731 w 664369"/>
                <a:gd name="connsiteY52" fmla="*/ 133350 h 728705"/>
                <a:gd name="connsiteX53" fmla="*/ 502444 w 664369"/>
                <a:gd name="connsiteY53" fmla="*/ 133350 h 728705"/>
                <a:gd name="connsiteX54" fmla="*/ 495300 w 664369"/>
                <a:gd name="connsiteY54" fmla="*/ 126206 h 728705"/>
                <a:gd name="connsiteX55" fmla="*/ 478631 w 664369"/>
                <a:gd name="connsiteY55" fmla="*/ 169069 h 728705"/>
                <a:gd name="connsiteX56" fmla="*/ 469106 w 664369"/>
                <a:gd name="connsiteY56" fmla="*/ 178594 h 728705"/>
                <a:gd name="connsiteX57" fmla="*/ 459581 w 664369"/>
                <a:gd name="connsiteY57" fmla="*/ 178594 h 728705"/>
                <a:gd name="connsiteX58" fmla="*/ 459581 w 664369"/>
                <a:gd name="connsiteY58" fmla="*/ 178594 h 728705"/>
                <a:gd name="connsiteX59" fmla="*/ 445294 w 664369"/>
                <a:gd name="connsiteY59" fmla="*/ 192881 h 728705"/>
                <a:gd name="connsiteX60" fmla="*/ 431006 w 664369"/>
                <a:gd name="connsiteY60" fmla="*/ 204787 h 728705"/>
                <a:gd name="connsiteX61" fmla="*/ 421481 w 664369"/>
                <a:gd name="connsiteY61" fmla="*/ 211931 h 728705"/>
                <a:gd name="connsiteX62" fmla="*/ 411956 w 664369"/>
                <a:gd name="connsiteY62" fmla="*/ 190500 h 728705"/>
                <a:gd name="connsiteX63" fmla="*/ 397669 w 664369"/>
                <a:gd name="connsiteY63" fmla="*/ 169069 h 728705"/>
                <a:gd name="connsiteX64" fmla="*/ 385763 w 664369"/>
                <a:gd name="connsiteY64" fmla="*/ 150019 h 728705"/>
                <a:gd name="connsiteX65" fmla="*/ 247650 w 664369"/>
                <a:gd name="connsiteY65" fmla="*/ 185737 h 728705"/>
                <a:gd name="connsiteX66" fmla="*/ 202406 w 664369"/>
                <a:gd name="connsiteY66" fmla="*/ 0 h 728705"/>
                <a:gd name="connsiteX67" fmla="*/ 190500 w 664369"/>
                <a:gd name="connsiteY67" fmla="*/ 4762 h 728705"/>
                <a:gd name="connsiteX0" fmla="*/ 190500 w 664369"/>
                <a:gd name="connsiteY0" fmla="*/ 4762 h 728705"/>
                <a:gd name="connsiteX1" fmla="*/ 195263 w 664369"/>
                <a:gd name="connsiteY1" fmla="*/ 78581 h 728705"/>
                <a:gd name="connsiteX2" fmla="*/ 195263 w 664369"/>
                <a:gd name="connsiteY2" fmla="*/ 183356 h 728705"/>
                <a:gd name="connsiteX3" fmla="*/ 147638 w 664369"/>
                <a:gd name="connsiteY3" fmla="*/ 269081 h 728705"/>
                <a:gd name="connsiteX4" fmla="*/ 111919 w 664369"/>
                <a:gd name="connsiteY4" fmla="*/ 290512 h 728705"/>
                <a:gd name="connsiteX5" fmla="*/ 92869 w 664369"/>
                <a:gd name="connsiteY5" fmla="*/ 302419 h 728705"/>
                <a:gd name="connsiteX6" fmla="*/ 90488 w 664369"/>
                <a:gd name="connsiteY6" fmla="*/ 330994 h 728705"/>
                <a:gd name="connsiteX7" fmla="*/ 102394 w 664369"/>
                <a:gd name="connsiteY7" fmla="*/ 335756 h 728705"/>
                <a:gd name="connsiteX8" fmla="*/ 100013 w 664369"/>
                <a:gd name="connsiteY8" fmla="*/ 359569 h 728705"/>
                <a:gd name="connsiteX9" fmla="*/ 104775 w 664369"/>
                <a:gd name="connsiteY9" fmla="*/ 373856 h 728705"/>
                <a:gd name="connsiteX10" fmla="*/ 83344 w 664369"/>
                <a:gd name="connsiteY10" fmla="*/ 392906 h 728705"/>
                <a:gd name="connsiteX11" fmla="*/ 80963 w 664369"/>
                <a:gd name="connsiteY11" fmla="*/ 397669 h 728705"/>
                <a:gd name="connsiteX12" fmla="*/ 76191 w 664369"/>
                <a:gd name="connsiteY12" fmla="*/ 366696 h 728705"/>
                <a:gd name="connsiteX13" fmla="*/ 45244 w 664369"/>
                <a:gd name="connsiteY13" fmla="*/ 385762 h 728705"/>
                <a:gd name="connsiteX14" fmla="*/ 45244 w 664369"/>
                <a:gd name="connsiteY14" fmla="*/ 426244 h 728705"/>
                <a:gd name="connsiteX15" fmla="*/ 52388 w 664369"/>
                <a:gd name="connsiteY15" fmla="*/ 442912 h 728705"/>
                <a:gd name="connsiteX16" fmla="*/ 0 w 664369"/>
                <a:gd name="connsiteY16" fmla="*/ 507206 h 728705"/>
                <a:gd name="connsiteX17" fmla="*/ 33338 w 664369"/>
                <a:gd name="connsiteY17" fmla="*/ 611981 h 728705"/>
                <a:gd name="connsiteX18" fmla="*/ 88106 w 664369"/>
                <a:gd name="connsiteY18" fmla="*/ 647700 h 728705"/>
                <a:gd name="connsiteX19" fmla="*/ 104775 w 664369"/>
                <a:gd name="connsiteY19" fmla="*/ 642937 h 728705"/>
                <a:gd name="connsiteX20" fmla="*/ 152400 w 664369"/>
                <a:gd name="connsiteY20" fmla="*/ 690562 h 728705"/>
                <a:gd name="connsiteX21" fmla="*/ 214313 w 664369"/>
                <a:gd name="connsiteY21" fmla="*/ 728705 h 728705"/>
                <a:gd name="connsiteX22" fmla="*/ 230981 w 664369"/>
                <a:gd name="connsiteY22" fmla="*/ 671512 h 728705"/>
                <a:gd name="connsiteX23" fmla="*/ 285750 w 664369"/>
                <a:gd name="connsiteY23" fmla="*/ 650081 h 728705"/>
                <a:gd name="connsiteX24" fmla="*/ 354803 w 664369"/>
                <a:gd name="connsiteY24" fmla="*/ 628692 h 728705"/>
                <a:gd name="connsiteX25" fmla="*/ 369094 w 664369"/>
                <a:gd name="connsiteY25" fmla="*/ 602456 h 728705"/>
                <a:gd name="connsiteX26" fmla="*/ 366713 w 664369"/>
                <a:gd name="connsiteY26" fmla="*/ 564356 h 728705"/>
                <a:gd name="connsiteX27" fmla="*/ 369094 w 664369"/>
                <a:gd name="connsiteY27" fmla="*/ 533400 h 728705"/>
                <a:gd name="connsiteX28" fmla="*/ 373856 w 664369"/>
                <a:gd name="connsiteY28" fmla="*/ 502444 h 728705"/>
                <a:gd name="connsiteX29" fmla="*/ 381000 w 664369"/>
                <a:gd name="connsiteY29" fmla="*/ 478631 h 728705"/>
                <a:gd name="connsiteX30" fmla="*/ 407194 w 664369"/>
                <a:gd name="connsiteY30" fmla="*/ 440531 h 728705"/>
                <a:gd name="connsiteX31" fmla="*/ 428625 w 664369"/>
                <a:gd name="connsiteY31" fmla="*/ 390525 h 728705"/>
                <a:gd name="connsiteX32" fmla="*/ 428625 w 664369"/>
                <a:gd name="connsiteY32" fmla="*/ 390525 h 728705"/>
                <a:gd name="connsiteX33" fmla="*/ 476250 w 664369"/>
                <a:gd name="connsiteY33" fmla="*/ 359569 h 728705"/>
                <a:gd name="connsiteX34" fmla="*/ 502444 w 664369"/>
                <a:gd name="connsiteY34" fmla="*/ 335756 h 728705"/>
                <a:gd name="connsiteX35" fmla="*/ 507206 w 664369"/>
                <a:gd name="connsiteY35" fmla="*/ 297656 h 728705"/>
                <a:gd name="connsiteX36" fmla="*/ 573881 w 664369"/>
                <a:gd name="connsiteY36" fmla="*/ 192881 h 728705"/>
                <a:gd name="connsiteX37" fmla="*/ 571500 w 664369"/>
                <a:gd name="connsiteY37" fmla="*/ 173831 h 728705"/>
                <a:gd name="connsiteX38" fmla="*/ 573881 w 664369"/>
                <a:gd name="connsiteY38" fmla="*/ 164306 h 728705"/>
                <a:gd name="connsiteX39" fmla="*/ 614363 w 664369"/>
                <a:gd name="connsiteY39" fmla="*/ 154781 h 728705"/>
                <a:gd name="connsiteX40" fmla="*/ 628650 w 664369"/>
                <a:gd name="connsiteY40" fmla="*/ 164306 h 728705"/>
                <a:gd name="connsiteX41" fmla="*/ 647700 w 664369"/>
                <a:gd name="connsiteY41" fmla="*/ 166687 h 728705"/>
                <a:gd name="connsiteX42" fmla="*/ 659606 w 664369"/>
                <a:gd name="connsiteY42" fmla="*/ 138112 h 728705"/>
                <a:gd name="connsiteX43" fmla="*/ 664369 w 664369"/>
                <a:gd name="connsiteY43" fmla="*/ 123825 h 728705"/>
                <a:gd name="connsiteX44" fmla="*/ 645319 w 664369"/>
                <a:gd name="connsiteY44" fmla="*/ 109537 h 728705"/>
                <a:gd name="connsiteX45" fmla="*/ 642938 w 664369"/>
                <a:gd name="connsiteY45" fmla="*/ 97631 h 728705"/>
                <a:gd name="connsiteX46" fmla="*/ 621506 w 664369"/>
                <a:gd name="connsiteY46" fmla="*/ 88106 h 728705"/>
                <a:gd name="connsiteX47" fmla="*/ 590550 w 664369"/>
                <a:gd name="connsiteY47" fmla="*/ 92869 h 728705"/>
                <a:gd name="connsiteX48" fmla="*/ 573881 w 664369"/>
                <a:gd name="connsiteY48" fmla="*/ 109537 h 728705"/>
                <a:gd name="connsiteX49" fmla="*/ 564356 w 664369"/>
                <a:gd name="connsiteY49" fmla="*/ 121444 h 728705"/>
                <a:gd name="connsiteX50" fmla="*/ 547688 w 664369"/>
                <a:gd name="connsiteY50" fmla="*/ 130969 h 728705"/>
                <a:gd name="connsiteX51" fmla="*/ 528638 w 664369"/>
                <a:gd name="connsiteY51" fmla="*/ 138112 h 728705"/>
                <a:gd name="connsiteX52" fmla="*/ 516731 w 664369"/>
                <a:gd name="connsiteY52" fmla="*/ 133350 h 728705"/>
                <a:gd name="connsiteX53" fmla="*/ 502444 w 664369"/>
                <a:gd name="connsiteY53" fmla="*/ 133350 h 728705"/>
                <a:gd name="connsiteX54" fmla="*/ 495300 w 664369"/>
                <a:gd name="connsiteY54" fmla="*/ 126206 h 728705"/>
                <a:gd name="connsiteX55" fmla="*/ 478631 w 664369"/>
                <a:gd name="connsiteY55" fmla="*/ 169069 h 728705"/>
                <a:gd name="connsiteX56" fmla="*/ 469106 w 664369"/>
                <a:gd name="connsiteY56" fmla="*/ 178594 h 728705"/>
                <a:gd name="connsiteX57" fmla="*/ 459581 w 664369"/>
                <a:gd name="connsiteY57" fmla="*/ 178594 h 728705"/>
                <a:gd name="connsiteX58" fmla="*/ 459581 w 664369"/>
                <a:gd name="connsiteY58" fmla="*/ 178594 h 728705"/>
                <a:gd name="connsiteX59" fmla="*/ 445294 w 664369"/>
                <a:gd name="connsiteY59" fmla="*/ 192881 h 728705"/>
                <a:gd name="connsiteX60" fmla="*/ 431006 w 664369"/>
                <a:gd name="connsiteY60" fmla="*/ 204787 h 728705"/>
                <a:gd name="connsiteX61" fmla="*/ 421481 w 664369"/>
                <a:gd name="connsiteY61" fmla="*/ 211931 h 728705"/>
                <a:gd name="connsiteX62" fmla="*/ 411956 w 664369"/>
                <a:gd name="connsiteY62" fmla="*/ 190500 h 728705"/>
                <a:gd name="connsiteX63" fmla="*/ 397669 w 664369"/>
                <a:gd name="connsiteY63" fmla="*/ 169069 h 728705"/>
                <a:gd name="connsiteX64" fmla="*/ 385763 w 664369"/>
                <a:gd name="connsiteY64" fmla="*/ 150019 h 728705"/>
                <a:gd name="connsiteX65" fmla="*/ 247650 w 664369"/>
                <a:gd name="connsiteY65" fmla="*/ 185737 h 728705"/>
                <a:gd name="connsiteX66" fmla="*/ 202406 w 664369"/>
                <a:gd name="connsiteY66" fmla="*/ 0 h 728705"/>
                <a:gd name="connsiteX67" fmla="*/ 190500 w 664369"/>
                <a:gd name="connsiteY67" fmla="*/ 4762 h 728705"/>
                <a:gd name="connsiteX0" fmla="*/ 190500 w 664369"/>
                <a:gd name="connsiteY0" fmla="*/ 4762 h 728705"/>
                <a:gd name="connsiteX1" fmla="*/ 195263 w 664369"/>
                <a:gd name="connsiteY1" fmla="*/ 78581 h 728705"/>
                <a:gd name="connsiteX2" fmla="*/ 195263 w 664369"/>
                <a:gd name="connsiteY2" fmla="*/ 183356 h 728705"/>
                <a:gd name="connsiteX3" fmla="*/ 147638 w 664369"/>
                <a:gd name="connsiteY3" fmla="*/ 269081 h 728705"/>
                <a:gd name="connsiteX4" fmla="*/ 111919 w 664369"/>
                <a:gd name="connsiteY4" fmla="*/ 290512 h 728705"/>
                <a:gd name="connsiteX5" fmla="*/ 92869 w 664369"/>
                <a:gd name="connsiteY5" fmla="*/ 302419 h 728705"/>
                <a:gd name="connsiteX6" fmla="*/ 90488 w 664369"/>
                <a:gd name="connsiteY6" fmla="*/ 330994 h 728705"/>
                <a:gd name="connsiteX7" fmla="*/ 102394 w 664369"/>
                <a:gd name="connsiteY7" fmla="*/ 335756 h 728705"/>
                <a:gd name="connsiteX8" fmla="*/ 100013 w 664369"/>
                <a:gd name="connsiteY8" fmla="*/ 359569 h 728705"/>
                <a:gd name="connsiteX9" fmla="*/ 104775 w 664369"/>
                <a:gd name="connsiteY9" fmla="*/ 373856 h 728705"/>
                <a:gd name="connsiteX10" fmla="*/ 83344 w 664369"/>
                <a:gd name="connsiteY10" fmla="*/ 392906 h 728705"/>
                <a:gd name="connsiteX11" fmla="*/ 133288 w 664369"/>
                <a:gd name="connsiteY11" fmla="*/ 443014 h 728705"/>
                <a:gd name="connsiteX12" fmla="*/ 76191 w 664369"/>
                <a:gd name="connsiteY12" fmla="*/ 366696 h 728705"/>
                <a:gd name="connsiteX13" fmla="*/ 45244 w 664369"/>
                <a:gd name="connsiteY13" fmla="*/ 385762 h 728705"/>
                <a:gd name="connsiteX14" fmla="*/ 45244 w 664369"/>
                <a:gd name="connsiteY14" fmla="*/ 426244 h 728705"/>
                <a:gd name="connsiteX15" fmla="*/ 52388 w 664369"/>
                <a:gd name="connsiteY15" fmla="*/ 442912 h 728705"/>
                <a:gd name="connsiteX16" fmla="*/ 0 w 664369"/>
                <a:gd name="connsiteY16" fmla="*/ 507206 h 728705"/>
                <a:gd name="connsiteX17" fmla="*/ 33338 w 664369"/>
                <a:gd name="connsiteY17" fmla="*/ 611981 h 728705"/>
                <a:gd name="connsiteX18" fmla="*/ 88106 w 664369"/>
                <a:gd name="connsiteY18" fmla="*/ 647700 h 728705"/>
                <a:gd name="connsiteX19" fmla="*/ 104775 w 664369"/>
                <a:gd name="connsiteY19" fmla="*/ 642937 h 728705"/>
                <a:gd name="connsiteX20" fmla="*/ 152400 w 664369"/>
                <a:gd name="connsiteY20" fmla="*/ 690562 h 728705"/>
                <a:gd name="connsiteX21" fmla="*/ 214313 w 664369"/>
                <a:gd name="connsiteY21" fmla="*/ 728705 h 728705"/>
                <a:gd name="connsiteX22" fmla="*/ 230981 w 664369"/>
                <a:gd name="connsiteY22" fmla="*/ 671512 h 728705"/>
                <a:gd name="connsiteX23" fmla="*/ 285750 w 664369"/>
                <a:gd name="connsiteY23" fmla="*/ 650081 h 728705"/>
                <a:gd name="connsiteX24" fmla="*/ 354803 w 664369"/>
                <a:gd name="connsiteY24" fmla="*/ 628692 h 728705"/>
                <a:gd name="connsiteX25" fmla="*/ 369094 w 664369"/>
                <a:gd name="connsiteY25" fmla="*/ 602456 h 728705"/>
                <a:gd name="connsiteX26" fmla="*/ 366713 w 664369"/>
                <a:gd name="connsiteY26" fmla="*/ 564356 h 728705"/>
                <a:gd name="connsiteX27" fmla="*/ 369094 w 664369"/>
                <a:gd name="connsiteY27" fmla="*/ 533400 h 728705"/>
                <a:gd name="connsiteX28" fmla="*/ 373856 w 664369"/>
                <a:gd name="connsiteY28" fmla="*/ 502444 h 728705"/>
                <a:gd name="connsiteX29" fmla="*/ 381000 w 664369"/>
                <a:gd name="connsiteY29" fmla="*/ 478631 h 728705"/>
                <a:gd name="connsiteX30" fmla="*/ 407194 w 664369"/>
                <a:gd name="connsiteY30" fmla="*/ 440531 h 728705"/>
                <a:gd name="connsiteX31" fmla="*/ 428625 w 664369"/>
                <a:gd name="connsiteY31" fmla="*/ 390525 h 728705"/>
                <a:gd name="connsiteX32" fmla="*/ 428625 w 664369"/>
                <a:gd name="connsiteY32" fmla="*/ 390525 h 728705"/>
                <a:gd name="connsiteX33" fmla="*/ 476250 w 664369"/>
                <a:gd name="connsiteY33" fmla="*/ 359569 h 728705"/>
                <a:gd name="connsiteX34" fmla="*/ 502444 w 664369"/>
                <a:gd name="connsiteY34" fmla="*/ 335756 h 728705"/>
                <a:gd name="connsiteX35" fmla="*/ 507206 w 664369"/>
                <a:gd name="connsiteY35" fmla="*/ 297656 h 728705"/>
                <a:gd name="connsiteX36" fmla="*/ 573881 w 664369"/>
                <a:gd name="connsiteY36" fmla="*/ 192881 h 728705"/>
                <a:gd name="connsiteX37" fmla="*/ 571500 w 664369"/>
                <a:gd name="connsiteY37" fmla="*/ 173831 h 728705"/>
                <a:gd name="connsiteX38" fmla="*/ 573881 w 664369"/>
                <a:gd name="connsiteY38" fmla="*/ 164306 h 728705"/>
                <a:gd name="connsiteX39" fmla="*/ 614363 w 664369"/>
                <a:gd name="connsiteY39" fmla="*/ 154781 h 728705"/>
                <a:gd name="connsiteX40" fmla="*/ 628650 w 664369"/>
                <a:gd name="connsiteY40" fmla="*/ 164306 h 728705"/>
                <a:gd name="connsiteX41" fmla="*/ 647700 w 664369"/>
                <a:gd name="connsiteY41" fmla="*/ 166687 h 728705"/>
                <a:gd name="connsiteX42" fmla="*/ 659606 w 664369"/>
                <a:gd name="connsiteY42" fmla="*/ 138112 h 728705"/>
                <a:gd name="connsiteX43" fmla="*/ 664369 w 664369"/>
                <a:gd name="connsiteY43" fmla="*/ 123825 h 728705"/>
                <a:gd name="connsiteX44" fmla="*/ 645319 w 664369"/>
                <a:gd name="connsiteY44" fmla="*/ 109537 h 728705"/>
                <a:gd name="connsiteX45" fmla="*/ 642938 w 664369"/>
                <a:gd name="connsiteY45" fmla="*/ 97631 h 728705"/>
                <a:gd name="connsiteX46" fmla="*/ 621506 w 664369"/>
                <a:gd name="connsiteY46" fmla="*/ 88106 h 728705"/>
                <a:gd name="connsiteX47" fmla="*/ 590550 w 664369"/>
                <a:gd name="connsiteY47" fmla="*/ 92869 h 728705"/>
                <a:gd name="connsiteX48" fmla="*/ 573881 w 664369"/>
                <a:gd name="connsiteY48" fmla="*/ 109537 h 728705"/>
                <a:gd name="connsiteX49" fmla="*/ 564356 w 664369"/>
                <a:gd name="connsiteY49" fmla="*/ 121444 h 728705"/>
                <a:gd name="connsiteX50" fmla="*/ 547688 w 664369"/>
                <a:gd name="connsiteY50" fmla="*/ 130969 h 728705"/>
                <a:gd name="connsiteX51" fmla="*/ 528638 w 664369"/>
                <a:gd name="connsiteY51" fmla="*/ 138112 h 728705"/>
                <a:gd name="connsiteX52" fmla="*/ 516731 w 664369"/>
                <a:gd name="connsiteY52" fmla="*/ 133350 h 728705"/>
                <a:gd name="connsiteX53" fmla="*/ 502444 w 664369"/>
                <a:gd name="connsiteY53" fmla="*/ 133350 h 728705"/>
                <a:gd name="connsiteX54" fmla="*/ 495300 w 664369"/>
                <a:gd name="connsiteY54" fmla="*/ 126206 h 728705"/>
                <a:gd name="connsiteX55" fmla="*/ 478631 w 664369"/>
                <a:gd name="connsiteY55" fmla="*/ 169069 h 728705"/>
                <a:gd name="connsiteX56" fmla="*/ 469106 w 664369"/>
                <a:gd name="connsiteY56" fmla="*/ 178594 h 728705"/>
                <a:gd name="connsiteX57" fmla="*/ 459581 w 664369"/>
                <a:gd name="connsiteY57" fmla="*/ 178594 h 728705"/>
                <a:gd name="connsiteX58" fmla="*/ 459581 w 664369"/>
                <a:gd name="connsiteY58" fmla="*/ 178594 h 728705"/>
                <a:gd name="connsiteX59" fmla="*/ 445294 w 664369"/>
                <a:gd name="connsiteY59" fmla="*/ 192881 h 728705"/>
                <a:gd name="connsiteX60" fmla="*/ 431006 w 664369"/>
                <a:gd name="connsiteY60" fmla="*/ 204787 h 728705"/>
                <a:gd name="connsiteX61" fmla="*/ 421481 w 664369"/>
                <a:gd name="connsiteY61" fmla="*/ 211931 h 728705"/>
                <a:gd name="connsiteX62" fmla="*/ 411956 w 664369"/>
                <a:gd name="connsiteY62" fmla="*/ 190500 h 728705"/>
                <a:gd name="connsiteX63" fmla="*/ 397669 w 664369"/>
                <a:gd name="connsiteY63" fmla="*/ 169069 h 728705"/>
                <a:gd name="connsiteX64" fmla="*/ 385763 w 664369"/>
                <a:gd name="connsiteY64" fmla="*/ 150019 h 728705"/>
                <a:gd name="connsiteX65" fmla="*/ 247650 w 664369"/>
                <a:gd name="connsiteY65" fmla="*/ 185737 h 728705"/>
                <a:gd name="connsiteX66" fmla="*/ 202406 w 664369"/>
                <a:gd name="connsiteY66" fmla="*/ 0 h 728705"/>
                <a:gd name="connsiteX67" fmla="*/ 190500 w 664369"/>
                <a:gd name="connsiteY67" fmla="*/ 4762 h 728705"/>
                <a:gd name="connsiteX0" fmla="*/ 190500 w 664369"/>
                <a:gd name="connsiteY0" fmla="*/ 4762 h 728705"/>
                <a:gd name="connsiteX1" fmla="*/ 195263 w 664369"/>
                <a:gd name="connsiteY1" fmla="*/ 78581 h 728705"/>
                <a:gd name="connsiteX2" fmla="*/ 195263 w 664369"/>
                <a:gd name="connsiteY2" fmla="*/ 183356 h 728705"/>
                <a:gd name="connsiteX3" fmla="*/ 147638 w 664369"/>
                <a:gd name="connsiteY3" fmla="*/ 269081 h 728705"/>
                <a:gd name="connsiteX4" fmla="*/ 111919 w 664369"/>
                <a:gd name="connsiteY4" fmla="*/ 290512 h 728705"/>
                <a:gd name="connsiteX5" fmla="*/ 92869 w 664369"/>
                <a:gd name="connsiteY5" fmla="*/ 302419 h 728705"/>
                <a:gd name="connsiteX6" fmla="*/ 90488 w 664369"/>
                <a:gd name="connsiteY6" fmla="*/ 330994 h 728705"/>
                <a:gd name="connsiteX7" fmla="*/ 102394 w 664369"/>
                <a:gd name="connsiteY7" fmla="*/ 335756 h 728705"/>
                <a:gd name="connsiteX8" fmla="*/ 100013 w 664369"/>
                <a:gd name="connsiteY8" fmla="*/ 359569 h 728705"/>
                <a:gd name="connsiteX9" fmla="*/ 104775 w 664369"/>
                <a:gd name="connsiteY9" fmla="*/ 373856 h 728705"/>
                <a:gd name="connsiteX10" fmla="*/ 83344 w 664369"/>
                <a:gd name="connsiteY10" fmla="*/ 392906 h 728705"/>
                <a:gd name="connsiteX11" fmla="*/ 76191 w 664369"/>
                <a:gd name="connsiteY11" fmla="*/ 366696 h 728705"/>
                <a:gd name="connsiteX12" fmla="*/ 45244 w 664369"/>
                <a:gd name="connsiteY12" fmla="*/ 385762 h 728705"/>
                <a:gd name="connsiteX13" fmla="*/ 45244 w 664369"/>
                <a:gd name="connsiteY13" fmla="*/ 426244 h 728705"/>
                <a:gd name="connsiteX14" fmla="*/ 52388 w 664369"/>
                <a:gd name="connsiteY14" fmla="*/ 442912 h 728705"/>
                <a:gd name="connsiteX15" fmla="*/ 0 w 664369"/>
                <a:gd name="connsiteY15" fmla="*/ 507206 h 728705"/>
                <a:gd name="connsiteX16" fmla="*/ 33338 w 664369"/>
                <a:gd name="connsiteY16" fmla="*/ 611981 h 728705"/>
                <a:gd name="connsiteX17" fmla="*/ 88106 w 664369"/>
                <a:gd name="connsiteY17" fmla="*/ 647700 h 728705"/>
                <a:gd name="connsiteX18" fmla="*/ 104775 w 664369"/>
                <a:gd name="connsiteY18" fmla="*/ 642937 h 728705"/>
                <a:gd name="connsiteX19" fmla="*/ 152400 w 664369"/>
                <a:gd name="connsiteY19" fmla="*/ 690562 h 728705"/>
                <a:gd name="connsiteX20" fmla="*/ 214313 w 664369"/>
                <a:gd name="connsiteY20" fmla="*/ 728705 h 728705"/>
                <a:gd name="connsiteX21" fmla="*/ 230981 w 664369"/>
                <a:gd name="connsiteY21" fmla="*/ 671512 h 728705"/>
                <a:gd name="connsiteX22" fmla="*/ 285750 w 664369"/>
                <a:gd name="connsiteY22" fmla="*/ 650081 h 728705"/>
                <a:gd name="connsiteX23" fmla="*/ 354803 w 664369"/>
                <a:gd name="connsiteY23" fmla="*/ 628692 h 728705"/>
                <a:gd name="connsiteX24" fmla="*/ 369094 w 664369"/>
                <a:gd name="connsiteY24" fmla="*/ 602456 h 728705"/>
                <a:gd name="connsiteX25" fmla="*/ 366713 w 664369"/>
                <a:gd name="connsiteY25" fmla="*/ 564356 h 728705"/>
                <a:gd name="connsiteX26" fmla="*/ 369094 w 664369"/>
                <a:gd name="connsiteY26" fmla="*/ 533400 h 728705"/>
                <a:gd name="connsiteX27" fmla="*/ 373856 w 664369"/>
                <a:gd name="connsiteY27" fmla="*/ 502444 h 728705"/>
                <a:gd name="connsiteX28" fmla="*/ 381000 w 664369"/>
                <a:gd name="connsiteY28" fmla="*/ 478631 h 728705"/>
                <a:gd name="connsiteX29" fmla="*/ 407194 w 664369"/>
                <a:gd name="connsiteY29" fmla="*/ 440531 h 728705"/>
                <a:gd name="connsiteX30" fmla="*/ 428625 w 664369"/>
                <a:gd name="connsiteY30" fmla="*/ 390525 h 728705"/>
                <a:gd name="connsiteX31" fmla="*/ 428625 w 664369"/>
                <a:gd name="connsiteY31" fmla="*/ 390525 h 728705"/>
                <a:gd name="connsiteX32" fmla="*/ 476250 w 664369"/>
                <a:gd name="connsiteY32" fmla="*/ 359569 h 728705"/>
                <a:gd name="connsiteX33" fmla="*/ 502444 w 664369"/>
                <a:gd name="connsiteY33" fmla="*/ 335756 h 728705"/>
                <a:gd name="connsiteX34" fmla="*/ 507206 w 664369"/>
                <a:gd name="connsiteY34" fmla="*/ 297656 h 728705"/>
                <a:gd name="connsiteX35" fmla="*/ 573881 w 664369"/>
                <a:gd name="connsiteY35" fmla="*/ 192881 h 728705"/>
                <a:gd name="connsiteX36" fmla="*/ 571500 w 664369"/>
                <a:gd name="connsiteY36" fmla="*/ 173831 h 728705"/>
                <a:gd name="connsiteX37" fmla="*/ 573881 w 664369"/>
                <a:gd name="connsiteY37" fmla="*/ 164306 h 728705"/>
                <a:gd name="connsiteX38" fmla="*/ 614363 w 664369"/>
                <a:gd name="connsiteY38" fmla="*/ 154781 h 728705"/>
                <a:gd name="connsiteX39" fmla="*/ 628650 w 664369"/>
                <a:gd name="connsiteY39" fmla="*/ 164306 h 728705"/>
                <a:gd name="connsiteX40" fmla="*/ 647700 w 664369"/>
                <a:gd name="connsiteY40" fmla="*/ 166687 h 728705"/>
                <a:gd name="connsiteX41" fmla="*/ 659606 w 664369"/>
                <a:gd name="connsiteY41" fmla="*/ 138112 h 728705"/>
                <a:gd name="connsiteX42" fmla="*/ 664369 w 664369"/>
                <a:gd name="connsiteY42" fmla="*/ 123825 h 728705"/>
                <a:gd name="connsiteX43" fmla="*/ 645319 w 664369"/>
                <a:gd name="connsiteY43" fmla="*/ 109537 h 728705"/>
                <a:gd name="connsiteX44" fmla="*/ 642938 w 664369"/>
                <a:gd name="connsiteY44" fmla="*/ 97631 h 728705"/>
                <a:gd name="connsiteX45" fmla="*/ 621506 w 664369"/>
                <a:gd name="connsiteY45" fmla="*/ 88106 h 728705"/>
                <a:gd name="connsiteX46" fmla="*/ 590550 w 664369"/>
                <a:gd name="connsiteY46" fmla="*/ 92869 h 728705"/>
                <a:gd name="connsiteX47" fmla="*/ 573881 w 664369"/>
                <a:gd name="connsiteY47" fmla="*/ 109537 h 728705"/>
                <a:gd name="connsiteX48" fmla="*/ 564356 w 664369"/>
                <a:gd name="connsiteY48" fmla="*/ 121444 h 728705"/>
                <a:gd name="connsiteX49" fmla="*/ 547688 w 664369"/>
                <a:gd name="connsiteY49" fmla="*/ 130969 h 728705"/>
                <a:gd name="connsiteX50" fmla="*/ 528638 w 664369"/>
                <a:gd name="connsiteY50" fmla="*/ 138112 h 728705"/>
                <a:gd name="connsiteX51" fmla="*/ 516731 w 664369"/>
                <a:gd name="connsiteY51" fmla="*/ 133350 h 728705"/>
                <a:gd name="connsiteX52" fmla="*/ 502444 w 664369"/>
                <a:gd name="connsiteY52" fmla="*/ 133350 h 728705"/>
                <a:gd name="connsiteX53" fmla="*/ 495300 w 664369"/>
                <a:gd name="connsiteY53" fmla="*/ 126206 h 728705"/>
                <a:gd name="connsiteX54" fmla="*/ 478631 w 664369"/>
                <a:gd name="connsiteY54" fmla="*/ 169069 h 728705"/>
                <a:gd name="connsiteX55" fmla="*/ 469106 w 664369"/>
                <a:gd name="connsiteY55" fmla="*/ 178594 h 728705"/>
                <a:gd name="connsiteX56" fmla="*/ 459581 w 664369"/>
                <a:gd name="connsiteY56" fmla="*/ 178594 h 728705"/>
                <a:gd name="connsiteX57" fmla="*/ 459581 w 664369"/>
                <a:gd name="connsiteY57" fmla="*/ 178594 h 728705"/>
                <a:gd name="connsiteX58" fmla="*/ 445294 w 664369"/>
                <a:gd name="connsiteY58" fmla="*/ 192881 h 728705"/>
                <a:gd name="connsiteX59" fmla="*/ 431006 w 664369"/>
                <a:gd name="connsiteY59" fmla="*/ 204787 h 728705"/>
                <a:gd name="connsiteX60" fmla="*/ 421481 w 664369"/>
                <a:gd name="connsiteY60" fmla="*/ 211931 h 728705"/>
                <a:gd name="connsiteX61" fmla="*/ 411956 w 664369"/>
                <a:gd name="connsiteY61" fmla="*/ 190500 h 728705"/>
                <a:gd name="connsiteX62" fmla="*/ 397669 w 664369"/>
                <a:gd name="connsiteY62" fmla="*/ 169069 h 728705"/>
                <a:gd name="connsiteX63" fmla="*/ 385763 w 664369"/>
                <a:gd name="connsiteY63" fmla="*/ 150019 h 728705"/>
                <a:gd name="connsiteX64" fmla="*/ 247650 w 664369"/>
                <a:gd name="connsiteY64" fmla="*/ 185737 h 728705"/>
                <a:gd name="connsiteX65" fmla="*/ 202406 w 664369"/>
                <a:gd name="connsiteY65" fmla="*/ 0 h 728705"/>
                <a:gd name="connsiteX66" fmla="*/ 190500 w 664369"/>
                <a:gd name="connsiteY66" fmla="*/ 4762 h 7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64369" h="728705">
                  <a:moveTo>
                    <a:pt x="190500" y="4762"/>
                  </a:moveTo>
                  <a:lnTo>
                    <a:pt x="195263" y="78581"/>
                  </a:lnTo>
                  <a:lnTo>
                    <a:pt x="195263" y="183356"/>
                  </a:lnTo>
                  <a:lnTo>
                    <a:pt x="147638" y="269081"/>
                  </a:lnTo>
                  <a:lnTo>
                    <a:pt x="111919" y="290512"/>
                  </a:lnTo>
                  <a:lnTo>
                    <a:pt x="92869" y="302419"/>
                  </a:lnTo>
                  <a:lnTo>
                    <a:pt x="90488" y="330994"/>
                  </a:lnTo>
                  <a:lnTo>
                    <a:pt x="102394" y="335756"/>
                  </a:lnTo>
                  <a:lnTo>
                    <a:pt x="100013" y="359569"/>
                  </a:lnTo>
                  <a:lnTo>
                    <a:pt x="104775" y="373856"/>
                  </a:lnTo>
                  <a:lnTo>
                    <a:pt x="83344" y="392906"/>
                  </a:lnTo>
                  <a:lnTo>
                    <a:pt x="76191" y="366696"/>
                  </a:lnTo>
                  <a:lnTo>
                    <a:pt x="45244" y="385762"/>
                  </a:lnTo>
                  <a:lnTo>
                    <a:pt x="45244" y="426244"/>
                  </a:lnTo>
                  <a:lnTo>
                    <a:pt x="52388" y="442912"/>
                  </a:lnTo>
                  <a:lnTo>
                    <a:pt x="0" y="507206"/>
                  </a:lnTo>
                  <a:lnTo>
                    <a:pt x="33338" y="611981"/>
                  </a:lnTo>
                  <a:lnTo>
                    <a:pt x="88106" y="647700"/>
                  </a:lnTo>
                  <a:lnTo>
                    <a:pt x="104775" y="642937"/>
                  </a:lnTo>
                  <a:lnTo>
                    <a:pt x="152400" y="690562"/>
                  </a:lnTo>
                  <a:lnTo>
                    <a:pt x="214313" y="728705"/>
                  </a:lnTo>
                  <a:lnTo>
                    <a:pt x="230981" y="671512"/>
                  </a:lnTo>
                  <a:lnTo>
                    <a:pt x="285750" y="650081"/>
                  </a:lnTo>
                  <a:lnTo>
                    <a:pt x="354803" y="628692"/>
                  </a:lnTo>
                  <a:lnTo>
                    <a:pt x="369094" y="602456"/>
                  </a:lnTo>
                  <a:lnTo>
                    <a:pt x="366713" y="564356"/>
                  </a:lnTo>
                  <a:lnTo>
                    <a:pt x="369094" y="533400"/>
                  </a:lnTo>
                  <a:lnTo>
                    <a:pt x="373856" y="502444"/>
                  </a:lnTo>
                  <a:lnTo>
                    <a:pt x="381000" y="478631"/>
                  </a:lnTo>
                  <a:lnTo>
                    <a:pt x="407194" y="440531"/>
                  </a:lnTo>
                  <a:lnTo>
                    <a:pt x="428625" y="390525"/>
                  </a:lnTo>
                  <a:lnTo>
                    <a:pt x="428625" y="390525"/>
                  </a:lnTo>
                  <a:lnTo>
                    <a:pt x="476250" y="359569"/>
                  </a:lnTo>
                  <a:lnTo>
                    <a:pt x="502444" y="335756"/>
                  </a:lnTo>
                  <a:lnTo>
                    <a:pt x="507206" y="297656"/>
                  </a:lnTo>
                  <a:lnTo>
                    <a:pt x="573881" y="192881"/>
                  </a:lnTo>
                  <a:lnTo>
                    <a:pt x="571500" y="173831"/>
                  </a:lnTo>
                  <a:lnTo>
                    <a:pt x="573881" y="164306"/>
                  </a:lnTo>
                  <a:lnTo>
                    <a:pt x="614363" y="154781"/>
                  </a:lnTo>
                  <a:lnTo>
                    <a:pt x="628650" y="164306"/>
                  </a:lnTo>
                  <a:lnTo>
                    <a:pt x="647700" y="166687"/>
                  </a:lnTo>
                  <a:lnTo>
                    <a:pt x="659606" y="138112"/>
                  </a:lnTo>
                  <a:lnTo>
                    <a:pt x="664369" y="123825"/>
                  </a:lnTo>
                  <a:lnTo>
                    <a:pt x="645319" y="109537"/>
                  </a:lnTo>
                  <a:lnTo>
                    <a:pt x="642938" y="97631"/>
                  </a:lnTo>
                  <a:lnTo>
                    <a:pt x="621506" y="88106"/>
                  </a:lnTo>
                  <a:lnTo>
                    <a:pt x="590550" y="92869"/>
                  </a:lnTo>
                  <a:lnTo>
                    <a:pt x="573881" y="109537"/>
                  </a:lnTo>
                  <a:lnTo>
                    <a:pt x="564356" y="121444"/>
                  </a:lnTo>
                  <a:lnTo>
                    <a:pt x="547688" y="130969"/>
                  </a:lnTo>
                  <a:lnTo>
                    <a:pt x="528638" y="138112"/>
                  </a:lnTo>
                  <a:lnTo>
                    <a:pt x="516731" y="133350"/>
                  </a:lnTo>
                  <a:lnTo>
                    <a:pt x="502444" y="133350"/>
                  </a:lnTo>
                  <a:lnTo>
                    <a:pt x="495300" y="126206"/>
                  </a:lnTo>
                  <a:lnTo>
                    <a:pt x="478631" y="169069"/>
                  </a:lnTo>
                  <a:lnTo>
                    <a:pt x="469106" y="178594"/>
                  </a:lnTo>
                  <a:lnTo>
                    <a:pt x="459581" y="178594"/>
                  </a:lnTo>
                  <a:lnTo>
                    <a:pt x="459581" y="178594"/>
                  </a:lnTo>
                  <a:lnTo>
                    <a:pt x="445294" y="192881"/>
                  </a:lnTo>
                  <a:lnTo>
                    <a:pt x="431006" y="204787"/>
                  </a:lnTo>
                  <a:lnTo>
                    <a:pt x="421481" y="211931"/>
                  </a:lnTo>
                  <a:lnTo>
                    <a:pt x="411956" y="190500"/>
                  </a:lnTo>
                  <a:lnTo>
                    <a:pt x="397669" y="169069"/>
                  </a:lnTo>
                  <a:lnTo>
                    <a:pt x="385763" y="150019"/>
                  </a:lnTo>
                  <a:lnTo>
                    <a:pt x="247650" y="185737"/>
                  </a:lnTo>
                  <a:lnTo>
                    <a:pt x="202406" y="0"/>
                  </a:lnTo>
                  <a:lnTo>
                    <a:pt x="190500" y="476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67" name="Freeform 3092">
              <a:extLst>
                <a:ext uri="{FF2B5EF4-FFF2-40B4-BE49-F238E27FC236}">
                  <a16:creationId xmlns:a16="http://schemas.microsoft.com/office/drawing/2014/main" id="{6C35A6C3-F145-4A9E-8AC4-4EDCD44DBC39}"/>
                </a:ext>
              </a:extLst>
            </p:cNvPr>
            <p:cNvSpPr/>
            <p:nvPr/>
          </p:nvSpPr>
          <p:spPr>
            <a:xfrm>
              <a:off x="10389261" y="3494643"/>
              <a:ext cx="390232" cy="184493"/>
            </a:xfrm>
            <a:custGeom>
              <a:avLst/>
              <a:gdLst>
                <a:gd name="connsiteX0" fmla="*/ 0 w 690562"/>
                <a:gd name="connsiteY0" fmla="*/ 180975 h 319087"/>
                <a:gd name="connsiteX1" fmla="*/ 40481 w 690562"/>
                <a:gd name="connsiteY1" fmla="*/ 238125 h 319087"/>
                <a:gd name="connsiteX2" fmla="*/ 76200 w 690562"/>
                <a:gd name="connsiteY2" fmla="*/ 207169 h 319087"/>
                <a:gd name="connsiteX3" fmla="*/ 92868 w 690562"/>
                <a:gd name="connsiteY3" fmla="*/ 209550 h 319087"/>
                <a:gd name="connsiteX4" fmla="*/ 104775 w 690562"/>
                <a:gd name="connsiteY4" fmla="*/ 161925 h 319087"/>
                <a:gd name="connsiteX5" fmla="*/ 145256 w 690562"/>
                <a:gd name="connsiteY5" fmla="*/ 169069 h 319087"/>
                <a:gd name="connsiteX6" fmla="*/ 171450 w 690562"/>
                <a:gd name="connsiteY6" fmla="*/ 161925 h 319087"/>
                <a:gd name="connsiteX7" fmla="*/ 192881 w 690562"/>
                <a:gd name="connsiteY7" fmla="*/ 140494 h 319087"/>
                <a:gd name="connsiteX8" fmla="*/ 216693 w 690562"/>
                <a:gd name="connsiteY8" fmla="*/ 119062 h 319087"/>
                <a:gd name="connsiteX9" fmla="*/ 238125 w 690562"/>
                <a:gd name="connsiteY9" fmla="*/ 119062 h 319087"/>
                <a:gd name="connsiteX10" fmla="*/ 259556 w 690562"/>
                <a:gd name="connsiteY10" fmla="*/ 130969 h 319087"/>
                <a:gd name="connsiteX11" fmla="*/ 264318 w 690562"/>
                <a:gd name="connsiteY11" fmla="*/ 145256 h 319087"/>
                <a:gd name="connsiteX12" fmla="*/ 283368 w 690562"/>
                <a:gd name="connsiteY12" fmla="*/ 157162 h 319087"/>
                <a:gd name="connsiteX13" fmla="*/ 302418 w 690562"/>
                <a:gd name="connsiteY13" fmla="*/ 147637 h 319087"/>
                <a:gd name="connsiteX14" fmla="*/ 328612 w 690562"/>
                <a:gd name="connsiteY14" fmla="*/ 159544 h 319087"/>
                <a:gd name="connsiteX15" fmla="*/ 350043 w 690562"/>
                <a:gd name="connsiteY15" fmla="*/ 171450 h 319087"/>
                <a:gd name="connsiteX16" fmla="*/ 369093 w 690562"/>
                <a:gd name="connsiteY16" fmla="*/ 188119 h 319087"/>
                <a:gd name="connsiteX17" fmla="*/ 397668 w 690562"/>
                <a:gd name="connsiteY17" fmla="*/ 214312 h 319087"/>
                <a:gd name="connsiteX18" fmla="*/ 402431 w 690562"/>
                <a:gd name="connsiteY18" fmla="*/ 235744 h 319087"/>
                <a:gd name="connsiteX19" fmla="*/ 400050 w 690562"/>
                <a:gd name="connsiteY19" fmla="*/ 264319 h 319087"/>
                <a:gd name="connsiteX20" fmla="*/ 388143 w 690562"/>
                <a:gd name="connsiteY20" fmla="*/ 290512 h 319087"/>
                <a:gd name="connsiteX21" fmla="*/ 409575 w 690562"/>
                <a:gd name="connsiteY21" fmla="*/ 302419 h 319087"/>
                <a:gd name="connsiteX22" fmla="*/ 419100 w 690562"/>
                <a:gd name="connsiteY22" fmla="*/ 302419 h 319087"/>
                <a:gd name="connsiteX23" fmla="*/ 438150 w 690562"/>
                <a:gd name="connsiteY23" fmla="*/ 290512 h 319087"/>
                <a:gd name="connsiteX24" fmla="*/ 454818 w 690562"/>
                <a:gd name="connsiteY24" fmla="*/ 295275 h 319087"/>
                <a:gd name="connsiteX25" fmla="*/ 473868 w 690562"/>
                <a:gd name="connsiteY25" fmla="*/ 309562 h 319087"/>
                <a:gd name="connsiteX26" fmla="*/ 507206 w 690562"/>
                <a:gd name="connsiteY26" fmla="*/ 314325 h 319087"/>
                <a:gd name="connsiteX27" fmla="*/ 523875 w 690562"/>
                <a:gd name="connsiteY27" fmla="*/ 319087 h 319087"/>
                <a:gd name="connsiteX28" fmla="*/ 526256 w 690562"/>
                <a:gd name="connsiteY28" fmla="*/ 302419 h 319087"/>
                <a:gd name="connsiteX29" fmla="*/ 535781 w 690562"/>
                <a:gd name="connsiteY29" fmla="*/ 290512 h 319087"/>
                <a:gd name="connsiteX30" fmla="*/ 528637 w 690562"/>
                <a:gd name="connsiteY30" fmla="*/ 261937 h 319087"/>
                <a:gd name="connsiteX31" fmla="*/ 509587 w 690562"/>
                <a:gd name="connsiteY31" fmla="*/ 257175 h 319087"/>
                <a:gd name="connsiteX32" fmla="*/ 490537 w 690562"/>
                <a:gd name="connsiteY32" fmla="*/ 235744 h 319087"/>
                <a:gd name="connsiteX33" fmla="*/ 481012 w 690562"/>
                <a:gd name="connsiteY33" fmla="*/ 202406 h 319087"/>
                <a:gd name="connsiteX34" fmla="*/ 461962 w 690562"/>
                <a:gd name="connsiteY34" fmla="*/ 154781 h 319087"/>
                <a:gd name="connsiteX35" fmla="*/ 457200 w 690562"/>
                <a:gd name="connsiteY35" fmla="*/ 126206 h 319087"/>
                <a:gd name="connsiteX36" fmla="*/ 457200 w 690562"/>
                <a:gd name="connsiteY36" fmla="*/ 111919 h 319087"/>
                <a:gd name="connsiteX37" fmla="*/ 469106 w 690562"/>
                <a:gd name="connsiteY37" fmla="*/ 100012 h 319087"/>
                <a:gd name="connsiteX38" fmla="*/ 476250 w 690562"/>
                <a:gd name="connsiteY38" fmla="*/ 78581 h 319087"/>
                <a:gd name="connsiteX39" fmla="*/ 497681 w 690562"/>
                <a:gd name="connsiteY39" fmla="*/ 73819 h 319087"/>
                <a:gd name="connsiteX40" fmla="*/ 500062 w 690562"/>
                <a:gd name="connsiteY40" fmla="*/ 92869 h 319087"/>
                <a:gd name="connsiteX41" fmla="*/ 495300 w 690562"/>
                <a:gd name="connsiteY41" fmla="*/ 107156 h 319087"/>
                <a:gd name="connsiteX42" fmla="*/ 509587 w 690562"/>
                <a:gd name="connsiteY42" fmla="*/ 116681 h 319087"/>
                <a:gd name="connsiteX43" fmla="*/ 509587 w 690562"/>
                <a:gd name="connsiteY43" fmla="*/ 126206 h 319087"/>
                <a:gd name="connsiteX44" fmla="*/ 504825 w 690562"/>
                <a:gd name="connsiteY44" fmla="*/ 147637 h 319087"/>
                <a:gd name="connsiteX45" fmla="*/ 502443 w 690562"/>
                <a:gd name="connsiteY45" fmla="*/ 154781 h 319087"/>
                <a:gd name="connsiteX46" fmla="*/ 523875 w 690562"/>
                <a:gd name="connsiteY46" fmla="*/ 171450 h 319087"/>
                <a:gd name="connsiteX47" fmla="*/ 531018 w 690562"/>
                <a:gd name="connsiteY47" fmla="*/ 185737 h 319087"/>
                <a:gd name="connsiteX48" fmla="*/ 545306 w 690562"/>
                <a:gd name="connsiteY48" fmla="*/ 190500 h 319087"/>
                <a:gd name="connsiteX49" fmla="*/ 531018 w 690562"/>
                <a:gd name="connsiteY49" fmla="*/ 204787 h 319087"/>
                <a:gd name="connsiteX50" fmla="*/ 528637 w 690562"/>
                <a:gd name="connsiteY50" fmla="*/ 216694 h 319087"/>
                <a:gd name="connsiteX51" fmla="*/ 547687 w 690562"/>
                <a:gd name="connsiteY51" fmla="*/ 235744 h 319087"/>
                <a:gd name="connsiteX52" fmla="*/ 547687 w 690562"/>
                <a:gd name="connsiteY52" fmla="*/ 235744 h 319087"/>
                <a:gd name="connsiteX53" fmla="*/ 581025 w 690562"/>
                <a:gd name="connsiteY53" fmla="*/ 247650 h 319087"/>
                <a:gd name="connsiteX54" fmla="*/ 595312 w 690562"/>
                <a:gd name="connsiteY54" fmla="*/ 242887 h 319087"/>
                <a:gd name="connsiteX55" fmla="*/ 602456 w 690562"/>
                <a:gd name="connsiteY55" fmla="*/ 264319 h 319087"/>
                <a:gd name="connsiteX56" fmla="*/ 602456 w 690562"/>
                <a:gd name="connsiteY56" fmla="*/ 292894 h 319087"/>
                <a:gd name="connsiteX57" fmla="*/ 611981 w 690562"/>
                <a:gd name="connsiteY57" fmla="*/ 297656 h 319087"/>
                <a:gd name="connsiteX58" fmla="*/ 631031 w 690562"/>
                <a:gd name="connsiteY58" fmla="*/ 297656 h 319087"/>
                <a:gd name="connsiteX59" fmla="*/ 650081 w 690562"/>
                <a:gd name="connsiteY59" fmla="*/ 285750 h 319087"/>
                <a:gd name="connsiteX60" fmla="*/ 669131 w 690562"/>
                <a:gd name="connsiteY60" fmla="*/ 278606 h 319087"/>
                <a:gd name="connsiteX61" fmla="*/ 681037 w 690562"/>
                <a:gd name="connsiteY61" fmla="*/ 278606 h 319087"/>
                <a:gd name="connsiteX62" fmla="*/ 690562 w 690562"/>
                <a:gd name="connsiteY62" fmla="*/ 204787 h 319087"/>
                <a:gd name="connsiteX63" fmla="*/ 614362 w 690562"/>
                <a:gd name="connsiteY63" fmla="*/ 228600 h 319087"/>
                <a:gd name="connsiteX64" fmla="*/ 600075 w 690562"/>
                <a:gd name="connsiteY64" fmla="*/ 173831 h 319087"/>
                <a:gd name="connsiteX65" fmla="*/ 583406 w 690562"/>
                <a:gd name="connsiteY65" fmla="*/ 145256 h 319087"/>
                <a:gd name="connsiteX66" fmla="*/ 585787 w 690562"/>
                <a:gd name="connsiteY66" fmla="*/ 121444 h 319087"/>
                <a:gd name="connsiteX67" fmla="*/ 566737 w 690562"/>
                <a:gd name="connsiteY67" fmla="*/ 83344 h 319087"/>
                <a:gd name="connsiteX68" fmla="*/ 561975 w 690562"/>
                <a:gd name="connsiteY68" fmla="*/ 50006 h 319087"/>
                <a:gd name="connsiteX69" fmla="*/ 533400 w 690562"/>
                <a:gd name="connsiteY69" fmla="*/ 0 h 319087"/>
                <a:gd name="connsiteX70" fmla="*/ 411956 w 690562"/>
                <a:gd name="connsiteY70" fmla="*/ 42862 h 319087"/>
                <a:gd name="connsiteX71" fmla="*/ 319087 w 690562"/>
                <a:gd name="connsiteY71" fmla="*/ 71437 h 319087"/>
                <a:gd name="connsiteX72" fmla="*/ 257175 w 690562"/>
                <a:gd name="connsiteY72" fmla="*/ 92869 h 319087"/>
                <a:gd name="connsiteX73" fmla="*/ 147637 w 690562"/>
                <a:gd name="connsiteY73" fmla="*/ 126206 h 319087"/>
                <a:gd name="connsiteX74" fmla="*/ 64293 w 690562"/>
                <a:gd name="connsiteY74" fmla="*/ 157162 h 319087"/>
                <a:gd name="connsiteX75" fmla="*/ 0 w 690562"/>
                <a:gd name="connsiteY75" fmla="*/ 180975 h 319087"/>
                <a:gd name="connsiteX0" fmla="*/ 0 w 690562"/>
                <a:gd name="connsiteY0" fmla="*/ 180975 h 319087"/>
                <a:gd name="connsiteX1" fmla="*/ 40481 w 690562"/>
                <a:gd name="connsiteY1" fmla="*/ 238125 h 319087"/>
                <a:gd name="connsiteX2" fmla="*/ 76200 w 690562"/>
                <a:gd name="connsiteY2" fmla="*/ 207169 h 319087"/>
                <a:gd name="connsiteX3" fmla="*/ 92868 w 690562"/>
                <a:gd name="connsiteY3" fmla="*/ 209550 h 319087"/>
                <a:gd name="connsiteX4" fmla="*/ 104775 w 690562"/>
                <a:gd name="connsiteY4" fmla="*/ 161925 h 319087"/>
                <a:gd name="connsiteX5" fmla="*/ 145256 w 690562"/>
                <a:gd name="connsiteY5" fmla="*/ 169069 h 319087"/>
                <a:gd name="connsiteX6" fmla="*/ 171450 w 690562"/>
                <a:gd name="connsiteY6" fmla="*/ 161925 h 319087"/>
                <a:gd name="connsiteX7" fmla="*/ 192881 w 690562"/>
                <a:gd name="connsiteY7" fmla="*/ 140494 h 319087"/>
                <a:gd name="connsiteX8" fmla="*/ 216693 w 690562"/>
                <a:gd name="connsiteY8" fmla="*/ 119062 h 319087"/>
                <a:gd name="connsiteX9" fmla="*/ 238125 w 690562"/>
                <a:gd name="connsiteY9" fmla="*/ 119062 h 319087"/>
                <a:gd name="connsiteX10" fmla="*/ 259556 w 690562"/>
                <a:gd name="connsiteY10" fmla="*/ 130969 h 319087"/>
                <a:gd name="connsiteX11" fmla="*/ 264318 w 690562"/>
                <a:gd name="connsiteY11" fmla="*/ 145256 h 319087"/>
                <a:gd name="connsiteX12" fmla="*/ 283368 w 690562"/>
                <a:gd name="connsiteY12" fmla="*/ 157162 h 319087"/>
                <a:gd name="connsiteX13" fmla="*/ 302418 w 690562"/>
                <a:gd name="connsiteY13" fmla="*/ 147637 h 319087"/>
                <a:gd name="connsiteX14" fmla="*/ 328612 w 690562"/>
                <a:gd name="connsiteY14" fmla="*/ 159544 h 319087"/>
                <a:gd name="connsiteX15" fmla="*/ 369093 w 690562"/>
                <a:gd name="connsiteY15" fmla="*/ 188119 h 319087"/>
                <a:gd name="connsiteX16" fmla="*/ 397668 w 690562"/>
                <a:gd name="connsiteY16" fmla="*/ 214312 h 319087"/>
                <a:gd name="connsiteX17" fmla="*/ 402431 w 690562"/>
                <a:gd name="connsiteY17" fmla="*/ 235744 h 319087"/>
                <a:gd name="connsiteX18" fmla="*/ 400050 w 690562"/>
                <a:gd name="connsiteY18" fmla="*/ 264319 h 319087"/>
                <a:gd name="connsiteX19" fmla="*/ 388143 w 690562"/>
                <a:gd name="connsiteY19" fmla="*/ 290512 h 319087"/>
                <a:gd name="connsiteX20" fmla="*/ 409575 w 690562"/>
                <a:gd name="connsiteY20" fmla="*/ 302419 h 319087"/>
                <a:gd name="connsiteX21" fmla="*/ 419100 w 690562"/>
                <a:gd name="connsiteY21" fmla="*/ 302419 h 319087"/>
                <a:gd name="connsiteX22" fmla="*/ 438150 w 690562"/>
                <a:gd name="connsiteY22" fmla="*/ 290512 h 319087"/>
                <a:gd name="connsiteX23" fmla="*/ 454818 w 690562"/>
                <a:gd name="connsiteY23" fmla="*/ 295275 h 319087"/>
                <a:gd name="connsiteX24" fmla="*/ 473868 w 690562"/>
                <a:gd name="connsiteY24" fmla="*/ 309562 h 319087"/>
                <a:gd name="connsiteX25" fmla="*/ 507206 w 690562"/>
                <a:gd name="connsiteY25" fmla="*/ 314325 h 319087"/>
                <a:gd name="connsiteX26" fmla="*/ 523875 w 690562"/>
                <a:gd name="connsiteY26" fmla="*/ 319087 h 319087"/>
                <a:gd name="connsiteX27" fmla="*/ 526256 w 690562"/>
                <a:gd name="connsiteY27" fmla="*/ 302419 h 319087"/>
                <a:gd name="connsiteX28" fmla="*/ 535781 w 690562"/>
                <a:gd name="connsiteY28" fmla="*/ 290512 h 319087"/>
                <a:gd name="connsiteX29" fmla="*/ 528637 w 690562"/>
                <a:gd name="connsiteY29" fmla="*/ 261937 h 319087"/>
                <a:gd name="connsiteX30" fmla="*/ 509587 w 690562"/>
                <a:gd name="connsiteY30" fmla="*/ 257175 h 319087"/>
                <a:gd name="connsiteX31" fmla="*/ 490537 w 690562"/>
                <a:gd name="connsiteY31" fmla="*/ 235744 h 319087"/>
                <a:gd name="connsiteX32" fmla="*/ 481012 w 690562"/>
                <a:gd name="connsiteY32" fmla="*/ 202406 h 319087"/>
                <a:gd name="connsiteX33" fmla="*/ 461962 w 690562"/>
                <a:gd name="connsiteY33" fmla="*/ 154781 h 319087"/>
                <a:gd name="connsiteX34" fmla="*/ 457200 w 690562"/>
                <a:gd name="connsiteY34" fmla="*/ 126206 h 319087"/>
                <a:gd name="connsiteX35" fmla="*/ 457200 w 690562"/>
                <a:gd name="connsiteY35" fmla="*/ 111919 h 319087"/>
                <a:gd name="connsiteX36" fmla="*/ 469106 w 690562"/>
                <a:gd name="connsiteY36" fmla="*/ 100012 h 319087"/>
                <a:gd name="connsiteX37" fmla="*/ 476250 w 690562"/>
                <a:gd name="connsiteY37" fmla="*/ 78581 h 319087"/>
                <a:gd name="connsiteX38" fmla="*/ 497681 w 690562"/>
                <a:gd name="connsiteY38" fmla="*/ 73819 h 319087"/>
                <a:gd name="connsiteX39" fmla="*/ 500062 w 690562"/>
                <a:gd name="connsiteY39" fmla="*/ 92869 h 319087"/>
                <a:gd name="connsiteX40" fmla="*/ 495300 w 690562"/>
                <a:gd name="connsiteY40" fmla="*/ 107156 h 319087"/>
                <a:gd name="connsiteX41" fmla="*/ 509587 w 690562"/>
                <a:gd name="connsiteY41" fmla="*/ 116681 h 319087"/>
                <a:gd name="connsiteX42" fmla="*/ 509587 w 690562"/>
                <a:gd name="connsiteY42" fmla="*/ 126206 h 319087"/>
                <a:gd name="connsiteX43" fmla="*/ 504825 w 690562"/>
                <a:gd name="connsiteY43" fmla="*/ 147637 h 319087"/>
                <a:gd name="connsiteX44" fmla="*/ 502443 w 690562"/>
                <a:gd name="connsiteY44" fmla="*/ 154781 h 319087"/>
                <a:gd name="connsiteX45" fmla="*/ 523875 w 690562"/>
                <a:gd name="connsiteY45" fmla="*/ 171450 h 319087"/>
                <a:gd name="connsiteX46" fmla="*/ 531018 w 690562"/>
                <a:gd name="connsiteY46" fmla="*/ 185737 h 319087"/>
                <a:gd name="connsiteX47" fmla="*/ 545306 w 690562"/>
                <a:gd name="connsiteY47" fmla="*/ 190500 h 319087"/>
                <a:gd name="connsiteX48" fmla="*/ 531018 w 690562"/>
                <a:gd name="connsiteY48" fmla="*/ 204787 h 319087"/>
                <a:gd name="connsiteX49" fmla="*/ 528637 w 690562"/>
                <a:gd name="connsiteY49" fmla="*/ 216694 h 319087"/>
                <a:gd name="connsiteX50" fmla="*/ 547687 w 690562"/>
                <a:gd name="connsiteY50" fmla="*/ 235744 h 319087"/>
                <a:gd name="connsiteX51" fmla="*/ 547687 w 690562"/>
                <a:gd name="connsiteY51" fmla="*/ 235744 h 319087"/>
                <a:gd name="connsiteX52" fmla="*/ 581025 w 690562"/>
                <a:gd name="connsiteY52" fmla="*/ 247650 h 319087"/>
                <a:gd name="connsiteX53" fmla="*/ 595312 w 690562"/>
                <a:gd name="connsiteY53" fmla="*/ 242887 h 319087"/>
                <a:gd name="connsiteX54" fmla="*/ 602456 w 690562"/>
                <a:gd name="connsiteY54" fmla="*/ 264319 h 319087"/>
                <a:gd name="connsiteX55" fmla="*/ 602456 w 690562"/>
                <a:gd name="connsiteY55" fmla="*/ 292894 h 319087"/>
                <a:gd name="connsiteX56" fmla="*/ 611981 w 690562"/>
                <a:gd name="connsiteY56" fmla="*/ 297656 h 319087"/>
                <a:gd name="connsiteX57" fmla="*/ 631031 w 690562"/>
                <a:gd name="connsiteY57" fmla="*/ 297656 h 319087"/>
                <a:gd name="connsiteX58" fmla="*/ 650081 w 690562"/>
                <a:gd name="connsiteY58" fmla="*/ 285750 h 319087"/>
                <a:gd name="connsiteX59" fmla="*/ 669131 w 690562"/>
                <a:gd name="connsiteY59" fmla="*/ 278606 h 319087"/>
                <a:gd name="connsiteX60" fmla="*/ 681037 w 690562"/>
                <a:gd name="connsiteY60" fmla="*/ 278606 h 319087"/>
                <a:gd name="connsiteX61" fmla="*/ 690562 w 690562"/>
                <a:gd name="connsiteY61" fmla="*/ 204787 h 319087"/>
                <a:gd name="connsiteX62" fmla="*/ 614362 w 690562"/>
                <a:gd name="connsiteY62" fmla="*/ 228600 h 319087"/>
                <a:gd name="connsiteX63" fmla="*/ 600075 w 690562"/>
                <a:gd name="connsiteY63" fmla="*/ 173831 h 319087"/>
                <a:gd name="connsiteX64" fmla="*/ 583406 w 690562"/>
                <a:gd name="connsiteY64" fmla="*/ 145256 h 319087"/>
                <a:gd name="connsiteX65" fmla="*/ 585787 w 690562"/>
                <a:gd name="connsiteY65" fmla="*/ 121444 h 319087"/>
                <a:gd name="connsiteX66" fmla="*/ 566737 w 690562"/>
                <a:gd name="connsiteY66" fmla="*/ 83344 h 319087"/>
                <a:gd name="connsiteX67" fmla="*/ 561975 w 690562"/>
                <a:gd name="connsiteY67" fmla="*/ 50006 h 319087"/>
                <a:gd name="connsiteX68" fmla="*/ 533400 w 690562"/>
                <a:gd name="connsiteY68" fmla="*/ 0 h 319087"/>
                <a:gd name="connsiteX69" fmla="*/ 411956 w 690562"/>
                <a:gd name="connsiteY69" fmla="*/ 42862 h 319087"/>
                <a:gd name="connsiteX70" fmla="*/ 319087 w 690562"/>
                <a:gd name="connsiteY70" fmla="*/ 71437 h 319087"/>
                <a:gd name="connsiteX71" fmla="*/ 257175 w 690562"/>
                <a:gd name="connsiteY71" fmla="*/ 92869 h 319087"/>
                <a:gd name="connsiteX72" fmla="*/ 147637 w 690562"/>
                <a:gd name="connsiteY72" fmla="*/ 126206 h 319087"/>
                <a:gd name="connsiteX73" fmla="*/ 64293 w 690562"/>
                <a:gd name="connsiteY73" fmla="*/ 157162 h 319087"/>
                <a:gd name="connsiteX74" fmla="*/ 0 w 690562"/>
                <a:gd name="connsiteY74" fmla="*/ 180975 h 319087"/>
                <a:gd name="connsiteX0" fmla="*/ 0 w 690562"/>
                <a:gd name="connsiteY0" fmla="*/ 180975 h 319087"/>
                <a:gd name="connsiteX1" fmla="*/ 40481 w 690562"/>
                <a:gd name="connsiteY1" fmla="*/ 238125 h 319087"/>
                <a:gd name="connsiteX2" fmla="*/ 76200 w 690562"/>
                <a:gd name="connsiteY2" fmla="*/ 207169 h 319087"/>
                <a:gd name="connsiteX3" fmla="*/ 92868 w 690562"/>
                <a:gd name="connsiteY3" fmla="*/ 209550 h 319087"/>
                <a:gd name="connsiteX4" fmla="*/ 104775 w 690562"/>
                <a:gd name="connsiteY4" fmla="*/ 161925 h 319087"/>
                <a:gd name="connsiteX5" fmla="*/ 145256 w 690562"/>
                <a:gd name="connsiteY5" fmla="*/ 169069 h 319087"/>
                <a:gd name="connsiteX6" fmla="*/ 171450 w 690562"/>
                <a:gd name="connsiteY6" fmla="*/ 161925 h 319087"/>
                <a:gd name="connsiteX7" fmla="*/ 192881 w 690562"/>
                <a:gd name="connsiteY7" fmla="*/ 140494 h 319087"/>
                <a:gd name="connsiteX8" fmla="*/ 216693 w 690562"/>
                <a:gd name="connsiteY8" fmla="*/ 119062 h 319087"/>
                <a:gd name="connsiteX9" fmla="*/ 238125 w 690562"/>
                <a:gd name="connsiteY9" fmla="*/ 119062 h 319087"/>
                <a:gd name="connsiteX10" fmla="*/ 259556 w 690562"/>
                <a:gd name="connsiteY10" fmla="*/ 130969 h 319087"/>
                <a:gd name="connsiteX11" fmla="*/ 264318 w 690562"/>
                <a:gd name="connsiteY11" fmla="*/ 145256 h 319087"/>
                <a:gd name="connsiteX12" fmla="*/ 283368 w 690562"/>
                <a:gd name="connsiteY12" fmla="*/ 157162 h 319087"/>
                <a:gd name="connsiteX13" fmla="*/ 302418 w 690562"/>
                <a:gd name="connsiteY13" fmla="*/ 147637 h 319087"/>
                <a:gd name="connsiteX14" fmla="*/ 369093 w 690562"/>
                <a:gd name="connsiteY14" fmla="*/ 188119 h 319087"/>
                <a:gd name="connsiteX15" fmla="*/ 397668 w 690562"/>
                <a:gd name="connsiteY15" fmla="*/ 214312 h 319087"/>
                <a:gd name="connsiteX16" fmla="*/ 402431 w 690562"/>
                <a:gd name="connsiteY16" fmla="*/ 235744 h 319087"/>
                <a:gd name="connsiteX17" fmla="*/ 400050 w 690562"/>
                <a:gd name="connsiteY17" fmla="*/ 264319 h 319087"/>
                <a:gd name="connsiteX18" fmla="*/ 388143 w 690562"/>
                <a:gd name="connsiteY18" fmla="*/ 290512 h 319087"/>
                <a:gd name="connsiteX19" fmla="*/ 409575 w 690562"/>
                <a:gd name="connsiteY19" fmla="*/ 302419 h 319087"/>
                <a:gd name="connsiteX20" fmla="*/ 419100 w 690562"/>
                <a:gd name="connsiteY20" fmla="*/ 302419 h 319087"/>
                <a:gd name="connsiteX21" fmla="*/ 438150 w 690562"/>
                <a:gd name="connsiteY21" fmla="*/ 290512 h 319087"/>
                <a:gd name="connsiteX22" fmla="*/ 454818 w 690562"/>
                <a:gd name="connsiteY22" fmla="*/ 295275 h 319087"/>
                <a:gd name="connsiteX23" fmla="*/ 473868 w 690562"/>
                <a:gd name="connsiteY23" fmla="*/ 309562 h 319087"/>
                <a:gd name="connsiteX24" fmla="*/ 507206 w 690562"/>
                <a:gd name="connsiteY24" fmla="*/ 314325 h 319087"/>
                <a:gd name="connsiteX25" fmla="*/ 523875 w 690562"/>
                <a:gd name="connsiteY25" fmla="*/ 319087 h 319087"/>
                <a:gd name="connsiteX26" fmla="*/ 526256 w 690562"/>
                <a:gd name="connsiteY26" fmla="*/ 302419 h 319087"/>
                <a:gd name="connsiteX27" fmla="*/ 535781 w 690562"/>
                <a:gd name="connsiteY27" fmla="*/ 290512 h 319087"/>
                <a:gd name="connsiteX28" fmla="*/ 528637 w 690562"/>
                <a:gd name="connsiteY28" fmla="*/ 261937 h 319087"/>
                <a:gd name="connsiteX29" fmla="*/ 509587 w 690562"/>
                <a:gd name="connsiteY29" fmla="*/ 257175 h 319087"/>
                <a:gd name="connsiteX30" fmla="*/ 490537 w 690562"/>
                <a:gd name="connsiteY30" fmla="*/ 235744 h 319087"/>
                <a:gd name="connsiteX31" fmla="*/ 481012 w 690562"/>
                <a:gd name="connsiteY31" fmla="*/ 202406 h 319087"/>
                <a:gd name="connsiteX32" fmla="*/ 461962 w 690562"/>
                <a:gd name="connsiteY32" fmla="*/ 154781 h 319087"/>
                <a:gd name="connsiteX33" fmla="*/ 457200 w 690562"/>
                <a:gd name="connsiteY33" fmla="*/ 126206 h 319087"/>
                <a:gd name="connsiteX34" fmla="*/ 457200 w 690562"/>
                <a:gd name="connsiteY34" fmla="*/ 111919 h 319087"/>
                <a:gd name="connsiteX35" fmla="*/ 469106 w 690562"/>
                <a:gd name="connsiteY35" fmla="*/ 100012 h 319087"/>
                <a:gd name="connsiteX36" fmla="*/ 476250 w 690562"/>
                <a:gd name="connsiteY36" fmla="*/ 78581 h 319087"/>
                <a:gd name="connsiteX37" fmla="*/ 497681 w 690562"/>
                <a:gd name="connsiteY37" fmla="*/ 73819 h 319087"/>
                <a:gd name="connsiteX38" fmla="*/ 500062 w 690562"/>
                <a:gd name="connsiteY38" fmla="*/ 92869 h 319087"/>
                <a:gd name="connsiteX39" fmla="*/ 495300 w 690562"/>
                <a:gd name="connsiteY39" fmla="*/ 107156 h 319087"/>
                <a:gd name="connsiteX40" fmla="*/ 509587 w 690562"/>
                <a:gd name="connsiteY40" fmla="*/ 116681 h 319087"/>
                <a:gd name="connsiteX41" fmla="*/ 509587 w 690562"/>
                <a:gd name="connsiteY41" fmla="*/ 126206 h 319087"/>
                <a:gd name="connsiteX42" fmla="*/ 504825 w 690562"/>
                <a:gd name="connsiteY42" fmla="*/ 147637 h 319087"/>
                <a:gd name="connsiteX43" fmla="*/ 502443 w 690562"/>
                <a:gd name="connsiteY43" fmla="*/ 154781 h 319087"/>
                <a:gd name="connsiteX44" fmla="*/ 523875 w 690562"/>
                <a:gd name="connsiteY44" fmla="*/ 171450 h 319087"/>
                <a:gd name="connsiteX45" fmla="*/ 531018 w 690562"/>
                <a:gd name="connsiteY45" fmla="*/ 185737 h 319087"/>
                <a:gd name="connsiteX46" fmla="*/ 545306 w 690562"/>
                <a:gd name="connsiteY46" fmla="*/ 190500 h 319087"/>
                <a:gd name="connsiteX47" fmla="*/ 531018 w 690562"/>
                <a:gd name="connsiteY47" fmla="*/ 204787 h 319087"/>
                <a:gd name="connsiteX48" fmla="*/ 528637 w 690562"/>
                <a:gd name="connsiteY48" fmla="*/ 216694 h 319087"/>
                <a:gd name="connsiteX49" fmla="*/ 547687 w 690562"/>
                <a:gd name="connsiteY49" fmla="*/ 235744 h 319087"/>
                <a:gd name="connsiteX50" fmla="*/ 547687 w 690562"/>
                <a:gd name="connsiteY50" fmla="*/ 235744 h 319087"/>
                <a:gd name="connsiteX51" fmla="*/ 581025 w 690562"/>
                <a:gd name="connsiteY51" fmla="*/ 247650 h 319087"/>
                <a:gd name="connsiteX52" fmla="*/ 595312 w 690562"/>
                <a:gd name="connsiteY52" fmla="*/ 242887 h 319087"/>
                <a:gd name="connsiteX53" fmla="*/ 602456 w 690562"/>
                <a:gd name="connsiteY53" fmla="*/ 264319 h 319087"/>
                <a:gd name="connsiteX54" fmla="*/ 602456 w 690562"/>
                <a:gd name="connsiteY54" fmla="*/ 292894 h 319087"/>
                <a:gd name="connsiteX55" fmla="*/ 611981 w 690562"/>
                <a:gd name="connsiteY55" fmla="*/ 297656 h 319087"/>
                <a:gd name="connsiteX56" fmla="*/ 631031 w 690562"/>
                <a:gd name="connsiteY56" fmla="*/ 297656 h 319087"/>
                <a:gd name="connsiteX57" fmla="*/ 650081 w 690562"/>
                <a:gd name="connsiteY57" fmla="*/ 285750 h 319087"/>
                <a:gd name="connsiteX58" fmla="*/ 669131 w 690562"/>
                <a:gd name="connsiteY58" fmla="*/ 278606 h 319087"/>
                <a:gd name="connsiteX59" fmla="*/ 681037 w 690562"/>
                <a:gd name="connsiteY59" fmla="*/ 278606 h 319087"/>
                <a:gd name="connsiteX60" fmla="*/ 690562 w 690562"/>
                <a:gd name="connsiteY60" fmla="*/ 204787 h 319087"/>
                <a:gd name="connsiteX61" fmla="*/ 614362 w 690562"/>
                <a:gd name="connsiteY61" fmla="*/ 228600 h 319087"/>
                <a:gd name="connsiteX62" fmla="*/ 600075 w 690562"/>
                <a:gd name="connsiteY62" fmla="*/ 173831 h 319087"/>
                <a:gd name="connsiteX63" fmla="*/ 583406 w 690562"/>
                <a:gd name="connsiteY63" fmla="*/ 145256 h 319087"/>
                <a:gd name="connsiteX64" fmla="*/ 585787 w 690562"/>
                <a:gd name="connsiteY64" fmla="*/ 121444 h 319087"/>
                <a:gd name="connsiteX65" fmla="*/ 566737 w 690562"/>
                <a:gd name="connsiteY65" fmla="*/ 83344 h 319087"/>
                <a:gd name="connsiteX66" fmla="*/ 561975 w 690562"/>
                <a:gd name="connsiteY66" fmla="*/ 50006 h 319087"/>
                <a:gd name="connsiteX67" fmla="*/ 533400 w 690562"/>
                <a:gd name="connsiteY67" fmla="*/ 0 h 319087"/>
                <a:gd name="connsiteX68" fmla="*/ 411956 w 690562"/>
                <a:gd name="connsiteY68" fmla="*/ 42862 h 319087"/>
                <a:gd name="connsiteX69" fmla="*/ 319087 w 690562"/>
                <a:gd name="connsiteY69" fmla="*/ 71437 h 319087"/>
                <a:gd name="connsiteX70" fmla="*/ 257175 w 690562"/>
                <a:gd name="connsiteY70" fmla="*/ 92869 h 319087"/>
                <a:gd name="connsiteX71" fmla="*/ 147637 w 690562"/>
                <a:gd name="connsiteY71" fmla="*/ 126206 h 319087"/>
                <a:gd name="connsiteX72" fmla="*/ 64293 w 690562"/>
                <a:gd name="connsiteY72" fmla="*/ 157162 h 319087"/>
                <a:gd name="connsiteX73" fmla="*/ 0 w 690562"/>
                <a:gd name="connsiteY73" fmla="*/ 180975 h 319087"/>
                <a:gd name="connsiteX0" fmla="*/ 0 w 690562"/>
                <a:gd name="connsiteY0" fmla="*/ 180975 h 319087"/>
                <a:gd name="connsiteX1" fmla="*/ 40481 w 690562"/>
                <a:gd name="connsiteY1" fmla="*/ 238125 h 319087"/>
                <a:gd name="connsiteX2" fmla="*/ 76200 w 690562"/>
                <a:gd name="connsiteY2" fmla="*/ 207169 h 319087"/>
                <a:gd name="connsiteX3" fmla="*/ 92868 w 690562"/>
                <a:gd name="connsiteY3" fmla="*/ 209550 h 319087"/>
                <a:gd name="connsiteX4" fmla="*/ 104775 w 690562"/>
                <a:gd name="connsiteY4" fmla="*/ 161925 h 319087"/>
                <a:gd name="connsiteX5" fmla="*/ 145256 w 690562"/>
                <a:gd name="connsiteY5" fmla="*/ 169069 h 319087"/>
                <a:gd name="connsiteX6" fmla="*/ 171450 w 690562"/>
                <a:gd name="connsiteY6" fmla="*/ 161925 h 319087"/>
                <a:gd name="connsiteX7" fmla="*/ 192881 w 690562"/>
                <a:gd name="connsiteY7" fmla="*/ 140494 h 319087"/>
                <a:gd name="connsiteX8" fmla="*/ 216693 w 690562"/>
                <a:gd name="connsiteY8" fmla="*/ 119062 h 319087"/>
                <a:gd name="connsiteX9" fmla="*/ 238125 w 690562"/>
                <a:gd name="connsiteY9" fmla="*/ 119062 h 319087"/>
                <a:gd name="connsiteX10" fmla="*/ 259556 w 690562"/>
                <a:gd name="connsiteY10" fmla="*/ 130969 h 319087"/>
                <a:gd name="connsiteX11" fmla="*/ 264318 w 690562"/>
                <a:gd name="connsiteY11" fmla="*/ 145256 h 319087"/>
                <a:gd name="connsiteX12" fmla="*/ 283368 w 690562"/>
                <a:gd name="connsiteY12" fmla="*/ 157162 h 319087"/>
                <a:gd name="connsiteX13" fmla="*/ 302418 w 690562"/>
                <a:gd name="connsiteY13" fmla="*/ 147637 h 319087"/>
                <a:gd name="connsiteX14" fmla="*/ 361950 w 690562"/>
                <a:gd name="connsiteY14" fmla="*/ 195297 h 319087"/>
                <a:gd name="connsiteX15" fmla="*/ 397668 w 690562"/>
                <a:gd name="connsiteY15" fmla="*/ 214312 h 319087"/>
                <a:gd name="connsiteX16" fmla="*/ 402431 w 690562"/>
                <a:gd name="connsiteY16" fmla="*/ 235744 h 319087"/>
                <a:gd name="connsiteX17" fmla="*/ 400050 w 690562"/>
                <a:gd name="connsiteY17" fmla="*/ 264319 h 319087"/>
                <a:gd name="connsiteX18" fmla="*/ 388143 w 690562"/>
                <a:gd name="connsiteY18" fmla="*/ 290512 h 319087"/>
                <a:gd name="connsiteX19" fmla="*/ 409575 w 690562"/>
                <a:gd name="connsiteY19" fmla="*/ 302419 h 319087"/>
                <a:gd name="connsiteX20" fmla="*/ 419100 w 690562"/>
                <a:gd name="connsiteY20" fmla="*/ 302419 h 319087"/>
                <a:gd name="connsiteX21" fmla="*/ 438150 w 690562"/>
                <a:gd name="connsiteY21" fmla="*/ 290512 h 319087"/>
                <a:gd name="connsiteX22" fmla="*/ 454818 w 690562"/>
                <a:gd name="connsiteY22" fmla="*/ 295275 h 319087"/>
                <a:gd name="connsiteX23" fmla="*/ 473868 w 690562"/>
                <a:gd name="connsiteY23" fmla="*/ 309562 h 319087"/>
                <a:gd name="connsiteX24" fmla="*/ 507206 w 690562"/>
                <a:gd name="connsiteY24" fmla="*/ 314325 h 319087"/>
                <a:gd name="connsiteX25" fmla="*/ 523875 w 690562"/>
                <a:gd name="connsiteY25" fmla="*/ 319087 h 319087"/>
                <a:gd name="connsiteX26" fmla="*/ 526256 w 690562"/>
                <a:gd name="connsiteY26" fmla="*/ 302419 h 319087"/>
                <a:gd name="connsiteX27" fmla="*/ 535781 w 690562"/>
                <a:gd name="connsiteY27" fmla="*/ 290512 h 319087"/>
                <a:gd name="connsiteX28" fmla="*/ 528637 w 690562"/>
                <a:gd name="connsiteY28" fmla="*/ 261937 h 319087"/>
                <a:gd name="connsiteX29" fmla="*/ 509587 w 690562"/>
                <a:gd name="connsiteY29" fmla="*/ 257175 h 319087"/>
                <a:gd name="connsiteX30" fmla="*/ 490537 w 690562"/>
                <a:gd name="connsiteY30" fmla="*/ 235744 h 319087"/>
                <a:gd name="connsiteX31" fmla="*/ 481012 w 690562"/>
                <a:gd name="connsiteY31" fmla="*/ 202406 h 319087"/>
                <a:gd name="connsiteX32" fmla="*/ 461962 w 690562"/>
                <a:gd name="connsiteY32" fmla="*/ 154781 h 319087"/>
                <a:gd name="connsiteX33" fmla="*/ 457200 w 690562"/>
                <a:gd name="connsiteY33" fmla="*/ 126206 h 319087"/>
                <a:gd name="connsiteX34" fmla="*/ 457200 w 690562"/>
                <a:gd name="connsiteY34" fmla="*/ 111919 h 319087"/>
                <a:gd name="connsiteX35" fmla="*/ 469106 w 690562"/>
                <a:gd name="connsiteY35" fmla="*/ 100012 h 319087"/>
                <a:gd name="connsiteX36" fmla="*/ 476250 w 690562"/>
                <a:gd name="connsiteY36" fmla="*/ 78581 h 319087"/>
                <a:gd name="connsiteX37" fmla="*/ 497681 w 690562"/>
                <a:gd name="connsiteY37" fmla="*/ 73819 h 319087"/>
                <a:gd name="connsiteX38" fmla="*/ 500062 w 690562"/>
                <a:gd name="connsiteY38" fmla="*/ 92869 h 319087"/>
                <a:gd name="connsiteX39" fmla="*/ 495300 w 690562"/>
                <a:gd name="connsiteY39" fmla="*/ 107156 h 319087"/>
                <a:gd name="connsiteX40" fmla="*/ 509587 w 690562"/>
                <a:gd name="connsiteY40" fmla="*/ 116681 h 319087"/>
                <a:gd name="connsiteX41" fmla="*/ 509587 w 690562"/>
                <a:gd name="connsiteY41" fmla="*/ 126206 h 319087"/>
                <a:gd name="connsiteX42" fmla="*/ 504825 w 690562"/>
                <a:gd name="connsiteY42" fmla="*/ 147637 h 319087"/>
                <a:gd name="connsiteX43" fmla="*/ 502443 w 690562"/>
                <a:gd name="connsiteY43" fmla="*/ 154781 h 319087"/>
                <a:gd name="connsiteX44" fmla="*/ 523875 w 690562"/>
                <a:gd name="connsiteY44" fmla="*/ 171450 h 319087"/>
                <a:gd name="connsiteX45" fmla="*/ 531018 w 690562"/>
                <a:gd name="connsiteY45" fmla="*/ 185737 h 319087"/>
                <a:gd name="connsiteX46" fmla="*/ 545306 w 690562"/>
                <a:gd name="connsiteY46" fmla="*/ 190500 h 319087"/>
                <a:gd name="connsiteX47" fmla="*/ 531018 w 690562"/>
                <a:gd name="connsiteY47" fmla="*/ 204787 h 319087"/>
                <a:gd name="connsiteX48" fmla="*/ 528637 w 690562"/>
                <a:gd name="connsiteY48" fmla="*/ 216694 h 319087"/>
                <a:gd name="connsiteX49" fmla="*/ 547687 w 690562"/>
                <a:gd name="connsiteY49" fmla="*/ 235744 h 319087"/>
                <a:gd name="connsiteX50" fmla="*/ 547687 w 690562"/>
                <a:gd name="connsiteY50" fmla="*/ 235744 h 319087"/>
                <a:gd name="connsiteX51" fmla="*/ 581025 w 690562"/>
                <a:gd name="connsiteY51" fmla="*/ 247650 h 319087"/>
                <a:gd name="connsiteX52" fmla="*/ 595312 w 690562"/>
                <a:gd name="connsiteY52" fmla="*/ 242887 h 319087"/>
                <a:gd name="connsiteX53" fmla="*/ 602456 w 690562"/>
                <a:gd name="connsiteY53" fmla="*/ 264319 h 319087"/>
                <a:gd name="connsiteX54" fmla="*/ 602456 w 690562"/>
                <a:gd name="connsiteY54" fmla="*/ 292894 h 319087"/>
                <a:gd name="connsiteX55" fmla="*/ 611981 w 690562"/>
                <a:gd name="connsiteY55" fmla="*/ 297656 h 319087"/>
                <a:gd name="connsiteX56" fmla="*/ 631031 w 690562"/>
                <a:gd name="connsiteY56" fmla="*/ 297656 h 319087"/>
                <a:gd name="connsiteX57" fmla="*/ 650081 w 690562"/>
                <a:gd name="connsiteY57" fmla="*/ 285750 h 319087"/>
                <a:gd name="connsiteX58" fmla="*/ 669131 w 690562"/>
                <a:gd name="connsiteY58" fmla="*/ 278606 h 319087"/>
                <a:gd name="connsiteX59" fmla="*/ 681037 w 690562"/>
                <a:gd name="connsiteY59" fmla="*/ 278606 h 319087"/>
                <a:gd name="connsiteX60" fmla="*/ 690562 w 690562"/>
                <a:gd name="connsiteY60" fmla="*/ 204787 h 319087"/>
                <a:gd name="connsiteX61" fmla="*/ 614362 w 690562"/>
                <a:gd name="connsiteY61" fmla="*/ 228600 h 319087"/>
                <a:gd name="connsiteX62" fmla="*/ 600075 w 690562"/>
                <a:gd name="connsiteY62" fmla="*/ 173831 h 319087"/>
                <a:gd name="connsiteX63" fmla="*/ 583406 w 690562"/>
                <a:gd name="connsiteY63" fmla="*/ 145256 h 319087"/>
                <a:gd name="connsiteX64" fmla="*/ 585787 w 690562"/>
                <a:gd name="connsiteY64" fmla="*/ 121444 h 319087"/>
                <a:gd name="connsiteX65" fmla="*/ 566737 w 690562"/>
                <a:gd name="connsiteY65" fmla="*/ 83344 h 319087"/>
                <a:gd name="connsiteX66" fmla="*/ 561975 w 690562"/>
                <a:gd name="connsiteY66" fmla="*/ 50006 h 319087"/>
                <a:gd name="connsiteX67" fmla="*/ 533400 w 690562"/>
                <a:gd name="connsiteY67" fmla="*/ 0 h 319087"/>
                <a:gd name="connsiteX68" fmla="*/ 411956 w 690562"/>
                <a:gd name="connsiteY68" fmla="*/ 42862 h 319087"/>
                <a:gd name="connsiteX69" fmla="*/ 319087 w 690562"/>
                <a:gd name="connsiteY69" fmla="*/ 71437 h 319087"/>
                <a:gd name="connsiteX70" fmla="*/ 257175 w 690562"/>
                <a:gd name="connsiteY70" fmla="*/ 92869 h 319087"/>
                <a:gd name="connsiteX71" fmla="*/ 147637 w 690562"/>
                <a:gd name="connsiteY71" fmla="*/ 126206 h 319087"/>
                <a:gd name="connsiteX72" fmla="*/ 64293 w 690562"/>
                <a:gd name="connsiteY72" fmla="*/ 157162 h 319087"/>
                <a:gd name="connsiteX73" fmla="*/ 0 w 690562"/>
                <a:gd name="connsiteY73" fmla="*/ 180975 h 319087"/>
                <a:gd name="connsiteX0" fmla="*/ 0 w 690562"/>
                <a:gd name="connsiteY0" fmla="*/ 180975 h 319087"/>
                <a:gd name="connsiteX1" fmla="*/ 40481 w 690562"/>
                <a:gd name="connsiteY1" fmla="*/ 238125 h 319087"/>
                <a:gd name="connsiteX2" fmla="*/ 76200 w 690562"/>
                <a:gd name="connsiteY2" fmla="*/ 207169 h 319087"/>
                <a:gd name="connsiteX3" fmla="*/ 92868 w 690562"/>
                <a:gd name="connsiteY3" fmla="*/ 209550 h 319087"/>
                <a:gd name="connsiteX4" fmla="*/ 104775 w 690562"/>
                <a:gd name="connsiteY4" fmla="*/ 161925 h 319087"/>
                <a:gd name="connsiteX5" fmla="*/ 145256 w 690562"/>
                <a:gd name="connsiteY5" fmla="*/ 169069 h 319087"/>
                <a:gd name="connsiteX6" fmla="*/ 171450 w 690562"/>
                <a:gd name="connsiteY6" fmla="*/ 161925 h 319087"/>
                <a:gd name="connsiteX7" fmla="*/ 192881 w 690562"/>
                <a:gd name="connsiteY7" fmla="*/ 140494 h 319087"/>
                <a:gd name="connsiteX8" fmla="*/ 216693 w 690562"/>
                <a:gd name="connsiteY8" fmla="*/ 119062 h 319087"/>
                <a:gd name="connsiteX9" fmla="*/ 238125 w 690562"/>
                <a:gd name="connsiteY9" fmla="*/ 119062 h 319087"/>
                <a:gd name="connsiteX10" fmla="*/ 259556 w 690562"/>
                <a:gd name="connsiteY10" fmla="*/ 130969 h 319087"/>
                <a:gd name="connsiteX11" fmla="*/ 264318 w 690562"/>
                <a:gd name="connsiteY11" fmla="*/ 145256 h 319087"/>
                <a:gd name="connsiteX12" fmla="*/ 283368 w 690562"/>
                <a:gd name="connsiteY12" fmla="*/ 157162 h 319087"/>
                <a:gd name="connsiteX13" fmla="*/ 304800 w 690562"/>
                <a:gd name="connsiteY13" fmla="*/ 154817 h 319087"/>
                <a:gd name="connsiteX14" fmla="*/ 361950 w 690562"/>
                <a:gd name="connsiteY14" fmla="*/ 195297 h 319087"/>
                <a:gd name="connsiteX15" fmla="*/ 397668 w 690562"/>
                <a:gd name="connsiteY15" fmla="*/ 214312 h 319087"/>
                <a:gd name="connsiteX16" fmla="*/ 402431 w 690562"/>
                <a:gd name="connsiteY16" fmla="*/ 235744 h 319087"/>
                <a:gd name="connsiteX17" fmla="*/ 400050 w 690562"/>
                <a:gd name="connsiteY17" fmla="*/ 264319 h 319087"/>
                <a:gd name="connsiteX18" fmla="*/ 388143 w 690562"/>
                <a:gd name="connsiteY18" fmla="*/ 290512 h 319087"/>
                <a:gd name="connsiteX19" fmla="*/ 409575 w 690562"/>
                <a:gd name="connsiteY19" fmla="*/ 302419 h 319087"/>
                <a:gd name="connsiteX20" fmla="*/ 419100 w 690562"/>
                <a:gd name="connsiteY20" fmla="*/ 302419 h 319087"/>
                <a:gd name="connsiteX21" fmla="*/ 438150 w 690562"/>
                <a:gd name="connsiteY21" fmla="*/ 290512 h 319087"/>
                <a:gd name="connsiteX22" fmla="*/ 454818 w 690562"/>
                <a:gd name="connsiteY22" fmla="*/ 295275 h 319087"/>
                <a:gd name="connsiteX23" fmla="*/ 473868 w 690562"/>
                <a:gd name="connsiteY23" fmla="*/ 309562 h 319087"/>
                <a:gd name="connsiteX24" fmla="*/ 507206 w 690562"/>
                <a:gd name="connsiteY24" fmla="*/ 314325 h 319087"/>
                <a:gd name="connsiteX25" fmla="*/ 523875 w 690562"/>
                <a:gd name="connsiteY25" fmla="*/ 319087 h 319087"/>
                <a:gd name="connsiteX26" fmla="*/ 526256 w 690562"/>
                <a:gd name="connsiteY26" fmla="*/ 302419 h 319087"/>
                <a:gd name="connsiteX27" fmla="*/ 535781 w 690562"/>
                <a:gd name="connsiteY27" fmla="*/ 290512 h 319087"/>
                <a:gd name="connsiteX28" fmla="*/ 528637 w 690562"/>
                <a:gd name="connsiteY28" fmla="*/ 261937 h 319087"/>
                <a:gd name="connsiteX29" fmla="*/ 509587 w 690562"/>
                <a:gd name="connsiteY29" fmla="*/ 257175 h 319087"/>
                <a:gd name="connsiteX30" fmla="*/ 490537 w 690562"/>
                <a:gd name="connsiteY30" fmla="*/ 235744 h 319087"/>
                <a:gd name="connsiteX31" fmla="*/ 481012 w 690562"/>
                <a:gd name="connsiteY31" fmla="*/ 202406 h 319087"/>
                <a:gd name="connsiteX32" fmla="*/ 461962 w 690562"/>
                <a:gd name="connsiteY32" fmla="*/ 154781 h 319087"/>
                <a:gd name="connsiteX33" fmla="*/ 457200 w 690562"/>
                <a:gd name="connsiteY33" fmla="*/ 126206 h 319087"/>
                <a:gd name="connsiteX34" fmla="*/ 457200 w 690562"/>
                <a:gd name="connsiteY34" fmla="*/ 111919 h 319087"/>
                <a:gd name="connsiteX35" fmla="*/ 469106 w 690562"/>
                <a:gd name="connsiteY35" fmla="*/ 100012 h 319087"/>
                <a:gd name="connsiteX36" fmla="*/ 476250 w 690562"/>
                <a:gd name="connsiteY36" fmla="*/ 78581 h 319087"/>
                <a:gd name="connsiteX37" fmla="*/ 497681 w 690562"/>
                <a:gd name="connsiteY37" fmla="*/ 73819 h 319087"/>
                <a:gd name="connsiteX38" fmla="*/ 500062 w 690562"/>
                <a:gd name="connsiteY38" fmla="*/ 92869 h 319087"/>
                <a:gd name="connsiteX39" fmla="*/ 495300 w 690562"/>
                <a:gd name="connsiteY39" fmla="*/ 107156 h 319087"/>
                <a:gd name="connsiteX40" fmla="*/ 509587 w 690562"/>
                <a:gd name="connsiteY40" fmla="*/ 116681 h 319087"/>
                <a:gd name="connsiteX41" fmla="*/ 509587 w 690562"/>
                <a:gd name="connsiteY41" fmla="*/ 126206 h 319087"/>
                <a:gd name="connsiteX42" fmla="*/ 504825 w 690562"/>
                <a:gd name="connsiteY42" fmla="*/ 147637 h 319087"/>
                <a:gd name="connsiteX43" fmla="*/ 502443 w 690562"/>
                <a:gd name="connsiteY43" fmla="*/ 154781 h 319087"/>
                <a:gd name="connsiteX44" fmla="*/ 523875 w 690562"/>
                <a:gd name="connsiteY44" fmla="*/ 171450 h 319087"/>
                <a:gd name="connsiteX45" fmla="*/ 531018 w 690562"/>
                <a:gd name="connsiteY45" fmla="*/ 185737 h 319087"/>
                <a:gd name="connsiteX46" fmla="*/ 545306 w 690562"/>
                <a:gd name="connsiteY46" fmla="*/ 190500 h 319087"/>
                <a:gd name="connsiteX47" fmla="*/ 531018 w 690562"/>
                <a:gd name="connsiteY47" fmla="*/ 204787 h 319087"/>
                <a:gd name="connsiteX48" fmla="*/ 528637 w 690562"/>
                <a:gd name="connsiteY48" fmla="*/ 216694 h 319087"/>
                <a:gd name="connsiteX49" fmla="*/ 547687 w 690562"/>
                <a:gd name="connsiteY49" fmla="*/ 235744 h 319087"/>
                <a:gd name="connsiteX50" fmla="*/ 547687 w 690562"/>
                <a:gd name="connsiteY50" fmla="*/ 235744 h 319087"/>
                <a:gd name="connsiteX51" fmla="*/ 581025 w 690562"/>
                <a:gd name="connsiteY51" fmla="*/ 247650 h 319087"/>
                <a:gd name="connsiteX52" fmla="*/ 595312 w 690562"/>
                <a:gd name="connsiteY52" fmla="*/ 242887 h 319087"/>
                <a:gd name="connsiteX53" fmla="*/ 602456 w 690562"/>
                <a:gd name="connsiteY53" fmla="*/ 264319 h 319087"/>
                <a:gd name="connsiteX54" fmla="*/ 602456 w 690562"/>
                <a:gd name="connsiteY54" fmla="*/ 292894 h 319087"/>
                <a:gd name="connsiteX55" fmla="*/ 611981 w 690562"/>
                <a:gd name="connsiteY55" fmla="*/ 297656 h 319087"/>
                <a:gd name="connsiteX56" fmla="*/ 631031 w 690562"/>
                <a:gd name="connsiteY56" fmla="*/ 297656 h 319087"/>
                <a:gd name="connsiteX57" fmla="*/ 650081 w 690562"/>
                <a:gd name="connsiteY57" fmla="*/ 285750 h 319087"/>
                <a:gd name="connsiteX58" fmla="*/ 669131 w 690562"/>
                <a:gd name="connsiteY58" fmla="*/ 278606 h 319087"/>
                <a:gd name="connsiteX59" fmla="*/ 681037 w 690562"/>
                <a:gd name="connsiteY59" fmla="*/ 278606 h 319087"/>
                <a:gd name="connsiteX60" fmla="*/ 690562 w 690562"/>
                <a:gd name="connsiteY60" fmla="*/ 204787 h 319087"/>
                <a:gd name="connsiteX61" fmla="*/ 614362 w 690562"/>
                <a:gd name="connsiteY61" fmla="*/ 228600 h 319087"/>
                <a:gd name="connsiteX62" fmla="*/ 600075 w 690562"/>
                <a:gd name="connsiteY62" fmla="*/ 173831 h 319087"/>
                <a:gd name="connsiteX63" fmla="*/ 583406 w 690562"/>
                <a:gd name="connsiteY63" fmla="*/ 145256 h 319087"/>
                <a:gd name="connsiteX64" fmla="*/ 585787 w 690562"/>
                <a:gd name="connsiteY64" fmla="*/ 121444 h 319087"/>
                <a:gd name="connsiteX65" fmla="*/ 566737 w 690562"/>
                <a:gd name="connsiteY65" fmla="*/ 83344 h 319087"/>
                <a:gd name="connsiteX66" fmla="*/ 561975 w 690562"/>
                <a:gd name="connsiteY66" fmla="*/ 50006 h 319087"/>
                <a:gd name="connsiteX67" fmla="*/ 533400 w 690562"/>
                <a:gd name="connsiteY67" fmla="*/ 0 h 319087"/>
                <a:gd name="connsiteX68" fmla="*/ 411956 w 690562"/>
                <a:gd name="connsiteY68" fmla="*/ 42862 h 319087"/>
                <a:gd name="connsiteX69" fmla="*/ 319087 w 690562"/>
                <a:gd name="connsiteY69" fmla="*/ 71437 h 319087"/>
                <a:gd name="connsiteX70" fmla="*/ 257175 w 690562"/>
                <a:gd name="connsiteY70" fmla="*/ 92869 h 319087"/>
                <a:gd name="connsiteX71" fmla="*/ 147637 w 690562"/>
                <a:gd name="connsiteY71" fmla="*/ 126206 h 319087"/>
                <a:gd name="connsiteX72" fmla="*/ 64293 w 690562"/>
                <a:gd name="connsiteY72" fmla="*/ 157162 h 319087"/>
                <a:gd name="connsiteX73" fmla="*/ 0 w 690562"/>
                <a:gd name="connsiteY73" fmla="*/ 180975 h 319087"/>
                <a:gd name="connsiteX0" fmla="*/ 0 w 690562"/>
                <a:gd name="connsiteY0" fmla="*/ 180975 h 319087"/>
                <a:gd name="connsiteX1" fmla="*/ 40481 w 690562"/>
                <a:gd name="connsiteY1" fmla="*/ 238125 h 319087"/>
                <a:gd name="connsiteX2" fmla="*/ 76200 w 690562"/>
                <a:gd name="connsiteY2" fmla="*/ 207169 h 319087"/>
                <a:gd name="connsiteX3" fmla="*/ 92868 w 690562"/>
                <a:gd name="connsiteY3" fmla="*/ 209550 h 319087"/>
                <a:gd name="connsiteX4" fmla="*/ 104775 w 690562"/>
                <a:gd name="connsiteY4" fmla="*/ 161925 h 319087"/>
                <a:gd name="connsiteX5" fmla="*/ 145256 w 690562"/>
                <a:gd name="connsiteY5" fmla="*/ 169069 h 319087"/>
                <a:gd name="connsiteX6" fmla="*/ 171450 w 690562"/>
                <a:gd name="connsiteY6" fmla="*/ 161925 h 319087"/>
                <a:gd name="connsiteX7" fmla="*/ 192881 w 690562"/>
                <a:gd name="connsiteY7" fmla="*/ 140494 h 319087"/>
                <a:gd name="connsiteX8" fmla="*/ 216693 w 690562"/>
                <a:gd name="connsiteY8" fmla="*/ 119062 h 319087"/>
                <a:gd name="connsiteX9" fmla="*/ 238125 w 690562"/>
                <a:gd name="connsiteY9" fmla="*/ 119062 h 319087"/>
                <a:gd name="connsiteX10" fmla="*/ 259556 w 690562"/>
                <a:gd name="connsiteY10" fmla="*/ 130969 h 319087"/>
                <a:gd name="connsiteX11" fmla="*/ 264318 w 690562"/>
                <a:gd name="connsiteY11" fmla="*/ 145256 h 319087"/>
                <a:gd name="connsiteX12" fmla="*/ 283368 w 690562"/>
                <a:gd name="connsiteY12" fmla="*/ 157162 h 319087"/>
                <a:gd name="connsiteX13" fmla="*/ 304800 w 690562"/>
                <a:gd name="connsiteY13" fmla="*/ 154817 h 319087"/>
                <a:gd name="connsiteX14" fmla="*/ 361950 w 690562"/>
                <a:gd name="connsiteY14" fmla="*/ 195297 h 319087"/>
                <a:gd name="connsiteX15" fmla="*/ 397668 w 690562"/>
                <a:gd name="connsiteY15" fmla="*/ 214312 h 319087"/>
                <a:gd name="connsiteX16" fmla="*/ 402431 w 690562"/>
                <a:gd name="connsiteY16" fmla="*/ 235744 h 319087"/>
                <a:gd name="connsiteX17" fmla="*/ 400050 w 690562"/>
                <a:gd name="connsiteY17" fmla="*/ 264319 h 319087"/>
                <a:gd name="connsiteX18" fmla="*/ 388143 w 690562"/>
                <a:gd name="connsiteY18" fmla="*/ 290512 h 319087"/>
                <a:gd name="connsiteX19" fmla="*/ 409575 w 690562"/>
                <a:gd name="connsiteY19" fmla="*/ 302419 h 319087"/>
                <a:gd name="connsiteX20" fmla="*/ 419100 w 690562"/>
                <a:gd name="connsiteY20" fmla="*/ 302419 h 319087"/>
                <a:gd name="connsiteX21" fmla="*/ 438150 w 690562"/>
                <a:gd name="connsiteY21" fmla="*/ 290512 h 319087"/>
                <a:gd name="connsiteX22" fmla="*/ 473868 w 690562"/>
                <a:gd name="connsiteY22" fmla="*/ 309562 h 319087"/>
                <a:gd name="connsiteX23" fmla="*/ 507206 w 690562"/>
                <a:gd name="connsiteY23" fmla="*/ 314325 h 319087"/>
                <a:gd name="connsiteX24" fmla="*/ 523875 w 690562"/>
                <a:gd name="connsiteY24" fmla="*/ 319087 h 319087"/>
                <a:gd name="connsiteX25" fmla="*/ 526256 w 690562"/>
                <a:gd name="connsiteY25" fmla="*/ 302419 h 319087"/>
                <a:gd name="connsiteX26" fmla="*/ 535781 w 690562"/>
                <a:gd name="connsiteY26" fmla="*/ 290512 h 319087"/>
                <a:gd name="connsiteX27" fmla="*/ 528637 w 690562"/>
                <a:gd name="connsiteY27" fmla="*/ 261937 h 319087"/>
                <a:gd name="connsiteX28" fmla="*/ 509587 w 690562"/>
                <a:gd name="connsiteY28" fmla="*/ 257175 h 319087"/>
                <a:gd name="connsiteX29" fmla="*/ 490537 w 690562"/>
                <a:gd name="connsiteY29" fmla="*/ 235744 h 319087"/>
                <a:gd name="connsiteX30" fmla="*/ 481012 w 690562"/>
                <a:gd name="connsiteY30" fmla="*/ 202406 h 319087"/>
                <a:gd name="connsiteX31" fmla="*/ 461962 w 690562"/>
                <a:gd name="connsiteY31" fmla="*/ 154781 h 319087"/>
                <a:gd name="connsiteX32" fmla="*/ 457200 w 690562"/>
                <a:gd name="connsiteY32" fmla="*/ 126206 h 319087"/>
                <a:gd name="connsiteX33" fmla="*/ 457200 w 690562"/>
                <a:gd name="connsiteY33" fmla="*/ 111919 h 319087"/>
                <a:gd name="connsiteX34" fmla="*/ 469106 w 690562"/>
                <a:gd name="connsiteY34" fmla="*/ 100012 h 319087"/>
                <a:gd name="connsiteX35" fmla="*/ 476250 w 690562"/>
                <a:gd name="connsiteY35" fmla="*/ 78581 h 319087"/>
                <a:gd name="connsiteX36" fmla="*/ 497681 w 690562"/>
                <a:gd name="connsiteY36" fmla="*/ 73819 h 319087"/>
                <a:gd name="connsiteX37" fmla="*/ 500062 w 690562"/>
                <a:gd name="connsiteY37" fmla="*/ 92869 h 319087"/>
                <a:gd name="connsiteX38" fmla="*/ 495300 w 690562"/>
                <a:gd name="connsiteY38" fmla="*/ 107156 h 319087"/>
                <a:gd name="connsiteX39" fmla="*/ 509587 w 690562"/>
                <a:gd name="connsiteY39" fmla="*/ 116681 h 319087"/>
                <a:gd name="connsiteX40" fmla="*/ 509587 w 690562"/>
                <a:gd name="connsiteY40" fmla="*/ 126206 h 319087"/>
                <a:gd name="connsiteX41" fmla="*/ 504825 w 690562"/>
                <a:gd name="connsiteY41" fmla="*/ 147637 h 319087"/>
                <a:gd name="connsiteX42" fmla="*/ 502443 w 690562"/>
                <a:gd name="connsiteY42" fmla="*/ 154781 h 319087"/>
                <a:gd name="connsiteX43" fmla="*/ 523875 w 690562"/>
                <a:gd name="connsiteY43" fmla="*/ 171450 h 319087"/>
                <a:gd name="connsiteX44" fmla="*/ 531018 w 690562"/>
                <a:gd name="connsiteY44" fmla="*/ 185737 h 319087"/>
                <a:gd name="connsiteX45" fmla="*/ 545306 w 690562"/>
                <a:gd name="connsiteY45" fmla="*/ 190500 h 319087"/>
                <a:gd name="connsiteX46" fmla="*/ 531018 w 690562"/>
                <a:gd name="connsiteY46" fmla="*/ 204787 h 319087"/>
                <a:gd name="connsiteX47" fmla="*/ 528637 w 690562"/>
                <a:gd name="connsiteY47" fmla="*/ 216694 h 319087"/>
                <a:gd name="connsiteX48" fmla="*/ 547687 w 690562"/>
                <a:gd name="connsiteY48" fmla="*/ 235744 h 319087"/>
                <a:gd name="connsiteX49" fmla="*/ 547687 w 690562"/>
                <a:gd name="connsiteY49" fmla="*/ 235744 h 319087"/>
                <a:gd name="connsiteX50" fmla="*/ 581025 w 690562"/>
                <a:gd name="connsiteY50" fmla="*/ 247650 h 319087"/>
                <a:gd name="connsiteX51" fmla="*/ 595312 w 690562"/>
                <a:gd name="connsiteY51" fmla="*/ 242887 h 319087"/>
                <a:gd name="connsiteX52" fmla="*/ 602456 w 690562"/>
                <a:gd name="connsiteY52" fmla="*/ 264319 h 319087"/>
                <a:gd name="connsiteX53" fmla="*/ 602456 w 690562"/>
                <a:gd name="connsiteY53" fmla="*/ 292894 h 319087"/>
                <a:gd name="connsiteX54" fmla="*/ 611981 w 690562"/>
                <a:gd name="connsiteY54" fmla="*/ 297656 h 319087"/>
                <a:gd name="connsiteX55" fmla="*/ 631031 w 690562"/>
                <a:gd name="connsiteY55" fmla="*/ 297656 h 319087"/>
                <a:gd name="connsiteX56" fmla="*/ 650081 w 690562"/>
                <a:gd name="connsiteY56" fmla="*/ 285750 h 319087"/>
                <a:gd name="connsiteX57" fmla="*/ 669131 w 690562"/>
                <a:gd name="connsiteY57" fmla="*/ 278606 h 319087"/>
                <a:gd name="connsiteX58" fmla="*/ 681037 w 690562"/>
                <a:gd name="connsiteY58" fmla="*/ 278606 h 319087"/>
                <a:gd name="connsiteX59" fmla="*/ 690562 w 690562"/>
                <a:gd name="connsiteY59" fmla="*/ 204787 h 319087"/>
                <a:gd name="connsiteX60" fmla="*/ 614362 w 690562"/>
                <a:gd name="connsiteY60" fmla="*/ 228600 h 319087"/>
                <a:gd name="connsiteX61" fmla="*/ 600075 w 690562"/>
                <a:gd name="connsiteY61" fmla="*/ 173831 h 319087"/>
                <a:gd name="connsiteX62" fmla="*/ 583406 w 690562"/>
                <a:gd name="connsiteY62" fmla="*/ 145256 h 319087"/>
                <a:gd name="connsiteX63" fmla="*/ 585787 w 690562"/>
                <a:gd name="connsiteY63" fmla="*/ 121444 h 319087"/>
                <a:gd name="connsiteX64" fmla="*/ 566737 w 690562"/>
                <a:gd name="connsiteY64" fmla="*/ 83344 h 319087"/>
                <a:gd name="connsiteX65" fmla="*/ 561975 w 690562"/>
                <a:gd name="connsiteY65" fmla="*/ 50006 h 319087"/>
                <a:gd name="connsiteX66" fmla="*/ 533400 w 690562"/>
                <a:gd name="connsiteY66" fmla="*/ 0 h 319087"/>
                <a:gd name="connsiteX67" fmla="*/ 411956 w 690562"/>
                <a:gd name="connsiteY67" fmla="*/ 42862 h 319087"/>
                <a:gd name="connsiteX68" fmla="*/ 319087 w 690562"/>
                <a:gd name="connsiteY68" fmla="*/ 71437 h 319087"/>
                <a:gd name="connsiteX69" fmla="*/ 257175 w 690562"/>
                <a:gd name="connsiteY69" fmla="*/ 92869 h 319087"/>
                <a:gd name="connsiteX70" fmla="*/ 147637 w 690562"/>
                <a:gd name="connsiteY70" fmla="*/ 126206 h 319087"/>
                <a:gd name="connsiteX71" fmla="*/ 64293 w 690562"/>
                <a:gd name="connsiteY71" fmla="*/ 157162 h 319087"/>
                <a:gd name="connsiteX72" fmla="*/ 0 w 690562"/>
                <a:gd name="connsiteY72" fmla="*/ 180975 h 319087"/>
                <a:gd name="connsiteX0" fmla="*/ 0 w 690562"/>
                <a:gd name="connsiteY0" fmla="*/ 180975 h 319087"/>
                <a:gd name="connsiteX1" fmla="*/ 40481 w 690562"/>
                <a:gd name="connsiteY1" fmla="*/ 238125 h 319087"/>
                <a:gd name="connsiteX2" fmla="*/ 76200 w 690562"/>
                <a:gd name="connsiteY2" fmla="*/ 207169 h 319087"/>
                <a:gd name="connsiteX3" fmla="*/ 92868 w 690562"/>
                <a:gd name="connsiteY3" fmla="*/ 209550 h 319087"/>
                <a:gd name="connsiteX4" fmla="*/ 104775 w 690562"/>
                <a:gd name="connsiteY4" fmla="*/ 161925 h 319087"/>
                <a:gd name="connsiteX5" fmla="*/ 145256 w 690562"/>
                <a:gd name="connsiteY5" fmla="*/ 169069 h 319087"/>
                <a:gd name="connsiteX6" fmla="*/ 171450 w 690562"/>
                <a:gd name="connsiteY6" fmla="*/ 161925 h 319087"/>
                <a:gd name="connsiteX7" fmla="*/ 192881 w 690562"/>
                <a:gd name="connsiteY7" fmla="*/ 140494 h 319087"/>
                <a:gd name="connsiteX8" fmla="*/ 216693 w 690562"/>
                <a:gd name="connsiteY8" fmla="*/ 119062 h 319087"/>
                <a:gd name="connsiteX9" fmla="*/ 238125 w 690562"/>
                <a:gd name="connsiteY9" fmla="*/ 119062 h 319087"/>
                <a:gd name="connsiteX10" fmla="*/ 259556 w 690562"/>
                <a:gd name="connsiteY10" fmla="*/ 130969 h 319087"/>
                <a:gd name="connsiteX11" fmla="*/ 264318 w 690562"/>
                <a:gd name="connsiteY11" fmla="*/ 145256 h 319087"/>
                <a:gd name="connsiteX12" fmla="*/ 283368 w 690562"/>
                <a:gd name="connsiteY12" fmla="*/ 157162 h 319087"/>
                <a:gd name="connsiteX13" fmla="*/ 304800 w 690562"/>
                <a:gd name="connsiteY13" fmla="*/ 154817 h 319087"/>
                <a:gd name="connsiteX14" fmla="*/ 361950 w 690562"/>
                <a:gd name="connsiteY14" fmla="*/ 195297 h 319087"/>
                <a:gd name="connsiteX15" fmla="*/ 397668 w 690562"/>
                <a:gd name="connsiteY15" fmla="*/ 214312 h 319087"/>
                <a:gd name="connsiteX16" fmla="*/ 402431 w 690562"/>
                <a:gd name="connsiteY16" fmla="*/ 235744 h 319087"/>
                <a:gd name="connsiteX17" fmla="*/ 400050 w 690562"/>
                <a:gd name="connsiteY17" fmla="*/ 264319 h 319087"/>
                <a:gd name="connsiteX18" fmla="*/ 388143 w 690562"/>
                <a:gd name="connsiteY18" fmla="*/ 290512 h 319087"/>
                <a:gd name="connsiteX19" fmla="*/ 409575 w 690562"/>
                <a:gd name="connsiteY19" fmla="*/ 302419 h 319087"/>
                <a:gd name="connsiteX20" fmla="*/ 419100 w 690562"/>
                <a:gd name="connsiteY20" fmla="*/ 302419 h 319087"/>
                <a:gd name="connsiteX21" fmla="*/ 438150 w 690562"/>
                <a:gd name="connsiteY21" fmla="*/ 290512 h 319087"/>
                <a:gd name="connsiteX22" fmla="*/ 473868 w 690562"/>
                <a:gd name="connsiteY22" fmla="*/ 309562 h 319087"/>
                <a:gd name="connsiteX23" fmla="*/ 523875 w 690562"/>
                <a:gd name="connsiteY23" fmla="*/ 319087 h 319087"/>
                <a:gd name="connsiteX24" fmla="*/ 526256 w 690562"/>
                <a:gd name="connsiteY24" fmla="*/ 302419 h 319087"/>
                <a:gd name="connsiteX25" fmla="*/ 535781 w 690562"/>
                <a:gd name="connsiteY25" fmla="*/ 290512 h 319087"/>
                <a:gd name="connsiteX26" fmla="*/ 528637 w 690562"/>
                <a:gd name="connsiteY26" fmla="*/ 261937 h 319087"/>
                <a:gd name="connsiteX27" fmla="*/ 509587 w 690562"/>
                <a:gd name="connsiteY27" fmla="*/ 257175 h 319087"/>
                <a:gd name="connsiteX28" fmla="*/ 490537 w 690562"/>
                <a:gd name="connsiteY28" fmla="*/ 235744 h 319087"/>
                <a:gd name="connsiteX29" fmla="*/ 481012 w 690562"/>
                <a:gd name="connsiteY29" fmla="*/ 202406 h 319087"/>
                <a:gd name="connsiteX30" fmla="*/ 461962 w 690562"/>
                <a:gd name="connsiteY30" fmla="*/ 154781 h 319087"/>
                <a:gd name="connsiteX31" fmla="*/ 457200 w 690562"/>
                <a:gd name="connsiteY31" fmla="*/ 126206 h 319087"/>
                <a:gd name="connsiteX32" fmla="*/ 457200 w 690562"/>
                <a:gd name="connsiteY32" fmla="*/ 111919 h 319087"/>
                <a:gd name="connsiteX33" fmla="*/ 469106 w 690562"/>
                <a:gd name="connsiteY33" fmla="*/ 100012 h 319087"/>
                <a:gd name="connsiteX34" fmla="*/ 476250 w 690562"/>
                <a:gd name="connsiteY34" fmla="*/ 78581 h 319087"/>
                <a:gd name="connsiteX35" fmla="*/ 497681 w 690562"/>
                <a:gd name="connsiteY35" fmla="*/ 73819 h 319087"/>
                <a:gd name="connsiteX36" fmla="*/ 500062 w 690562"/>
                <a:gd name="connsiteY36" fmla="*/ 92869 h 319087"/>
                <a:gd name="connsiteX37" fmla="*/ 495300 w 690562"/>
                <a:gd name="connsiteY37" fmla="*/ 107156 h 319087"/>
                <a:gd name="connsiteX38" fmla="*/ 509587 w 690562"/>
                <a:gd name="connsiteY38" fmla="*/ 116681 h 319087"/>
                <a:gd name="connsiteX39" fmla="*/ 509587 w 690562"/>
                <a:gd name="connsiteY39" fmla="*/ 126206 h 319087"/>
                <a:gd name="connsiteX40" fmla="*/ 504825 w 690562"/>
                <a:gd name="connsiteY40" fmla="*/ 147637 h 319087"/>
                <a:gd name="connsiteX41" fmla="*/ 502443 w 690562"/>
                <a:gd name="connsiteY41" fmla="*/ 154781 h 319087"/>
                <a:gd name="connsiteX42" fmla="*/ 523875 w 690562"/>
                <a:gd name="connsiteY42" fmla="*/ 171450 h 319087"/>
                <a:gd name="connsiteX43" fmla="*/ 531018 w 690562"/>
                <a:gd name="connsiteY43" fmla="*/ 185737 h 319087"/>
                <a:gd name="connsiteX44" fmla="*/ 545306 w 690562"/>
                <a:gd name="connsiteY44" fmla="*/ 190500 h 319087"/>
                <a:gd name="connsiteX45" fmla="*/ 531018 w 690562"/>
                <a:gd name="connsiteY45" fmla="*/ 204787 h 319087"/>
                <a:gd name="connsiteX46" fmla="*/ 528637 w 690562"/>
                <a:gd name="connsiteY46" fmla="*/ 216694 h 319087"/>
                <a:gd name="connsiteX47" fmla="*/ 547687 w 690562"/>
                <a:gd name="connsiteY47" fmla="*/ 235744 h 319087"/>
                <a:gd name="connsiteX48" fmla="*/ 547687 w 690562"/>
                <a:gd name="connsiteY48" fmla="*/ 235744 h 319087"/>
                <a:gd name="connsiteX49" fmla="*/ 581025 w 690562"/>
                <a:gd name="connsiteY49" fmla="*/ 247650 h 319087"/>
                <a:gd name="connsiteX50" fmla="*/ 595312 w 690562"/>
                <a:gd name="connsiteY50" fmla="*/ 242887 h 319087"/>
                <a:gd name="connsiteX51" fmla="*/ 602456 w 690562"/>
                <a:gd name="connsiteY51" fmla="*/ 264319 h 319087"/>
                <a:gd name="connsiteX52" fmla="*/ 602456 w 690562"/>
                <a:gd name="connsiteY52" fmla="*/ 292894 h 319087"/>
                <a:gd name="connsiteX53" fmla="*/ 611981 w 690562"/>
                <a:gd name="connsiteY53" fmla="*/ 297656 h 319087"/>
                <a:gd name="connsiteX54" fmla="*/ 631031 w 690562"/>
                <a:gd name="connsiteY54" fmla="*/ 297656 h 319087"/>
                <a:gd name="connsiteX55" fmla="*/ 650081 w 690562"/>
                <a:gd name="connsiteY55" fmla="*/ 285750 h 319087"/>
                <a:gd name="connsiteX56" fmla="*/ 669131 w 690562"/>
                <a:gd name="connsiteY56" fmla="*/ 278606 h 319087"/>
                <a:gd name="connsiteX57" fmla="*/ 681037 w 690562"/>
                <a:gd name="connsiteY57" fmla="*/ 278606 h 319087"/>
                <a:gd name="connsiteX58" fmla="*/ 690562 w 690562"/>
                <a:gd name="connsiteY58" fmla="*/ 204787 h 319087"/>
                <a:gd name="connsiteX59" fmla="*/ 614362 w 690562"/>
                <a:gd name="connsiteY59" fmla="*/ 228600 h 319087"/>
                <a:gd name="connsiteX60" fmla="*/ 600075 w 690562"/>
                <a:gd name="connsiteY60" fmla="*/ 173831 h 319087"/>
                <a:gd name="connsiteX61" fmla="*/ 583406 w 690562"/>
                <a:gd name="connsiteY61" fmla="*/ 145256 h 319087"/>
                <a:gd name="connsiteX62" fmla="*/ 585787 w 690562"/>
                <a:gd name="connsiteY62" fmla="*/ 121444 h 319087"/>
                <a:gd name="connsiteX63" fmla="*/ 566737 w 690562"/>
                <a:gd name="connsiteY63" fmla="*/ 83344 h 319087"/>
                <a:gd name="connsiteX64" fmla="*/ 561975 w 690562"/>
                <a:gd name="connsiteY64" fmla="*/ 50006 h 319087"/>
                <a:gd name="connsiteX65" fmla="*/ 533400 w 690562"/>
                <a:gd name="connsiteY65" fmla="*/ 0 h 319087"/>
                <a:gd name="connsiteX66" fmla="*/ 411956 w 690562"/>
                <a:gd name="connsiteY66" fmla="*/ 42862 h 319087"/>
                <a:gd name="connsiteX67" fmla="*/ 319087 w 690562"/>
                <a:gd name="connsiteY67" fmla="*/ 71437 h 319087"/>
                <a:gd name="connsiteX68" fmla="*/ 257175 w 690562"/>
                <a:gd name="connsiteY68" fmla="*/ 92869 h 319087"/>
                <a:gd name="connsiteX69" fmla="*/ 147637 w 690562"/>
                <a:gd name="connsiteY69" fmla="*/ 126206 h 319087"/>
                <a:gd name="connsiteX70" fmla="*/ 64293 w 690562"/>
                <a:gd name="connsiteY70" fmla="*/ 157162 h 319087"/>
                <a:gd name="connsiteX71" fmla="*/ 0 w 690562"/>
                <a:gd name="connsiteY71" fmla="*/ 180975 h 319087"/>
                <a:gd name="connsiteX0" fmla="*/ 0 w 690562"/>
                <a:gd name="connsiteY0" fmla="*/ 180975 h 333493"/>
                <a:gd name="connsiteX1" fmla="*/ 40481 w 690562"/>
                <a:gd name="connsiteY1" fmla="*/ 238125 h 333493"/>
                <a:gd name="connsiteX2" fmla="*/ 76200 w 690562"/>
                <a:gd name="connsiteY2" fmla="*/ 207169 h 333493"/>
                <a:gd name="connsiteX3" fmla="*/ 92868 w 690562"/>
                <a:gd name="connsiteY3" fmla="*/ 209550 h 333493"/>
                <a:gd name="connsiteX4" fmla="*/ 104775 w 690562"/>
                <a:gd name="connsiteY4" fmla="*/ 161925 h 333493"/>
                <a:gd name="connsiteX5" fmla="*/ 145256 w 690562"/>
                <a:gd name="connsiteY5" fmla="*/ 169069 h 333493"/>
                <a:gd name="connsiteX6" fmla="*/ 171450 w 690562"/>
                <a:gd name="connsiteY6" fmla="*/ 161925 h 333493"/>
                <a:gd name="connsiteX7" fmla="*/ 192881 w 690562"/>
                <a:gd name="connsiteY7" fmla="*/ 140494 h 333493"/>
                <a:gd name="connsiteX8" fmla="*/ 216693 w 690562"/>
                <a:gd name="connsiteY8" fmla="*/ 119062 h 333493"/>
                <a:gd name="connsiteX9" fmla="*/ 238125 w 690562"/>
                <a:gd name="connsiteY9" fmla="*/ 119062 h 333493"/>
                <a:gd name="connsiteX10" fmla="*/ 259556 w 690562"/>
                <a:gd name="connsiteY10" fmla="*/ 130969 h 333493"/>
                <a:gd name="connsiteX11" fmla="*/ 264318 w 690562"/>
                <a:gd name="connsiteY11" fmla="*/ 145256 h 333493"/>
                <a:gd name="connsiteX12" fmla="*/ 283368 w 690562"/>
                <a:gd name="connsiteY12" fmla="*/ 157162 h 333493"/>
                <a:gd name="connsiteX13" fmla="*/ 304800 w 690562"/>
                <a:gd name="connsiteY13" fmla="*/ 154817 h 333493"/>
                <a:gd name="connsiteX14" fmla="*/ 361950 w 690562"/>
                <a:gd name="connsiteY14" fmla="*/ 195297 h 333493"/>
                <a:gd name="connsiteX15" fmla="*/ 397668 w 690562"/>
                <a:gd name="connsiteY15" fmla="*/ 214312 h 333493"/>
                <a:gd name="connsiteX16" fmla="*/ 402431 w 690562"/>
                <a:gd name="connsiteY16" fmla="*/ 235744 h 333493"/>
                <a:gd name="connsiteX17" fmla="*/ 400050 w 690562"/>
                <a:gd name="connsiteY17" fmla="*/ 264319 h 333493"/>
                <a:gd name="connsiteX18" fmla="*/ 388143 w 690562"/>
                <a:gd name="connsiteY18" fmla="*/ 290512 h 333493"/>
                <a:gd name="connsiteX19" fmla="*/ 409575 w 690562"/>
                <a:gd name="connsiteY19" fmla="*/ 302419 h 333493"/>
                <a:gd name="connsiteX20" fmla="*/ 419100 w 690562"/>
                <a:gd name="connsiteY20" fmla="*/ 302419 h 333493"/>
                <a:gd name="connsiteX21" fmla="*/ 438150 w 690562"/>
                <a:gd name="connsiteY21" fmla="*/ 290512 h 333493"/>
                <a:gd name="connsiteX22" fmla="*/ 473868 w 690562"/>
                <a:gd name="connsiteY22" fmla="*/ 333493 h 333493"/>
                <a:gd name="connsiteX23" fmla="*/ 523875 w 690562"/>
                <a:gd name="connsiteY23" fmla="*/ 319087 h 333493"/>
                <a:gd name="connsiteX24" fmla="*/ 526256 w 690562"/>
                <a:gd name="connsiteY24" fmla="*/ 302419 h 333493"/>
                <a:gd name="connsiteX25" fmla="*/ 535781 w 690562"/>
                <a:gd name="connsiteY25" fmla="*/ 290512 h 333493"/>
                <a:gd name="connsiteX26" fmla="*/ 528637 w 690562"/>
                <a:gd name="connsiteY26" fmla="*/ 261937 h 333493"/>
                <a:gd name="connsiteX27" fmla="*/ 509587 w 690562"/>
                <a:gd name="connsiteY27" fmla="*/ 257175 h 333493"/>
                <a:gd name="connsiteX28" fmla="*/ 490537 w 690562"/>
                <a:gd name="connsiteY28" fmla="*/ 235744 h 333493"/>
                <a:gd name="connsiteX29" fmla="*/ 481012 w 690562"/>
                <a:gd name="connsiteY29" fmla="*/ 202406 h 333493"/>
                <a:gd name="connsiteX30" fmla="*/ 461962 w 690562"/>
                <a:gd name="connsiteY30" fmla="*/ 154781 h 333493"/>
                <a:gd name="connsiteX31" fmla="*/ 457200 w 690562"/>
                <a:gd name="connsiteY31" fmla="*/ 126206 h 333493"/>
                <a:gd name="connsiteX32" fmla="*/ 457200 w 690562"/>
                <a:gd name="connsiteY32" fmla="*/ 111919 h 333493"/>
                <a:gd name="connsiteX33" fmla="*/ 469106 w 690562"/>
                <a:gd name="connsiteY33" fmla="*/ 100012 h 333493"/>
                <a:gd name="connsiteX34" fmla="*/ 476250 w 690562"/>
                <a:gd name="connsiteY34" fmla="*/ 78581 h 333493"/>
                <a:gd name="connsiteX35" fmla="*/ 497681 w 690562"/>
                <a:gd name="connsiteY35" fmla="*/ 73819 h 333493"/>
                <a:gd name="connsiteX36" fmla="*/ 500062 w 690562"/>
                <a:gd name="connsiteY36" fmla="*/ 92869 h 333493"/>
                <a:gd name="connsiteX37" fmla="*/ 495300 w 690562"/>
                <a:gd name="connsiteY37" fmla="*/ 107156 h 333493"/>
                <a:gd name="connsiteX38" fmla="*/ 509587 w 690562"/>
                <a:gd name="connsiteY38" fmla="*/ 116681 h 333493"/>
                <a:gd name="connsiteX39" fmla="*/ 509587 w 690562"/>
                <a:gd name="connsiteY39" fmla="*/ 126206 h 333493"/>
                <a:gd name="connsiteX40" fmla="*/ 504825 w 690562"/>
                <a:gd name="connsiteY40" fmla="*/ 147637 h 333493"/>
                <a:gd name="connsiteX41" fmla="*/ 502443 w 690562"/>
                <a:gd name="connsiteY41" fmla="*/ 154781 h 333493"/>
                <a:gd name="connsiteX42" fmla="*/ 523875 w 690562"/>
                <a:gd name="connsiteY42" fmla="*/ 171450 h 333493"/>
                <a:gd name="connsiteX43" fmla="*/ 531018 w 690562"/>
                <a:gd name="connsiteY43" fmla="*/ 185737 h 333493"/>
                <a:gd name="connsiteX44" fmla="*/ 545306 w 690562"/>
                <a:gd name="connsiteY44" fmla="*/ 190500 h 333493"/>
                <a:gd name="connsiteX45" fmla="*/ 531018 w 690562"/>
                <a:gd name="connsiteY45" fmla="*/ 204787 h 333493"/>
                <a:gd name="connsiteX46" fmla="*/ 528637 w 690562"/>
                <a:gd name="connsiteY46" fmla="*/ 216694 h 333493"/>
                <a:gd name="connsiteX47" fmla="*/ 547687 w 690562"/>
                <a:gd name="connsiteY47" fmla="*/ 235744 h 333493"/>
                <a:gd name="connsiteX48" fmla="*/ 547687 w 690562"/>
                <a:gd name="connsiteY48" fmla="*/ 235744 h 333493"/>
                <a:gd name="connsiteX49" fmla="*/ 581025 w 690562"/>
                <a:gd name="connsiteY49" fmla="*/ 247650 h 333493"/>
                <a:gd name="connsiteX50" fmla="*/ 595312 w 690562"/>
                <a:gd name="connsiteY50" fmla="*/ 242887 h 333493"/>
                <a:gd name="connsiteX51" fmla="*/ 602456 w 690562"/>
                <a:gd name="connsiteY51" fmla="*/ 264319 h 333493"/>
                <a:gd name="connsiteX52" fmla="*/ 602456 w 690562"/>
                <a:gd name="connsiteY52" fmla="*/ 292894 h 333493"/>
                <a:gd name="connsiteX53" fmla="*/ 611981 w 690562"/>
                <a:gd name="connsiteY53" fmla="*/ 297656 h 333493"/>
                <a:gd name="connsiteX54" fmla="*/ 631031 w 690562"/>
                <a:gd name="connsiteY54" fmla="*/ 297656 h 333493"/>
                <a:gd name="connsiteX55" fmla="*/ 650081 w 690562"/>
                <a:gd name="connsiteY55" fmla="*/ 285750 h 333493"/>
                <a:gd name="connsiteX56" fmla="*/ 669131 w 690562"/>
                <a:gd name="connsiteY56" fmla="*/ 278606 h 333493"/>
                <a:gd name="connsiteX57" fmla="*/ 681037 w 690562"/>
                <a:gd name="connsiteY57" fmla="*/ 278606 h 333493"/>
                <a:gd name="connsiteX58" fmla="*/ 690562 w 690562"/>
                <a:gd name="connsiteY58" fmla="*/ 204787 h 333493"/>
                <a:gd name="connsiteX59" fmla="*/ 614362 w 690562"/>
                <a:gd name="connsiteY59" fmla="*/ 228600 h 333493"/>
                <a:gd name="connsiteX60" fmla="*/ 600075 w 690562"/>
                <a:gd name="connsiteY60" fmla="*/ 173831 h 333493"/>
                <a:gd name="connsiteX61" fmla="*/ 583406 w 690562"/>
                <a:gd name="connsiteY61" fmla="*/ 145256 h 333493"/>
                <a:gd name="connsiteX62" fmla="*/ 585787 w 690562"/>
                <a:gd name="connsiteY62" fmla="*/ 121444 h 333493"/>
                <a:gd name="connsiteX63" fmla="*/ 566737 w 690562"/>
                <a:gd name="connsiteY63" fmla="*/ 83344 h 333493"/>
                <a:gd name="connsiteX64" fmla="*/ 561975 w 690562"/>
                <a:gd name="connsiteY64" fmla="*/ 50006 h 333493"/>
                <a:gd name="connsiteX65" fmla="*/ 533400 w 690562"/>
                <a:gd name="connsiteY65" fmla="*/ 0 h 333493"/>
                <a:gd name="connsiteX66" fmla="*/ 411956 w 690562"/>
                <a:gd name="connsiteY66" fmla="*/ 42862 h 333493"/>
                <a:gd name="connsiteX67" fmla="*/ 319087 w 690562"/>
                <a:gd name="connsiteY67" fmla="*/ 71437 h 333493"/>
                <a:gd name="connsiteX68" fmla="*/ 257175 w 690562"/>
                <a:gd name="connsiteY68" fmla="*/ 92869 h 333493"/>
                <a:gd name="connsiteX69" fmla="*/ 147637 w 690562"/>
                <a:gd name="connsiteY69" fmla="*/ 126206 h 333493"/>
                <a:gd name="connsiteX70" fmla="*/ 64293 w 690562"/>
                <a:gd name="connsiteY70" fmla="*/ 157162 h 333493"/>
                <a:gd name="connsiteX71" fmla="*/ 0 w 690562"/>
                <a:gd name="connsiteY71" fmla="*/ 180975 h 33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90562" h="333493">
                  <a:moveTo>
                    <a:pt x="0" y="180975"/>
                  </a:moveTo>
                  <a:lnTo>
                    <a:pt x="40481" y="238125"/>
                  </a:lnTo>
                  <a:lnTo>
                    <a:pt x="76200" y="207169"/>
                  </a:lnTo>
                  <a:lnTo>
                    <a:pt x="92868" y="209550"/>
                  </a:lnTo>
                  <a:lnTo>
                    <a:pt x="104775" y="161925"/>
                  </a:lnTo>
                  <a:lnTo>
                    <a:pt x="145256" y="169069"/>
                  </a:lnTo>
                  <a:lnTo>
                    <a:pt x="171450" y="161925"/>
                  </a:lnTo>
                  <a:lnTo>
                    <a:pt x="192881" y="140494"/>
                  </a:lnTo>
                  <a:lnTo>
                    <a:pt x="216693" y="119062"/>
                  </a:lnTo>
                  <a:lnTo>
                    <a:pt x="238125" y="119062"/>
                  </a:lnTo>
                  <a:lnTo>
                    <a:pt x="259556" y="130969"/>
                  </a:lnTo>
                  <a:lnTo>
                    <a:pt x="264318" y="145256"/>
                  </a:lnTo>
                  <a:lnTo>
                    <a:pt x="283368" y="157162"/>
                  </a:lnTo>
                  <a:lnTo>
                    <a:pt x="304800" y="154817"/>
                  </a:lnTo>
                  <a:lnTo>
                    <a:pt x="361950" y="195297"/>
                  </a:lnTo>
                  <a:lnTo>
                    <a:pt x="397668" y="214312"/>
                  </a:lnTo>
                  <a:lnTo>
                    <a:pt x="402431" y="235744"/>
                  </a:lnTo>
                  <a:lnTo>
                    <a:pt x="400050" y="264319"/>
                  </a:lnTo>
                  <a:lnTo>
                    <a:pt x="388143" y="290512"/>
                  </a:lnTo>
                  <a:lnTo>
                    <a:pt x="409575" y="302419"/>
                  </a:lnTo>
                  <a:lnTo>
                    <a:pt x="419100" y="302419"/>
                  </a:lnTo>
                  <a:lnTo>
                    <a:pt x="438150" y="290512"/>
                  </a:lnTo>
                  <a:lnTo>
                    <a:pt x="473868" y="333493"/>
                  </a:lnTo>
                  <a:lnTo>
                    <a:pt x="523875" y="319087"/>
                  </a:lnTo>
                  <a:lnTo>
                    <a:pt x="526256" y="302419"/>
                  </a:lnTo>
                  <a:lnTo>
                    <a:pt x="535781" y="290512"/>
                  </a:lnTo>
                  <a:lnTo>
                    <a:pt x="528637" y="261937"/>
                  </a:lnTo>
                  <a:lnTo>
                    <a:pt x="509587" y="257175"/>
                  </a:lnTo>
                  <a:lnTo>
                    <a:pt x="490537" y="235744"/>
                  </a:lnTo>
                  <a:lnTo>
                    <a:pt x="481012" y="202406"/>
                  </a:lnTo>
                  <a:lnTo>
                    <a:pt x="461962" y="154781"/>
                  </a:lnTo>
                  <a:lnTo>
                    <a:pt x="457200" y="126206"/>
                  </a:lnTo>
                  <a:lnTo>
                    <a:pt x="457200" y="111919"/>
                  </a:lnTo>
                  <a:lnTo>
                    <a:pt x="469106" y="100012"/>
                  </a:lnTo>
                  <a:lnTo>
                    <a:pt x="476250" y="78581"/>
                  </a:lnTo>
                  <a:lnTo>
                    <a:pt x="497681" y="73819"/>
                  </a:lnTo>
                  <a:lnTo>
                    <a:pt x="500062" y="92869"/>
                  </a:lnTo>
                  <a:lnTo>
                    <a:pt x="495300" y="107156"/>
                  </a:lnTo>
                  <a:lnTo>
                    <a:pt x="509587" y="116681"/>
                  </a:lnTo>
                  <a:lnTo>
                    <a:pt x="509587" y="126206"/>
                  </a:lnTo>
                  <a:lnTo>
                    <a:pt x="504825" y="147637"/>
                  </a:lnTo>
                  <a:lnTo>
                    <a:pt x="502443" y="154781"/>
                  </a:lnTo>
                  <a:lnTo>
                    <a:pt x="523875" y="171450"/>
                  </a:lnTo>
                  <a:lnTo>
                    <a:pt x="531018" y="185737"/>
                  </a:lnTo>
                  <a:lnTo>
                    <a:pt x="545306" y="190500"/>
                  </a:lnTo>
                  <a:lnTo>
                    <a:pt x="531018" y="204787"/>
                  </a:lnTo>
                  <a:lnTo>
                    <a:pt x="528637" y="216694"/>
                  </a:lnTo>
                  <a:lnTo>
                    <a:pt x="547687" y="235744"/>
                  </a:lnTo>
                  <a:lnTo>
                    <a:pt x="547687" y="235744"/>
                  </a:lnTo>
                  <a:lnTo>
                    <a:pt x="581025" y="247650"/>
                  </a:lnTo>
                  <a:lnTo>
                    <a:pt x="595312" y="242887"/>
                  </a:lnTo>
                  <a:lnTo>
                    <a:pt x="602456" y="264319"/>
                  </a:lnTo>
                  <a:lnTo>
                    <a:pt x="602456" y="292894"/>
                  </a:lnTo>
                  <a:lnTo>
                    <a:pt x="611981" y="297656"/>
                  </a:lnTo>
                  <a:lnTo>
                    <a:pt x="631031" y="297656"/>
                  </a:lnTo>
                  <a:lnTo>
                    <a:pt x="650081" y="285750"/>
                  </a:lnTo>
                  <a:lnTo>
                    <a:pt x="669131" y="278606"/>
                  </a:lnTo>
                  <a:lnTo>
                    <a:pt x="681037" y="278606"/>
                  </a:lnTo>
                  <a:lnTo>
                    <a:pt x="690562" y="204787"/>
                  </a:lnTo>
                  <a:lnTo>
                    <a:pt x="614362" y="228600"/>
                  </a:lnTo>
                  <a:lnTo>
                    <a:pt x="600075" y="173831"/>
                  </a:lnTo>
                  <a:lnTo>
                    <a:pt x="583406" y="145256"/>
                  </a:lnTo>
                  <a:lnTo>
                    <a:pt x="585787" y="121444"/>
                  </a:lnTo>
                  <a:lnTo>
                    <a:pt x="566737" y="83344"/>
                  </a:lnTo>
                  <a:lnTo>
                    <a:pt x="561975" y="50006"/>
                  </a:lnTo>
                  <a:lnTo>
                    <a:pt x="533400" y="0"/>
                  </a:lnTo>
                  <a:lnTo>
                    <a:pt x="411956" y="42862"/>
                  </a:lnTo>
                  <a:lnTo>
                    <a:pt x="319087" y="71437"/>
                  </a:lnTo>
                  <a:lnTo>
                    <a:pt x="257175" y="92869"/>
                  </a:lnTo>
                  <a:lnTo>
                    <a:pt x="147637" y="126206"/>
                  </a:lnTo>
                  <a:lnTo>
                    <a:pt x="64293" y="157162"/>
                  </a:lnTo>
                  <a:lnTo>
                    <a:pt x="0" y="18097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B0B4245D-0D9A-43A4-ADC8-C22B4ABB0F41}"/>
                </a:ext>
              </a:extLst>
            </p:cNvPr>
            <p:cNvSpPr/>
            <p:nvPr/>
          </p:nvSpPr>
          <p:spPr>
            <a:xfrm>
              <a:off x="9980190" y="4180546"/>
              <a:ext cx="467381" cy="484626"/>
            </a:xfrm>
            <a:custGeom>
              <a:avLst/>
              <a:gdLst>
                <a:gd name="connsiteX0" fmla="*/ 0 w 832919"/>
                <a:gd name="connsiteY0" fmla="*/ 87516 h 872150"/>
                <a:gd name="connsiteX1" fmla="*/ 69410 w 832919"/>
                <a:gd name="connsiteY1" fmla="*/ 262550 h 872150"/>
                <a:gd name="connsiteX2" fmla="*/ 141838 w 832919"/>
                <a:gd name="connsiteY2" fmla="*/ 510011 h 872150"/>
                <a:gd name="connsiteX3" fmla="*/ 187105 w 832919"/>
                <a:gd name="connsiteY3" fmla="*/ 576404 h 872150"/>
                <a:gd name="connsiteX4" fmla="*/ 165980 w 832919"/>
                <a:gd name="connsiteY4" fmla="*/ 618653 h 872150"/>
                <a:gd name="connsiteX5" fmla="*/ 175034 w 832919"/>
                <a:gd name="connsiteY5" fmla="*/ 672974 h 872150"/>
                <a:gd name="connsiteX6" fmla="*/ 184087 w 832919"/>
                <a:gd name="connsiteY6" fmla="*/ 688063 h 872150"/>
                <a:gd name="connsiteX7" fmla="*/ 178051 w 832919"/>
                <a:gd name="connsiteY7" fmla="*/ 733330 h 872150"/>
                <a:gd name="connsiteX8" fmla="*/ 187105 w 832919"/>
                <a:gd name="connsiteY8" fmla="*/ 781615 h 872150"/>
                <a:gd name="connsiteX9" fmla="*/ 175034 w 832919"/>
                <a:gd name="connsiteY9" fmla="*/ 829901 h 872150"/>
                <a:gd name="connsiteX10" fmla="*/ 259533 w 832919"/>
                <a:gd name="connsiteY10" fmla="*/ 872150 h 872150"/>
                <a:gd name="connsiteX11" fmla="*/ 383263 w 832919"/>
                <a:gd name="connsiteY11" fmla="*/ 863097 h 872150"/>
                <a:gd name="connsiteX12" fmla="*/ 645814 w 832919"/>
                <a:gd name="connsiteY12" fmla="*/ 826883 h 872150"/>
                <a:gd name="connsiteX13" fmla="*/ 700135 w 832919"/>
                <a:gd name="connsiteY13" fmla="*/ 851025 h 872150"/>
                <a:gd name="connsiteX14" fmla="*/ 706170 w 832919"/>
                <a:gd name="connsiteY14" fmla="*/ 772562 h 872150"/>
                <a:gd name="connsiteX15" fmla="*/ 724277 w 832919"/>
                <a:gd name="connsiteY15" fmla="*/ 751437 h 872150"/>
                <a:gd name="connsiteX16" fmla="*/ 781616 w 832919"/>
                <a:gd name="connsiteY16" fmla="*/ 766526 h 872150"/>
                <a:gd name="connsiteX17" fmla="*/ 805758 w 832919"/>
                <a:gd name="connsiteY17" fmla="*/ 757473 h 872150"/>
                <a:gd name="connsiteX18" fmla="*/ 784634 w 832919"/>
                <a:gd name="connsiteY18" fmla="*/ 651849 h 872150"/>
                <a:gd name="connsiteX19" fmla="*/ 796705 w 832919"/>
                <a:gd name="connsiteY19" fmla="*/ 642796 h 872150"/>
                <a:gd name="connsiteX20" fmla="*/ 796705 w 832919"/>
                <a:gd name="connsiteY20" fmla="*/ 585457 h 872150"/>
                <a:gd name="connsiteX21" fmla="*/ 817830 w 832919"/>
                <a:gd name="connsiteY21" fmla="*/ 519065 h 872150"/>
                <a:gd name="connsiteX22" fmla="*/ 832919 w 832919"/>
                <a:gd name="connsiteY22" fmla="*/ 482851 h 872150"/>
                <a:gd name="connsiteX23" fmla="*/ 832919 w 832919"/>
                <a:gd name="connsiteY23" fmla="*/ 464744 h 872150"/>
                <a:gd name="connsiteX24" fmla="*/ 805758 w 832919"/>
                <a:gd name="connsiteY24" fmla="*/ 461726 h 872150"/>
                <a:gd name="connsiteX25" fmla="*/ 793687 w 832919"/>
                <a:gd name="connsiteY25" fmla="*/ 431548 h 872150"/>
                <a:gd name="connsiteX26" fmla="*/ 724277 w 832919"/>
                <a:gd name="connsiteY26" fmla="*/ 359120 h 872150"/>
                <a:gd name="connsiteX27" fmla="*/ 712206 w 832919"/>
                <a:gd name="connsiteY27" fmla="*/ 307817 h 872150"/>
                <a:gd name="connsiteX28" fmla="*/ 636760 w 832919"/>
                <a:gd name="connsiteY28" fmla="*/ 271604 h 872150"/>
                <a:gd name="connsiteX29" fmla="*/ 564333 w 832919"/>
                <a:gd name="connsiteY29" fmla="*/ 196158 h 872150"/>
                <a:gd name="connsiteX30" fmla="*/ 531137 w 832919"/>
                <a:gd name="connsiteY30" fmla="*/ 175033 h 872150"/>
                <a:gd name="connsiteX31" fmla="*/ 488887 w 832919"/>
                <a:gd name="connsiteY31" fmla="*/ 156926 h 872150"/>
                <a:gd name="connsiteX32" fmla="*/ 470780 w 832919"/>
                <a:gd name="connsiteY32" fmla="*/ 150891 h 872150"/>
                <a:gd name="connsiteX33" fmla="*/ 434566 w 832919"/>
                <a:gd name="connsiteY33" fmla="*/ 99588 h 872150"/>
                <a:gd name="connsiteX34" fmla="*/ 377228 w 832919"/>
                <a:gd name="connsiteY34" fmla="*/ 63374 h 872150"/>
                <a:gd name="connsiteX35" fmla="*/ 371192 w 832919"/>
                <a:gd name="connsiteY35" fmla="*/ 36213 h 872150"/>
                <a:gd name="connsiteX36" fmla="*/ 371192 w 832919"/>
                <a:gd name="connsiteY36" fmla="*/ 0 h 872150"/>
                <a:gd name="connsiteX37" fmla="*/ 205212 w 832919"/>
                <a:gd name="connsiteY37" fmla="*/ 45267 h 872150"/>
                <a:gd name="connsiteX38" fmla="*/ 0 w 832919"/>
                <a:gd name="connsiteY38" fmla="*/ 87516 h 872150"/>
                <a:gd name="connsiteX0" fmla="*/ 0 w 832919"/>
                <a:gd name="connsiteY0" fmla="*/ 87516 h 872150"/>
                <a:gd name="connsiteX1" fmla="*/ 69410 w 832919"/>
                <a:gd name="connsiteY1" fmla="*/ 262550 h 872150"/>
                <a:gd name="connsiteX2" fmla="*/ 141838 w 832919"/>
                <a:gd name="connsiteY2" fmla="*/ 510011 h 872150"/>
                <a:gd name="connsiteX3" fmla="*/ 187105 w 832919"/>
                <a:gd name="connsiteY3" fmla="*/ 576404 h 872150"/>
                <a:gd name="connsiteX4" fmla="*/ 165980 w 832919"/>
                <a:gd name="connsiteY4" fmla="*/ 618653 h 872150"/>
                <a:gd name="connsiteX5" fmla="*/ 175034 w 832919"/>
                <a:gd name="connsiteY5" fmla="*/ 672974 h 872150"/>
                <a:gd name="connsiteX6" fmla="*/ 184087 w 832919"/>
                <a:gd name="connsiteY6" fmla="*/ 688063 h 872150"/>
                <a:gd name="connsiteX7" fmla="*/ 178051 w 832919"/>
                <a:gd name="connsiteY7" fmla="*/ 733330 h 872150"/>
                <a:gd name="connsiteX8" fmla="*/ 187105 w 832919"/>
                <a:gd name="connsiteY8" fmla="*/ 781615 h 872150"/>
                <a:gd name="connsiteX9" fmla="*/ 172655 w 832919"/>
                <a:gd name="connsiteY9" fmla="*/ 848965 h 872150"/>
                <a:gd name="connsiteX10" fmla="*/ 259533 w 832919"/>
                <a:gd name="connsiteY10" fmla="*/ 872150 h 872150"/>
                <a:gd name="connsiteX11" fmla="*/ 383263 w 832919"/>
                <a:gd name="connsiteY11" fmla="*/ 863097 h 872150"/>
                <a:gd name="connsiteX12" fmla="*/ 645814 w 832919"/>
                <a:gd name="connsiteY12" fmla="*/ 826883 h 872150"/>
                <a:gd name="connsiteX13" fmla="*/ 700135 w 832919"/>
                <a:gd name="connsiteY13" fmla="*/ 851025 h 872150"/>
                <a:gd name="connsiteX14" fmla="*/ 706170 w 832919"/>
                <a:gd name="connsiteY14" fmla="*/ 772562 h 872150"/>
                <a:gd name="connsiteX15" fmla="*/ 724277 w 832919"/>
                <a:gd name="connsiteY15" fmla="*/ 751437 h 872150"/>
                <a:gd name="connsiteX16" fmla="*/ 781616 w 832919"/>
                <a:gd name="connsiteY16" fmla="*/ 766526 h 872150"/>
                <a:gd name="connsiteX17" fmla="*/ 805758 w 832919"/>
                <a:gd name="connsiteY17" fmla="*/ 757473 h 872150"/>
                <a:gd name="connsiteX18" fmla="*/ 784634 w 832919"/>
                <a:gd name="connsiteY18" fmla="*/ 651849 h 872150"/>
                <a:gd name="connsiteX19" fmla="*/ 796705 w 832919"/>
                <a:gd name="connsiteY19" fmla="*/ 642796 h 872150"/>
                <a:gd name="connsiteX20" fmla="*/ 796705 w 832919"/>
                <a:gd name="connsiteY20" fmla="*/ 585457 h 872150"/>
                <a:gd name="connsiteX21" fmla="*/ 817830 w 832919"/>
                <a:gd name="connsiteY21" fmla="*/ 519065 h 872150"/>
                <a:gd name="connsiteX22" fmla="*/ 832919 w 832919"/>
                <a:gd name="connsiteY22" fmla="*/ 482851 h 872150"/>
                <a:gd name="connsiteX23" fmla="*/ 832919 w 832919"/>
                <a:gd name="connsiteY23" fmla="*/ 464744 h 872150"/>
                <a:gd name="connsiteX24" fmla="*/ 805758 w 832919"/>
                <a:gd name="connsiteY24" fmla="*/ 461726 h 872150"/>
                <a:gd name="connsiteX25" fmla="*/ 793687 w 832919"/>
                <a:gd name="connsiteY25" fmla="*/ 431548 h 872150"/>
                <a:gd name="connsiteX26" fmla="*/ 724277 w 832919"/>
                <a:gd name="connsiteY26" fmla="*/ 359120 h 872150"/>
                <a:gd name="connsiteX27" fmla="*/ 712206 w 832919"/>
                <a:gd name="connsiteY27" fmla="*/ 307817 h 872150"/>
                <a:gd name="connsiteX28" fmla="*/ 636760 w 832919"/>
                <a:gd name="connsiteY28" fmla="*/ 271604 h 872150"/>
                <a:gd name="connsiteX29" fmla="*/ 564333 w 832919"/>
                <a:gd name="connsiteY29" fmla="*/ 196158 h 872150"/>
                <a:gd name="connsiteX30" fmla="*/ 531137 w 832919"/>
                <a:gd name="connsiteY30" fmla="*/ 175033 h 872150"/>
                <a:gd name="connsiteX31" fmla="*/ 488887 w 832919"/>
                <a:gd name="connsiteY31" fmla="*/ 156926 h 872150"/>
                <a:gd name="connsiteX32" fmla="*/ 470780 w 832919"/>
                <a:gd name="connsiteY32" fmla="*/ 150891 h 872150"/>
                <a:gd name="connsiteX33" fmla="*/ 434566 w 832919"/>
                <a:gd name="connsiteY33" fmla="*/ 99588 h 872150"/>
                <a:gd name="connsiteX34" fmla="*/ 377228 w 832919"/>
                <a:gd name="connsiteY34" fmla="*/ 63374 h 872150"/>
                <a:gd name="connsiteX35" fmla="*/ 371192 w 832919"/>
                <a:gd name="connsiteY35" fmla="*/ 36213 h 872150"/>
                <a:gd name="connsiteX36" fmla="*/ 371192 w 832919"/>
                <a:gd name="connsiteY36" fmla="*/ 0 h 872150"/>
                <a:gd name="connsiteX37" fmla="*/ 205212 w 832919"/>
                <a:gd name="connsiteY37" fmla="*/ 45267 h 872150"/>
                <a:gd name="connsiteX38" fmla="*/ 0 w 832919"/>
                <a:gd name="connsiteY38" fmla="*/ 87516 h 872150"/>
                <a:gd name="connsiteX0" fmla="*/ 0 w 832919"/>
                <a:gd name="connsiteY0" fmla="*/ 87516 h 872150"/>
                <a:gd name="connsiteX1" fmla="*/ 69410 w 832919"/>
                <a:gd name="connsiteY1" fmla="*/ 262550 h 872150"/>
                <a:gd name="connsiteX2" fmla="*/ 141838 w 832919"/>
                <a:gd name="connsiteY2" fmla="*/ 510011 h 872150"/>
                <a:gd name="connsiteX3" fmla="*/ 187105 w 832919"/>
                <a:gd name="connsiteY3" fmla="*/ 576404 h 872150"/>
                <a:gd name="connsiteX4" fmla="*/ 165980 w 832919"/>
                <a:gd name="connsiteY4" fmla="*/ 618653 h 872150"/>
                <a:gd name="connsiteX5" fmla="*/ 175034 w 832919"/>
                <a:gd name="connsiteY5" fmla="*/ 672974 h 872150"/>
                <a:gd name="connsiteX6" fmla="*/ 184087 w 832919"/>
                <a:gd name="connsiteY6" fmla="*/ 688063 h 872150"/>
                <a:gd name="connsiteX7" fmla="*/ 178051 w 832919"/>
                <a:gd name="connsiteY7" fmla="*/ 733330 h 872150"/>
                <a:gd name="connsiteX8" fmla="*/ 187105 w 832919"/>
                <a:gd name="connsiteY8" fmla="*/ 781615 h 872150"/>
                <a:gd name="connsiteX9" fmla="*/ 172655 w 832919"/>
                <a:gd name="connsiteY9" fmla="*/ 848965 h 872150"/>
                <a:gd name="connsiteX10" fmla="*/ 259533 w 832919"/>
                <a:gd name="connsiteY10" fmla="*/ 872150 h 872150"/>
                <a:gd name="connsiteX11" fmla="*/ 383263 w 832919"/>
                <a:gd name="connsiteY11" fmla="*/ 863097 h 872150"/>
                <a:gd name="connsiteX12" fmla="*/ 652953 w 832919"/>
                <a:gd name="connsiteY12" fmla="*/ 841180 h 872150"/>
                <a:gd name="connsiteX13" fmla="*/ 700135 w 832919"/>
                <a:gd name="connsiteY13" fmla="*/ 851025 h 872150"/>
                <a:gd name="connsiteX14" fmla="*/ 706170 w 832919"/>
                <a:gd name="connsiteY14" fmla="*/ 772562 h 872150"/>
                <a:gd name="connsiteX15" fmla="*/ 724277 w 832919"/>
                <a:gd name="connsiteY15" fmla="*/ 751437 h 872150"/>
                <a:gd name="connsiteX16" fmla="*/ 781616 w 832919"/>
                <a:gd name="connsiteY16" fmla="*/ 766526 h 872150"/>
                <a:gd name="connsiteX17" fmla="*/ 805758 w 832919"/>
                <a:gd name="connsiteY17" fmla="*/ 757473 h 872150"/>
                <a:gd name="connsiteX18" fmla="*/ 784634 w 832919"/>
                <a:gd name="connsiteY18" fmla="*/ 651849 h 872150"/>
                <a:gd name="connsiteX19" fmla="*/ 796705 w 832919"/>
                <a:gd name="connsiteY19" fmla="*/ 642796 h 872150"/>
                <a:gd name="connsiteX20" fmla="*/ 796705 w 832919"/>
                <a:gd name="connsiteY20" fmla="*/ 585457 h 872150"/>
                <a:gd name="connsiteX21" fmla="*/ 817830 w 832919"/>
                <a:gd name="connsiteY21" fmla="*/ 519065 h 872150"/>
                <a:gd name="connsiteX22" fmla="*/ 832919 w 832919"/>
                <a:gd name="connsiteY22" fmla="*/ 482851 h 872150"/>
                <a:gd name="connsiteX23" fmla="*/ 832919 w 832919"/>
                <a:gd name="connsiteY23" fmla="*/ 464744 h 872150"/>
                <a:gd name="connsiteX24" fmla="*/ 805758 w 832919"/>
                <a:gd name="connsiteY24" fmla="*/ 461726 h 872150"/>
                <a:gd name="connsiteX25" fmla="*/ 793687 w 832919"/>
                <a:gd name="connsiteY25" fmla="*/ 431548 h 872150"/>
                <a:gd name="connsiteX26" fmla="*/ 724277 w 832919"/>
                <a:gd name="connsiteY26" fmla="*/ 359120 h 872150"/>
                <a:gd name="connsiteX27" fmla="*/ 712206 w 832919"/>
                <a:gd name="connsiteY27" fmla="*/ 307817 h 872150"/>
                <a:gd name="connsiteX28" fmla="*/ 636760 w 832919"/>
                <a:gd name="connsiteY28" fmla="*/ 271604 h 872150"/>
                <a:gd name="connsiteX29" fmla="*/ 564333 w 832919"/>
                <a:gd name="connsiteY29" fmla="*/ 196158 h 872150"/>
                <a:gd name="connsiteX30" fmla="*/ 531137 w 832919"/>
                <a:gd name="connsiteY30" fmla="*/ 175033 h 872150"/>
                <a:gd name="connsiteX31" fmla="*/ 488887 w 832919"/>
                <a:gd name="connsiteY31" fmla="*/ 156926 h 872150"/>
                <a:gd name="connsiteX32" fmla="*/ 470780 w 832919"/>
                <a:gd name="connsiteY32" fmla="*/ 150891 h 872150"/>
                <a:gd name="connsiteX33" fmla="*/ 434566 w 832919"/>
                <a:gd name="connsiteY33" fmla="*/ 99588 h 872150"/>
                <a:gd name="connsiteX34" fmla="*/ 377228 w 832919"/>
                <a:gd name="connsiteY34" fmla="*/ 63374 h 872150"/>
                <a:gd name="connsiteX35" fmla="*/ 371192 w 832919"/>
                <a:gd name="connsiteY35" fmla="*/ 36213 h 872150"/>
                <a:gd name="connsiteX36" fmla="*/ 371192 w 832919"/>
                <a:gd name="connsiteY36" fmla="*/ 0 h 872150"/>
                <a:gd name="connsiteX37" fmla="*/ 205212 w 832919"/>
                <a:gd name="connsiteY37" fmla="*/ 45267 h 872150"/>
                <a:gd name="connsiteX38" fmla="*/ 0 w 832919"/>
                <a:gd name="connsiteY38" fmla="*/ 87516 h 872150"/>
                <a:gd name="connsiteX0" fmla="*/ 0 w 832919"/>
                <a:gd name="connsiteY0" fmla="*/ 87516 h 872150"/>
                <a:gd name="connsiteX1" fmla="*/ 69410 w 832919"/>
                <a:gd name="connsiteY1" fmla="*/ 262550 h 872150"/>
                <a:gd name="connsiteX2" fmla="*/ 141838 w 832919"/>
                <a:gd name="connsiteY2" fmla="*/ 510011 h 872150"/>
                <a:gd name="connsiteX3" fmla="*/ 187105 w 832919"/>
                <a:gd name="connsiteY3" fmla="*/ 576404 h 872150"/>
                <a:gd name="connsiteX4" fmla="*/ 165980 w 832919"/>
                <a:gd name="connsiteY4" fmla="*/ 618653 h 872150"/>
                <a:gd name="connsiteX5" fmla="*/ 175034 w 832919"/>
                <a:gd name="connsiteY5" fmla="*/ 672974 h 872150"/>
                <a:gd name="connsiteX6" fmla="*/ 184087 w 832919"/>
                <a:gd name="connsiteY6" fmla="*/ 688063 h 872150"/>
                <a:gd name="connsiteX7" fmla="*/ 178051 w 832919"/>
                <a:gd name="connsiteY7" fmla="*/ 733330 h 872150"/>
                <a:gd name="connsiteX8" fmla="*/ 187105 w 832919"/>
                <a:gd name="connsiteY8" fmla="*/ 781615 h 872150"/>
                <a:gd name="connsiteX9" fmla="*/ 172655 w 832919"/>
                <a:gd name="connsiteY9" fmla="*/ 848965 h 872150"/>
                <a:gd name="connsiteX10" fmla="*/ 259533 w 832919"/>
                <a:gd name="connsiteY10" fmla="*/ 872150 h 872150"/>
                <a:gd name="connsiteX11" fmla="*/ 383263 w 832919"/>
                <a:gd name="connsiteY11" fmla="*/ 863097 h 872150"/>
                <a:gd name="connsiteX12" fmla="*/ 652953 w 832919"/>
                <a:gd name="connsiteY12" fmla="*/ 841180 h 872150"/>
                <a:gd name="connsiteX13" fmla="*/ 700135 w 832919"/>
                <a:gd name="connsiteY13" fmla="*/ 851025 h 872150"/>
                <a:gd name="connsiteX14" fmla="*/ 706170 w 832919"/>
                <a:gd name="connsiteY14" fmla="*/ 772562 h 872150"/>
                <a:gd name="connsiteX15" fmla="*/ 724277 w 832919"/>
                <a:gd name="connsiteY15" fmla="*/ 751437 h 872150"/>
                <a:gd name="connsiteX16" fmla="*/ 764958 w 832919"/>
                <a:gd name="connsiteY16" fmla="*/ 776057 h 872150"/>
                <a:gd name="connsiteX17" fmla="*/ 805758 w 832919"/>
                <a:gd name="connsiteY17" fmla="*/ 757473 h 872150"/>
                <a:gd name="connsiteX18" fmla="*/ 784634 w 832919"/>
                <a:gd name="connsiteY18" fmla="*/ 651849 h 872150"/>
                <a:gd name="connsiteX19" fmla="*/ 796705 w 832919"/>
                <a:gd name="connsiteY19" fmla="*/ 642796 h 872150"/>
                <a:gd name="connsiteX20" fmla="*/ 796705 w 832919"/>
                <a:gd name="connsiteY20" fmla="*/ 585457 h 872150"/>
                <a:gd name="connsiteX21" fmla="*/ 817830 w 832919"/>
                <a:gd name="connsiteY21" fmla="*/ 519065 h 872150"/>
                <a:gd name="connsiteX22" fmla="*/ 832919 w 832919"/>
                <a:gd name="connsiteY22" fmla="*/ 482851 h 872150"/>
                <a:gd name="connsiteX23" fmla="*/ 832919 w 832919"/>
                <a:gd name="connsiteY23" fmla="*/ 464744 h 872150"/>
                <a:gd name="connsiteX24" fmla="*/ 805758 w 832919"/>
                <a:gd name="connsiteY24" fmla="*/ 461726 h 872150"/>
                <a:gd name="connsiteX25" fmla="*/ 793687 w 832919"/>
                <a:gd name="connsiteY25" fmla="*/ 431548 h 872150"/>
                <a:gd name="connsiteX26" fmla="*/ 724277 w 832919"/>
                <a:gd name="connsiteY26" fmla="*/ 359120 h 872150"/>
                <a:gd name="connsiteX27" fmla="*/ 712206 w 832919"/>
                <a:gd name="connsiteY27" fmla="*/ 307817 h 872150"/>
                <a:gd name="connsiteX28" fmla="*/ 636760 w 832919"/>
                <a:gd name="connsiteY28" fmla="*/ 271604 h 872150"/>
                <a:gd name="connsiteX29" fmla="*/ 564333 w 832919"/>
                <a:gd name="connsiteY29" fmla="*/ 196158 h 872150"/>
                <a:gd name="connsiteX30" fmla="*/ 531137 w 832919"/>
                <a:gd name="connsiteY30" fmla="*/ 175033 h 872150"/>
                <a:gd name="connsiteX31" fmla="*/ 488887 w 832919"/>
                <a:gd name="connsiteY31" fmla="*/ 156926 h 872150"/>
                <a:gd name="connsiteX32" fmla="*/ 470780 w 832919"/>
                <a:gd name="connsiteY32" fmla="*/ 150891 h 872150"/>
                <a:gd name="connsiteX33" fmla="*/ 434566 w 832919"/>
                <a:gd name="connsiteY33" fmla="*/ 99588 h 872150"/>
                <a:gd name="connsiteX34" fmla="*/ 377228 w 832919"/>
                <a:gd name="connsiteY34" fmla="*/ 63374 h 872150"/>
                <a:gd name="connsiteX35" fmla="*/ 371192 w 832919"/>
                <a:gd name="connsiteY35" fmla="*/ 36213 h 872150"/>
                <a:gd name="connsiteX36" fmla="*/ 371192 w 832919"/>
                <a:gd name="connsiteY36" fmla="*/ 0 h 872150"/>
                <a:gd name="connsiteX37" fmla="*/ 205212 w 832919"/>
                <a:gd name="connsiteY37" fmla="*/ 45267 h 872150"/>
                <a:gd name="connsiteX38" fmla="*/ 0 w 832919"/>
                <a:gd name="connsiteY38" fmla="*/ 87516 h 872150"/>
                <a:gd name="connsiteX0" fmla="*/ 0 w 832919"/>
                <a:gd name="connsiteY0" fmla="*/ 87516 h 872150"/>
                <a:gd name="connsiteX1" fmla="*/ 69410 w 832919"/>
                <a:gd name="connsiteY1" fmla="*/ 262550 h 872150"/>
                <a:gd name="connsiteX2" fmla="*/ 141838 w 832919"/>
                <a:gd name="connsiteY2" fmla="*/ 510011 h 872150"/>
                <a:gd name="connsiteX3" fmla="*/ 187105 w 832919"/>
                <a:gd name="connsiteY3" fmla="*/ 576404 h 872150"/>
                <a:gd name="connsiteX4" fmla="*/ 165980 w 832919"/>
                <a:gd name="connsiteY4" fmla="*/ 618653 h 872150"/>
                <a:gd name="connsiteX5" fmla="*/ 175034 w 832919"/>
                <a:gd name="connsiteY5" fmla="*/ 672974 h 872150"/>
                <a:gd name="connsiteX6" fmla="*/ 184087 w 832919"/>
                <a:gd name="connsiteY6" fmla="*/ 688063 h 872150"/>
                <a:gd name="connsiteX7" fmla="*/ 178051 w 832919"/>
                <a:gd name="connsiteY7" fmla="*/ 733330 h 872150"/>
                <a:gd name="connsiteX8" fmla="*/ 187105 w 832919"/>
                <a:gd name="connsiteY8" fmla="*/ 781615 h 872150"/>
                <a:gd name="connsiteX9" fmla="*/ 172655 w 832919"/>
                <a:gd name="connsiteY9" fmla="*/ 848965 h 872150"/>
                <a:gd name="connsiteX10" fmla="*/ 259533 w 832919"/>
                <a:gd name="connsiteY10" fmla="*/ 872150 h 872150"/>
                <a:gd name="connsiteX11" fmla="*/ 383263 w 832919"/>
                <a:gd name="connsiteY11" fmla="*/ 863097 h 872150"/>
                <a:gd name="connsiteX12" fmla="*/ 652953 w 832919"/>
                <a:gd name="connsiteY12" fmla="*/ 841180 h 872150"/>
                <a:gd name="connsiteX13" fmla="*/ 700135 w 832919"/>
                <a:gd name="connsiteY13" fmla="*/ 851025 h 872150"/>
                <a:gd name="connsiteX14" fmla="*/ 706170 w 832919"/>
                <a:gd name="connsiteY14" fmla="*/ 772562 h 872150"/>
                <a:gd name="connsiteX15" fmla="*/ 724277 w 832919"/>
                <a:gd name="connsiteY15" fmla="*/ 751437 h 872150"/>
                <a:gd name="connsiteX16" fmla="*/ 764958 w 832919"/>
                <a:gd name="connsiteY16" fmla="*/ 776057 h 872150"/>
                <a:gd name="connsiteX17" fmla="*/ 805758 w 832919"/>
                <a:gd name="connsiteY17" fmla="*/ 757473 h 872150"/>
                <a:gd name="connsiteX18" fmla="*/ 784634 w 832919"/>
                <a:gd name="connsiteY18" fmla="*/ 651849 h 872150"/>
                <a:gd name="connsiteX19" fmla="*/ 796705 w 832919"/>
                <a:gd name="connsiteY19" fmla="*/ 642796 h 872150"/>
                <a:gd name="connsiteX20" fmla="*/ 796705 w 832919"/>
                <a:gd name="connsiteY20" fmla="*/ 585457 h 872150"/>
                <a:gd name="connsiteX21" fmla="*/ 817830 w 832919"/>
                <a:gd name="connsiteY21" fmla="*/ 519065 h 872150"/>
                <a:gd name="connsiteX22" fmla="*/ 832919 w 832919"/>
                <a:gd name="connsiteY22" fmla="*/ 464744 h 872150"/>
                <a:gd name="connsiteX23" fmla="*/ 805758 w 832919"/>
                <a:gd name="connsiteY23" fmla="*/ 461726 h 872150"/>
                <a:gd name="connsiteX24" fmla="*/ 793687 w 832919"/>
                <a:gd name="connsiteY24" fmla="*/ 431548 h 872150"/>
                <a:gd name="connsiteX25" fmla="*/ 724277 w 832919"/>
                <a:gd name="connsiteY25" fmla="*/ 359120 h 872150"/>
                <a:gd name="connsiteX26" fmla="*/ 712206 w 832919"/>
                <a:gd name="connsiteY26" fmla="*/ 307817 h 872150"/>
                <a:gd name="connsiteX27" fmla="*/ 636760 w 832919"/>
                <a:gd name="connsiteY27" fmla="*/ 271604 h 872150"/>
                <a:gd name="connsiteX28" fmla="*/ 564333 w 832919"/>
                <a:gd name="connsiteY28" fmla="*/ 196158 h 872150"/>
                <a:gd name="connsiteX29" fmla="*/ 531137 w 832919"/>
                <a:gd name="connsiteY29" fmla="*/ 175033 h 872150"/>
                <a:gd name="connsiteX30" fmla="*/ 488887 w 832919"/>
                <a:gd name="connsiteY30" fmla="*/ 156926 h 872150"/>
                <a:gd name="connsiteX31" fmla="*/ 470780 w 832919"/>
                <a:gd name="connsiteY31" fmla="*/ 150891 h 872150"/>
                <a:gd name="connsiteX32" fmla="*/ 434566 w 832919"/>
                <a:gd name="connsiteY32" fmla="*/ 99588 h 872150"/>
                <a:gd name="connsiteX33" fmla="*/ 377228 w 832919"/>
                <a:gd name="connsiteY33" fmla="*/ 63374 h 872150"/>
                <a:gd name="connsiteX34" fmla="*/ 371192 w 832919"/>
                <a:gd name="connsiteY34" fmla="*/ 36213 h 872150"/>
                <a:gd name="connsiteX35" fmla="*/ 371192 w 832919"/>
                <a:gd name="connsiteY35" fmla="*/ 0 h 872150"/>
                <a:gd name="connsiteX36" fmla="*/ 205212 w 832919"/>
                <a:gd name="connsiteY36" fmla="*/ 45267 h 872150"/>
                <a:gd name="connsiteX37" fmla="*/ 0 w 832919"/>
                <a:gd name="connsiteY37" fmla="*/ 87516 h 872150"/>
                <a:gd name="connsiteX0" fmla="*/ 0 w 825779"/>
                <a:gd name="connsiteY0" fmla="*/ 87516 h 872150"/>
                <a:gd name="connsiteX1" fmla="*/ 69410 w 825779"/>
                <a:gd name="connsiteY1" fmla="*/ 262550 h 872150"/>
                <a:gd name="connsiteX2" fmla="*/ 141838 w 825779"/>
                <a:gd name="connsiteY2" fmla="*/ 510011 h 872150"/>
                <a:gd name="connsiteX3" fmla="*/ 187105 w 825779"/>
                <a:gd name="connsiteY3" fmla="*/ 576404 h 872150"/>
                <a:gd name="connsiteX4" fmla="*/ 165980 w 825779"/>
                <a:gd name="connsiteY4" fmla="*/ 618653 h 872150"/>
                <a:gd name="connsiteX5" fmla="*/ 175034 w 825779"/>
                <a:gd name="connsiteY5" fmla="*/ 672974 h 872150"/>
                <a:gd name="connsiteX6" fmla="*/ 184087 w 825779"/>
                <a:gd name="connsiteY6" fmla="*/ 688063 h 872150"/>
                <a:gd name="connsiteX7" fmla="*/ 178051 w 825779"/>
                <a:gd name="connsiteY7" fmla="*/ 733330 h 872150"/>
                <a:gd name="connsiteX8" fmla="*/ 187105 w 825779"/>
                <a:gd name="connsiteY8" fmla="*/ 781615 h 872150"/>
                <a:gd name="connsiteX9" fmla="*/ 172655 w 825779"/>
                <a:gd name="connsiteY9" fmla="*/ 848965 h 872150"/>
                <a:gd name="connsiteX10" fmla="*/ 259533 w 825779"/>
                <a:gd name="connsiteY10" fmla="*/ 872150 h 872150"/>
                <a:gd name="connsiteX11" fmla="*/ 383263 w 825779"/>
                <a:gd name="connsiteY11" fmla="*/ 863097 h 872150"/>
                <a:gd name="connsiteX12" fmla="*/ 652953 w 825779"/>
                <a:gd name="connsiteY12" fmla="*/ 841180 h 872150"/>
                <a:gd name="connsiteX13" fmla="*/ 700135 w 825779"/>
                <a:gd name="connsiteY13" fmla="*/ 851025 h 872150"/>
                <a:gd name="connsiteX14" fmla="*/ 706170 w 825779"/>
                <a:gd name="connsiteY14" fmla="*/ 772562 h 872150"/>
                <a:gd name="connsiteX15" fmla="*/ 724277 w 825779"/>
                <a:gd name="connsiteY15" fmla="*/ 751437 h 872150"/>
                <a:gd name="connsiteX16" fmla="*/ 764958 w 825779"/>
                <a:gd name="connsiteY16" fmla="*/ 776057 h 872150"/>
                <a:gd name="connsiteX17" fmla="*/ 805758 w 825779"/>
                <a:gd name="connsiteY17" fmla="*/ 757473 h 872150"/>
                <a:gd name="connsiteX18" fmla="*/ 784634 w 825779"/>
                <a:gd name="connsiteY18" fmla="*/ 651849 h 872150"/>
                <a:gd name="connsiteX19" fmla="*/ 796705 w 825779"/>
                <a:gd name="connsiteY19" fmla="*/ 642796 h 872150"/>
                <a:gd name="connsiteX20" fmla="*/ 796705 w 825779"/>
                <a:gd name="connsiteY20" fmla="*/ 585457 h 872150"/>
                <a:gd name="connsiteX21" fmla="*/ 817830 w 825779"/>
                <a:gd name="connsiteY21" fmla="*/ 519065 h 872150"/>
                <a:gd name="connsiteX22" fmla="*/ 825779 w 825779"/>
                <a:gd name="connsiteY22" fmla="*/ 469510 h 872150"/>
                <a:gd name="connsiteX23" fmla="*/ 805758 w 825779"/>
                <a:gd name="connsiteY23" fmla="*/ 461726 h 872150"/>
                <a:gd name="connsiteX24" fmla="*/ 793687 w 825779"/>
                <a:gd name="connsiteY24" fmla="*/ 431548 h 872150"/>
                <a:gd name="connsiteX25" fmla="*/ 724277 w 825779"/>
                <a:gd name="connsiteY25" fmla="*/ 359120 h 872150"/>
                <a:gd name="connsiteX26" fmla="*/ 712206 w 825779"/>
                <a:gd name="connsiteY26" fmla="*/ 307817 h 872150"/>
                <a:gd name="connsiteX27" fmla="*/ 636760 w 825779"/>
                <a:gd name="connsiteY27" fmla="*/ 271604 h 872150"/>
                <a:gd name="connsiteX28" fmla="*/ 564333 w 825779"/>
                <a:gd name="connsiteY28" fmla="*/ 196158 h 872150"/>
                <a:gd name="connsiteX29" fmla="*/ 531137 w 825779"/>
                <a:gd name="connsiteY29" fmla="*/ 175033 h 872150"/>
                <a:gd name="connsiteX30" fmla="*/ 488887 w 825779"/>
                <a:gd name="connsiteY30" fmla="*/ 156926 h 872150"/>
                <a:gd name="connsiteX31" fmla="*/ 470780 w 825779"/>
                <a:gd name="connsiteY31" fmla="*/ 150891 h 872150"/>
                <a:gd name="connsiteX32" fmla="*/ 434566 w 825779"/>
                <a:gd name="connsiteY32" fmla="*/ 99588 h 872150"/>
                <a:gd name="connsiteX33" fmla="*/ 377228 w 825779"/>
                <a:gd name="connsiteY33" fmla="*/ 63374 h 872150"/>
                <a:gd name="connsiteX34" fmla="*/ 371192 w 825779"/>
                <a:gd name="connsiteY34" fmla="*/ 36213 h 872150"/>
                <a:gd name="connsiteX35" fmla="*/ 371192 w 825779"/>
                <a:gd name="connsiteY35" fmla="*/ 0 h 872150"/>
                <a:gd name="connsiteX36" fmla="*/ 205212 w 825779"/>
                <a:gd name="connsiteY36" fmla="*/ 45267 h 872150"/>
                <a:gd name="connsiteX37" fmla="*/ 0 w 825779"/>
                <a:gd name="connsiteY37" fmla="*/ 87516 h 8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25779" h="872150">
                  <a:moveTo>
                    <a:pt x="0" y="87516"/>
                  </a:moveTo>
                  <a:lnTo>
                    <a:pt x="69410" y="262550"/>
                  </a:lnTo>
                  <a:lnTo>
                    <a:pt x="141838" y="510011"/>
                  </a:lnTo>
                  <a:lnTo>
                    <a:pt x="187105" y="576404"/>
                  </a:lnTo>
                  <a:lnTo>
                    <a:pt x="165980" y="618653"/>
                  </a:lnTo>
                  <a:lnTo>
                    <a:pt x="175034" y="672974"/>
                  </a:lnTo>
                  <a:lnTo>
                    <a:pt x="184087" y="688063"/>
                  </a:lnTo>
                  <a:lnTo>
                    <a:pt x="178051" y="733330"/>
                  </a:lnTo>
                  <a:lnTo>
                    <a:pt x="187105" y="781615"/>
                  </a:lnTo>
                  <a:lnTo>
                    <a:pt x="172655" y="848965"/>
                  </a:lnTo>
                  <a:lnTo>
                    <a:pt x="259533" y="872150"/>
                  </a:lnTo>
                  <a:lnTo>
                    <a:pt x="383263" y="863097"/>
                  </a:lnTo>
                  <a:lnTo>
                    <a:pt x="652953" y="841180"/>
                  </a:lnTo>
                  <a:lnTo>
                    <a:pt x="700135" y="851025"/>
                  </a:lnTo>
                  <a:lnTo>
                    <a:pt x="706170" y="772562"/>
                  </a:lnTo>
                  <a:lnTo>
                    <a:pt x="724277" y="751437"/>
                  </a:lnTo>
                  <a:lnTo>
                    <a:pt x="764958" y="776057"/>
                  </a:lnTo>
                  <a:lnTo>
                    <a:pt x="805758" y="757473"/>
                  </a:lnTo>
                  <a:lnTo>
                    <a:pt x="784634" y="651849"/>
                  </a:lnTo>
                  <a:lnTo>
                    <a:pt x="796705" y="642796"/>
                  </a:lnTo>
                  <a:lnTo>
                    <a:pt x="796705" y="585457"/>
                  </a:lnTo>
                  <a:lnTo>
                    <a:pt x="817830" y="519065"/>
                  </a:lnTo>
                  <a:lnTo>
                    <a:pt x="825779" y="469510"/>
                  </a:lnTo>
                  <a:lnTo>
                    <a:pt x="805758" y="461726"/>
                  </a:lnTo>
                  <a:lnTo>
                    <a:pt x="793687" y="431548"/>
                  </a:lnTo>
                  <a:lnTo>
                    <a:pt x="724277" y="359120"/>
                  </a:lnTo>
                  <a:lnTo>
                    <a:pt x="712206" y="307817"/>
                  </a:lnTo>
                  <a:lnTo>
                    <a:pt x="636760" y="271604"/>
                  </a:lnTo>
                  <a:lnTo>
                    <a:pt x="564333" y="196158"/>
                  </a:lnTo>
                  <a:lnTo>
                    <a:pt x="531137" y="175033"/>
                  </a:lnTo>
                  <a:lnTo>
                    <a:pt x="488887" y="156926"/>
                  </a:lnTo>
                  <a:lnTo>
                    <a:pt x="470780" y="150891"/>
                  </a:lnTo>
                  <a:lnTo>
                    <a:pt x="434566" y="99588"/>
                  </a:lnTo>
                  <a:lnTo>
                    <a:pt x="377228" y="63374"/>
                  </a:lnTo>
                  <a:lnTo>
                    <a:pt x="371192" y="36213"/>
                  </a:lnTo>
                  <a:lnTo>
                    <a:pt x="371192" y="0"/>
                  </a:lnTo>
                  <a:lnTo>
                    <a:pt x="205212" y="45267"/>
                  </a:lnTo>
                  <a:lnTo>
                    <a:pt x="0" y="875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00EF758D-2404-45B0-9B89-3A29711BFFB0}"/>
                </a:ext>
              </a:extLst>
            </p:cNvPr>
            <p:cNvSpPr/>
            <p:nvPr/>
          </p:nvSpPr>
          <p:spPr>
            <a:xfrm>
              <a:off x="10190108" y="4115223"/>
              <a:ext cx="429703" cy="324850"/>
            </a:xfrm>
            <a:custGeom>
              <a:avLst/>
              <a:gdLst>
                <a:gd name="connsiteX0" fmla="*/ 0 w 760491"/>
                <a:gd name="connsiteY0" fmla="*/ 111659 h 585457"/>
                <a:gd name="connsiteX1" fmla="*/ 9054 w 760491"/>
                <a:gd name="connsiteY1" fmla="*/ 184087 h 585457"/>
                <a:gd name="connsiteX2" fmla="*/ 57339 w 760491"/>
                <a:gd name="connsiteY2" fmla="*/ 217283 h 585457"/>
                <a:gd name="connsiteX3" fmla="*/ 99588 w 760491"/>
                <a:gd name="connsiteY3" fmla="*/ 277639 h 585457"/>
                <a:gd name="connsiteX4" fmla="*/ 190123 w 760491"/>
                <a:gd name="connsiteY4" fmla="*/ 307817 h 585457"/>
                <a:gd name="connsiteX5" fmla="*/ 262551 w 760491"/>
                <a:gd name="connsiteY5" fmla="*/ 395334 h 585457"/>
                <a:gd name="connsiteX6" fmla="*/ 344032 w 760491"/>
                <a:gd name="connsiteY6" fmla="*/ 422495 h 585457"/>
                <a:gd name="connsiteX7" fmla="*/ 359121 w 760491"/>
                <a:gd name="connsiteY7" fmla="*/ 491904 h 585457"/>
                <a:gd name="connsiteX8" fmla="*/ 434566 w 760491"/>
                <a:gd name="connsiteY8" fmla="*/ 576403 h 585457"/>
                <a:gd name="connsiteX9" fmla="*/ 455691 w 760491"/>
                <a:gd name="connsiteY9" fmla="*/ 585457 h 585457"/>
                <a:gd name="connsiteX10" fmla="*/ 473798 w 760491"/>
                <a:gd name="connsiteY10" fmla="*/ 540190 h 585457"/>
                <a:gd name="connsiteX11" fmla="*/ 470780 w 760491"/>
                <a:gd name="connsiteY11" fmla="*/ 500958 h 585457"/>
                <a:gd name="connsiteX12" fmla="*/ 500958 w 760491"/>
                <a:gd name="connsiteY12" fmla="*/ 513029 h 585457"/>
                <a:gd name="connsiteX13" fmla="*/ 510012 w 760491"/>
                <a:gd name="connsiteY13" fmla="*/ 473798 h 585457"/>
                <a:gd name="connsiteX14" fmla="*/ 546226 w 760491"/>
                <a:gd name="connsiteY14" fmla="*/ 470780 h 585457"/>
                <a:gd name="connsiteX15" fmla="*/ 594511 w 760491"/>
                <a:gd name="connsiteY15" fmla="*/ 425512 h 585457"/>
                <a:gd name="connsiteX16" fmla="*/ 609600 w 760491"/>
                <a:gd name="connsiteY16" fmla="*/ 374209 h 585457"/>
                <a:gd name="connsiteX17" fmla="*/ 639778 w 760491"/>
                <a:gd name="connsiteY17" fmla="*/ 362138 h 585457"/>
                <a:gd name="connsiteX18" fmla="*/ 651850 w 760491"/>
                <a:gd name="connsiteY18" fmla="*/ 331960 h 585457"/>
                <a:gd name="connsiteX19" fmla="*/ 672974 w 760491"/>
                <a:gd name="connsiteY19" fmla="*/ 271603 h 585457"/>
                <a:gd name="connsiteX20" fmla="*/ 709188 w 760491"/>
                <a:gd name="connsiteY20" fmla="*/ 256514 h 585457"/>
                <a:gd name="connsiteX21" fmla="*/ 733331 w 760491"/>
                <a:gd name="connsiteY21" fmla="*/ 193140 h 585457"/>
                <a:gd name="connsiteX22" fmla="*/ 760491 w 760491"/>
                <a:gd name="connsiteY22" fmla="*/ 135801 h 585457"/>
                <a:gd name="connsiteX23" fmla="*/ 564333 w 760491"/>
                <a:gd name="connsiteY23" fmla="*/ 0 h 585457"/>
                <a:gd name="connsiteX24" fmla="*/ 416459 w 760491"/>
                <a:gd name="connsiteY24" fmla="*/ 45267 h 585457"/>
                <a:gd name="connsiteX25" fmla="*/ 386281 w 760491"/>
                <a:gd name="connsiteY25" fmla="*/ 51302 h 585457"/>
                <a:gd name="connsiteX26" fmla="*/ 377228 w 760491"/>
                <a:gd name="connsiteY26" fmla="*/ 48285 h 585457"/>
                <a:gd name="connsiteX27" fmla="*/ 347050 w 760491"/>
                <a:gd name="connsiteY27" fmla="*/ 24142 h 585457"/>
                <a:gd name="connsiteX28" fmla="*/ 322907 w 760491"/>
                <a:gd name="connsiteY28" fmla="*/ 12071 h 585457"/>
                <a:gd name="connsiteX29" fmla="*/ 280657 w 760491"/>
                <a:gd name="connsiteY29" fmla="*/ 18106 h 585457"/>
                <a:gd name="connsiteX30" fmla="*/ 229354 w 760491"/>
                <a:gd name="connsiteY30" fmla="*/ 27160 h 585457"/>
                <a:gd name="connsiteX31" fmla="*/ 187105 w 760491"/>
                <a:gd name="connsiteY31" fmla="*/ 27160 h 585457"/>
                <a:gd name="connsiteX32" fmla="*/ 147873 w 760491"/>
                <a:gd name="connsiteY32" fmla="*/ 45267 h 585457"/>
                <a:gd name="connsiteX33" fmla="*/ 0 w 760491"/>
                <a:gd name="connsiteY33" fmla="*/ 111659 h 585457"/>
                <a:gd name="connsiteX0" fmla="*/ 0 w 760491"/>
                <a:gd name="connsiteY0" fmla="*/ 111659 h 585457"/>
                <a:gd name="connsiteX1" fmla="*/ 1909 w 760491"/>
                <a:gd name="connsiteY1" fmla="*/ 184087 h 585457"/>
                <a:gd name="connsiteX2" fmla="*/ 57339 w 760491"/>
                <a:gd name="connsiteY2" fmla="*/ 217283 h 585457"/>
                <a:gd name="connsiteX3" fmla="*/ 99588 w 760491"/>
                <a:gd name="connsiteY3" fmla="*/ 277639 h 585457"/>
                <a:gd name="connsiteX4" fmla="*/ 190123 w 760491"/>
                <a:gd name="connsiteY4" fmla="*/ 307817 h 585457"/>
                <a:gd name="connsiteX5" fmla="*/ 262551 w 760491"/>
                <a:gd name="connsiteY5" fmla="*/ 395334 h 585457"/>
                <a:gd name="connsiteX6" fmla="*/ 344032 w 760491"/>
                <a:gd name="connsiteY6" fmla="*/ 422495 h 585457"/>
                <a:gd name="connsiteX7" fmla="*/ 359121 w 760491"/>
                <a:gd name="connsiteY7" fmla="*/ 491904 h 585457"/>
                <a:gd name="connsiteX8" fmla="*/ 434566 w 760491"/>
                <a:gd name="connsiteY8" fmla="*/ 576403 h 585457"/>
                <a:gd name="connsiteX9" fmla="*/ 455691 w 760491"/>
                <a:gd name="connsiteY9" fmla="*/ 585457 h 585457"/>
                <a:gd name="connsiteX10" fmla="*/ 473798 w 760491"/>
                <a:gd name="connsiteY10" fmla="*/ 540190 h 585457"/>
                <a:gd name="connsiteX11" fmla="*/ 470780 w 760491"/>
                <a:gd name="connsiteY11" fmla="*/ 500958 h 585457"/>
                <a:gd name="connsiteX12" fmla="*/ 500958 w 760491"/>
                <a:gd name="connsiteY12" fmla="*/ 513029 h 585457"/>
                <a:gd name="connsiteX13" fmla="*/ 510012 w 760491"/>
                <a:gd name="connsiteY13" fmla="*/ 473798 h 585457"/>
                <a:gd name="connsiteX14" fmla="*/ 546226 w 760491"/>
                <a:gd name="connsiteY14" fmla="*/ 470780 h 585457"/>
                <a:gd name="connsiteX15" fmla="*/ 594511 w 760491"/>
                <a:gd name="connsiteY15" fmla="*/ 425512 h 585457"/>
                <a:gd name="connsiteX16" fmla="*/ 609600 w 760491"/>
                <a:gd name="connsiteY16" fmla="*/ 374209 h 585457"/>
                <a:gd name="connsiteX17" fmla="*/ 639778 w 760491"/>
                <a:gd name="connsiteY17" fmla="*/ 362138 h 585457"/>
                <a:gd name="connsiteX18" fmla="*/ 651850 w 760491"/>
                <a:gd name="connsiteY18" fmla="*/ 331960 h 585457"/>
                <a:gd name="connsiteX19" fmla="*/ 672974 w 760491"/>
                <a:gd name="connsiteY19" fmla="*/ 271603 h 585457"/>
                <a:gd name="connsiteX20" fmla="*/ 709188 w 760491"/>
                <a:gd name="connsiteY20" fmla="*/ 256514 h 585457"/>
                <a:gd name="connsiteX21" fmla="*/ 733331 w 760491"/>
                <a:gd name="connsiteY21" fmla="*/ 193140 h 585457"/>
                <a:gd name="connsiteX22" fmla="*/ 760491 w 760491"/>
                <a:gd name="connsiteY22" fmla="*/ 135801 h 585457"/>
                <a:gd name="connsiteX23" fmla="*/ 564333 w 760491"/>
                <a:gd name="connsiteY23" fmla="*/ 0 h 585457"/>
                <a:gd name="connsiteX24" fmla="*/ 416459 w 760491"/>
                <a:gd name="connsiteY24" fmla="*/ 45267 h 585457"/>
                <a:gd name="connsiteX25" fmla="*/ 386281 w 760491"/>
                <a:gd name="connsiteY25" fmla="*/ 51302 h 585457"/>
                <a:gd name="connsiteX26" fmla="*/ 377228 w 760491"/>
                <a:gd name="connsiteY26" fmla="*/ 48285 h 585457"/>
                <a:gd name="connsiteX27" fmla="*/ 347050 w 760491"/>
                <a:gd name="connsiteY27" fmla="*/ 24142 h 585457"/>
                <a:gd name="connsiteX28" fmla="*/ 322907 w 760491"/>
                <a:gd name="connsiteY28" fmla="*/ 12071 h 585457"/>
                <a:gd name="connsiteX29" fmla="*/ 280657 w 760491"/>
                <a:gd name="connsiteY29" fmla="*/ 18106 h 585457"/>
                <a:gd name="connsiteX30" fmla="*/ 229354 w 760491"/>
                <a:gd name="connsiteY30" fmla="*/ 27160 h 585457"/>
                <a:gd name="connsiteX31" fmla="*/ 187105 w 760491"/>
                <a:gd name="connsiteY31" fmla="*/ 27160 h 585457"/>
                <a:gd name="connsiteX32" fmla="*/ 147873 w 760491"/>
                <a:gd name="connsiteY32" fmla="*/ 45267 h 585457"/>
                <a:gd name="connsiteX33" fmla="*/ 0 w 760491"/>
                <a:gd name="connsiteY33" fmla="*/ 111659 h 58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0491" h="585457">
                  <a:moveTo>
                    <a:pt x="0" y="111659"/>
                  </a:moveTo>
                  <a:cubicBezTo>
                    <a:pt x="636" y="135802"/>
                    <a:pt x="1273" y="159944"/>
                    <a:pt x="1909" y="184087"/>
                  </a:cubicBezTo>
                  <a:lnTo>
                    <a:pt x="57339" y="217283"/>
                  </a:lnTo>
                  <a:lnTo>
                    <a:pt x="99588" y="277639"/>
                  </a:lnTo>
                  <a:lnTo>
                    <a:pt x="190123" y="307817"/>
                  </a:lnTo>
                  <a:lnTo>
                    <a:pt x="262551" y="395334"/>
                  </a:lnTo>
                  <a:lnTo>
                    <a:pt x="344032" y="422495"/>
                  </a:lnTo>
                  <a:lnTo>
                    <a:pt x="359121" y="491904"/>
                  </a:lnTo>
                  <a:lnTo>
                    <a:pt x="434566" y="576403"/>
                  </a:lnTo>
                  <a:lnTo>
                    <a:pt x="455691" y="585457"/>
                  </a:lnTo>
                  <a:lnTo>
                    <a:pt x="473798" y="540190"/>
                  </a:lnTo>
                  <a:lnTo>
                    <a:pt x="470780" y="500958"/>
                  </a:lnTo>
                  <a:lnTo>
                    <a:pt x="500958" y="513029"/>
                  </a:lnTo>
                  <a:lnTo>
                    <a:pt x="510012" y="473798"/>
                  </a:lnTo>
                  <a:lnTo>
                    <a:pt x="546226" y="470780"/>
                  </a:lnTo>
                  <a:lnTo>
                    <a:pt x="594511" y="425512"/>
                  </a:lnTo>
                  <a:lnTo>
                    <a:pt x="609600" y="374209"/>
                  </a:lnTo>
                  <a:lnTo>
                    <a:pt x="639778" y="362138"/>
                  </a:lnTo>
                  <a:lnTo>
                    <a:pt x="651850" y="331960"/>
                  </a:lnTo>
                  <a:lnTo>
                    <a:pt x="672974" y="271603"/>
                  </a:lnTo>
                  <a:lnTo>
                    <a:pt x="709188" y="256514"/>
                  </a:lnTo>
                  <a:lnTo>
                    <a:pt x="733331" y="193140"/>
                  </a:lnTo>
                  <a:lnTo>
                    <a:pt x="760491" y="135801"/>
                  </a:lnTo>
                  <a:lnTo>
                    <a:pt x="564333" y="0"/>
                  </a:lnTo>
                  <a:lnTo>
                    <a:pt x="416459" y="45267"/>
                  </a:lnTo>
                  <a:lnTo>
                    <a:pt x="386281" y="51302"/>
                  </a:lnTo>
                  <a:lnTo>
                    <a:pt x="377228" y="48285"/>
                  </a:lnTo>
                  <a:lnTo>
                    <a:pt x="347050" y="24142"/>
                  </a:lnTo>
                  <a:lnTo>
                    <a:pt x="322907" y="12071"/>
                  </a:lnTo>
                  <a:lnTo>
                    <a:pt x="280657" y="18106"/>
                  </a:lnTo>
                  <a:lnTo>
                    <a:pt x="229354" y="27160"/>
                  </a:lnTo>
                  <a:lnTo>
                    <a:pt x="187105" y="27160"/>
                  </a:lnTo>
                  <a:lnTo>
                    <a:pt x="147873" y="45267"/>
                  </a:lnTo>
                  <a:lnTo>
                    <a:pt x="0" y="11165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3" name="Freeform 3080">
              <a:extLst>
                <a:ext uri="{FF2B5EF4-FFF2-40B4-BE49-F238E27FC236}">
                  <a16:creationId xmlns:a16="http://schemas.microsoft.com/office/drawing/2014/main" id="{A9889CCC-20CA-45AD-AFC3-F8B37A0F3256}"/>
                </a:ext>
              </a:extLst>
            </p:cNvPr>
            <p:cNvSpPr/>
            <p:nvPr/>
          </p:nvSpPr>
          <p:spPr>
            <a:xfrm>
              <a:off x="9859980" y="4598084"/>
              <a:ext cx="779567" cy="596735"/>
            </a:xfrm>
            <a:custGeom>
              <a:avLst/>
              <a:gdLst>
                <a:gd name="connsiteX0" fmla="*/ 0 w 1379716"/>
                <a:gd name="connsiteY0" fmla="*/ 183962 h 1074014"/>
                <a:gd name="connsiteX1" fmla="*/ 27054 w 1379716"/>
                <a:gd name="connsiteY1" fmla="*/ 302996 h 1074014"/>
                <a:gd name="connsiteX2" fmla="*/ 48696 w 1379716"/>
                <a:gd name="connsiteY2" fmla="*/ 294880 h 1074014"/>
                <a:gd name="connsiteX3" fmla="*/ 64928 w 1379716"/>
                <a:gd name="connsiteY3" fmla="*/ 278648 h 1074014"/>
                <a:gd name="connsiteX4" fmla="*/ 70339 w 1379716"/>
                <a:gd name="connsiteY4" fmla="*/ 246185 h 1074014"/>
                <a:gd name="connsiteX5" fmla="*/ 105508 w 1379716"/>
                <a:gd name="connsiteY5" fmla="*/ 246185 h 1074014"/>
                <a:gd name="connsiteX6" fmla="*/ 135267 w 1379716"/>
                <a:gd name="connsiteY6" fmla="*/ 265122 h 1074014"/>
                <a:gd name="connsiteX7" fmla="*/ 208310 w 1379716"/>
                <a:gd name="connsiteY7" fmla="*/ 238069 h 1074014"/>
                <a:gd name="connsiteX8" fmla="*/ 257006 w 1379716"/>
                <a:gd name="connsiteY8" fmla="*/ 257006 h 1074014"/>
                <a:gd name="connsiteX9" fmla="*/ 281354 w 1379716"/>
                <a:gd name="connsiteY9" fmla="*/ 257006 h 1074014"/>
                <a:gd name="connsiteX10" fmla="*/ 327345 w 1379716"/>
                <a:gd name="connsiteY10" fmla="*/ 243479 h 1074014"/>
                <a:gd name="connsiteX11" fmla="*/ 348987 w 1379716"/>
                <a:gd name="connsiteY11" fmla="*/ 267827 h 1074014"/>
                <a:gd name="connsiteX12" fmla="*/ 351693 w 1379716"/>
                <a:gd name="connsiteY12" fmla="*/ 292175 h 1074014"/>
                <a:gd name="connsiteX13" fmla="*/ 373335 w 1379716"/>
                <a:gd name="connsiteY13" fmla="*/ 297586 h 1074014"/>
                <a:gd name="connsiteX14" fmla="*/ 416621 w 1379716"/>
                <a:gd name="connsiteY14" fmla="*/ 338166 h 1074014"/>
                <a:gd name="connsiteX15" fmla="*/ 435558 w 1379716"/>
                <a:gd name="connsiteY15" fmla="*/ 319228 h 1074014"/>
                <a:gd name="connsiteX16" fmla="*/ 478843 w 1379716"/>
                <a:gd name="connsiteY16" fmla="*/ 321934 h 1074014"/>
                <a:gd name="connsiteX17" fmla="*/ 541065 w 1379716"/>
                <a:gd name="connsiteY17" fmla="*/ 278648 h 1074014"/>
                <a:gd name="connsiteX18" fmla="*/ 554592 w 1379716"/>
                <a:gd name="connsiteY18" fmla="*/ 246185 h 1074014"/>
                <a:gd name="connsiteX19" fmla="*/ 578940 w 1379716"/>
                <a:gd name="connsiteY19" fmla="*/ 227247 h 1074014"/>
                <a:gd name="connsiteX20" fmla="*/ 646573 w 1379716"/>
                <a:gd name="connsiteY20" fmla="*/ 238069 h 1074014"/>
                <a:gd name="connsiteX21" fmla="*/ 692564 w 1379716"/>
                <a:gd name="connsiteY21" fmla="*/ 265122 h 1074014"/>
                <a:gd name="connsiteX22" fmla="*/ 711501 w 1379716"/>
                <a:gd name="connsiteY22" fmla="*/ 324639 h 1074014"/>
                <a:gd name="connsiteX23" fmla="*/ 825125 w 1379716"/>
                <a:gd name="connsiteY23" fmla="*/ 376040 h 1074014"/>
                <a:gd name="connsiteX24" fmla="*/ 854883 w 1379716"/>
                <a:gd name="connsiteY24" fmla="*/ 435557 h 1074014"/>
                <a:gd name="connsiteX25" fmla="*/ 862999 w 1379716"/>
                <a:gd name="connsiteY25" fmla="*/ 568118 h 1074014"/>
                <a:gd name="connsiteX26" fmla="*/ 887347 w 1379716"/>
                <a:gd name="connsiteY26" fmla="*/ 611403 h 1074014"/>
                <a:gd name="connsiteX27" fmla="*/ 906284 w 1379716"/>
                <a:gd name="connsiteY27" fmla="*/ 592466 h 1074014"/>
                <a:gd name="connsiteX28" fmla="*/ 933338 w 1379716"/>
                <a:gd name="connsiteY28" fmla="*/ 624930 h 1074014"/>
                <a:gd name="connsiteX29" fmla="*/ 919811 w 1379716"/>
                <a:gd name="connsiteY29" fmla="*/ 662805 h 1074014"/>
                <a:gd name="connsiteX30" fmla="*/ 919811 w 1379716"/>
                <a:gd name="connsiteY30" fmla="*/ 684447 h 1074014"/>
                <a:gd name="connsiteX31" fmla="*/ 1009087 w 1379716"/>
                <a:gd name="connsiteY31" fmla="*/ 773723 h 1074014"/>
                <a:gd name="connsiteX32" fmla="*/ 1022613 w 1379716"/>
                <a:gd name="connsiteY32" fmla="*/ 754786 h 1074014"/>
                <a:gd name="connsiteX33" fmla="*/ 1030729 w 1379716"/>
                <a:gd name="connsiteY33" fmla="*/ 754786 h 1074014"/>
                <a:gd name="connsiteX34" fmla="*/ 1038845 w 1379716"/>
                <a:gd name="connsiteY34" fmla="*/ 787250 h 1074014"/>
                <a:gd name="connsiteX35" fmla="*/ 1068604 w 1379716"/>
                <a:gd name="connsiteY35" fmla="*/ 819714 h 1074014"/>
                <a:gd name="connsiteX36" fmla="*/ 1068604 w 1379716"/>
                <a:gd name="connsiteY36" fmla="*/ 844061 h 1074014"/>
                <a:gd name="connsiteX37" fmla="*/ 1106478 w 1379716"/>
                <a:gd name="connsiteY37" fmla="*/ 881936 h 1074014"/>
                <a:gd name="connsiteX38" fmla="*/ 1120005 w 1379716"/>
                <a:gd name="connsiteY38" fmla="*/ 922516 h 1074014"/>
                <a:gd name="connsiteX39" fmla="*/ 1152469 w 1379716"/>
                <a:gd name="connsiteY39" fmla="*/ 944158 h 1074014"/>
                <a:gd name="connsiteX40" fmla="*/ 1176817 w 1379716"/>
                <a:gd name="connsiteY40" fmla="*/ 941453 h 1074014"/>
                <a:gd name="connsiteX41" fmla="*/ 1211986 w 1379716"/>
                <a:gd name="connsiteY41" fmla="*/ 998265 h 1074014"/>
                <a:gd name="connsiteX42" fmla="*/ 1241745 w 1379716"/>
                <a:gd name="connsiteY42" fmla="*/ 1014497 h 1074014"/>
                <a:gd name="connsiteX43" fmla="*/ 1260682 w 1379716"/>
                <a:gd name="connsiteY43" fmla="*/ 1030729 h 1074014"/>
                <a:gd name="connsiteX44" fmla="*/ 1266093 w 1379716"/>
                <a:gd name="connsiteY44" fmla="*/ 1038845 h 1074014"/>
                <a:gd name="connsiteX45" fmla="*/ 1252566 w 1379716"/>
                <a:gd name="connsiteY45" fmla="*/ 1046961 h 1074014"/>
                <a:gd name="connsiteX46" fmla="*/ 1247155 w 1379716"/>
                <a:gd name="connsiteY46" fmla="*/ 1055077 h 1074014"/>
                <a:gd name="connsiteX47" fmla="*/ 1268798 w 1379716"/>
                <a:gd name="connsiteY47" fmla="*/ 1074014 h 1074014"/>
                <a:gd name="connsiteX48" fmla="*/ 1282325 w 1379716"/>
                <a:gd name="connsiteY48" fmla="*/ 1068603 h 1074014"/>
                <a:gd name="connsiteX49" fmla="*/ 1298557 w 1379716"/>
                <a:gd name="connsiteY49" fmla="*/ 1052371 h 1074014"/>
                <a:gd name="connsiteX50" fmla="*/ 1314789 w 1379716"/>
                <a:gd name="connsiteY50" fmla="*/ 1033434 h 1074014"/>
                <a:gd name="connsiteX51" fmla="*/ 1341842 w 1379716"/>
                <a:gd name="connsiteY51" fmla="*/ 1038845 h 1074014"/>
                <a:gd name="connsiteX52" fmla="*/ 1349958 w 1379716"/>
                <a:gd name="connsiteY52" fmla="*/ 1014497 h 1074014"/>
                <a:gd name="connsiteX53" fmla="*/ 1363484 w 1379716"/>
                <a:gd name="connsiteY53" fmla="*/ 979328 h 1074014"/>
                <a:gd name="connsiteX54" fmla="*/ 1355368 w 1379716"/>
                <a:gd name="connsiteY54" fmla="*/ 949569 h 1074014"/>
                <a:gd name="connsiteX55" fmla="*/ 1360779 w 1379716"/>
                <a:gd name="connsiteY55" fmla="*/ 925221 h 1074014"/>
                <a:gd name="connsiteX56" fmla="*/ 1368895 w 1379716"/>
                <a:gd name="connsiteY56" fmla="*/ 890052 h 1074014"/>
                <a:gd name="connsiteX57" fmla="*/ 1379716 w 1379716"/>
                <a:gd name="connsiteY57" fmla="*/ 830535 h 1074014"/>
                <a:gd name="connsiteX58" fmla="*/ 1377011 w 1379716"/>
                <a:gd name="connsiteY58" fmla="*/ 752080 h 1074014"/>
                <a:gd name="connsiteX59" fmla="*/ 1352663 w 1379716"/>
                <a:gd name="connsiteY59" fmla="*/ 673626 h 1074014"/>
                <a:gd name="connsiteX60" fmla="*/ 1325610 w 1379716"/>
                <a:gd name="connsiteY60" fmla="*/ 614109 h 1074014"/>
                <a:gd name="connsiteX61" fmla="*/ 1328315 w 1379716"/>
                <a:gd name="connsiteY61" fmla="*/ 603287 h 1074014"/>
                <a:gd name="connsiteX62" fmla="*/ 1306673 w 1379716"/>
                <a:gd name="connsiteY62" fmla="*/ 560002 h 1074014"/>
                <a:gd name="connsiteX63" fmla="*/ 1266093 w 1379716"/>
                <a:gd name="connsiteY63" fmla="*/ 508601 h 1074014"/>
                <a:gd name="connsiteX64" fmla="*/ 1195754 w 1379716"/>
                <a:gd name="connsiteY64" fmla="*/ 403093 h 1074014"/>
                <a:gd name="connsiteX65" fmla="*/ 1184933 w 1379716"/>
                <a:gd name="connsiteY65" fmla="*/ 378745 h 1074014"/>
                <a:gd name="connsiteX66" fmla="*/ 1203870 w 1379716"/>
                <a:gd name="connsiteY66" fmla="*/ 373335 h 1074014"/>
                <a:gd name="connsiteX67" fmla="*/ 1230923 w 1379716"/>
                <a:gd name="connsiteY67" fmla="*/ 392272 h 1074014"/>
                <a:gd name="connsiteX68" fmla="*/ 1257977 w 1379716"/>
                <a:gd name="connsiteY68" fmla="*/ 470727 h 1074014"/>
                <a:gd name="connsiteX69" fmla="*/ 1217397 w 1379716"/>
                <a:gd name="connsiteY69" fmla="*/ 362514 h 1074014"/>
                <a:gd name="connsiteX70" fmla="*/ 1138942 w 1379716"/>
                <a:gd name="connsiteY70" fmla="*/ 286764 h 1074014"/>
                <a:gd name="connsiteX71" fmla="*/ 1117300 w 1379716"/>
                <a:gd name="connsiteY71" fmla="*/ 224542 h 1074014"/>
                <a:gd name="connsiteX72" fmla="*/ 1076720 w 1379716"/>
                <a:gd name="connsiteY72" fmla="*/ 175846 h 1074014"/>
                <a:gd name="connsiteX73" fmla="*/ 1057783 w 1379716"/>
                <a:gd name="connsiteY73" fmla="*/ 129856 h 1074014"/>
                <a:gd name="connsiteX74" fmla="*/ 1028024 w 1379716"/>
                <a:gd name="connsiteY74" fmla="*/ 67633 h 1074014"/>
                <a:gd name="connsiteX75" fmla="*/ 1011792 w 1379716"/>
                <a:gd name="connsiteY75" fmla="*/ 81160 h 1074014"/>
                <a:gd name="connsiteX76" fmla="*/ 1017203 w 1379716"/>
                <a:gd name="connsiteY76" fmla="*/ 119034 h 1074014"/>
                <a:gd name="connsiteX77" fmla="*/ 1025319 w 1379716"/>
                <a:gd name="connsiteY77" fmla="*/ 148793 h 1074014"/>
                <a:gd name="connsiteX78" fmla="*/ 1025319 w 1379716"/>
                <a:gd name="connsiteY78" fmla="*/ 165025 h 1074014"/>
                <a:gd name="connsiteX79" fmla="*/ 995560 w 1379716"/>
                <a:gd name="connsiteY79" fmla="*/ 143382 h 1074014"/>
                <a:gd name="connsiteX80" fmla="*/ 990149 w 1379716"/>
                <a:gd name="connsiteY80" fmla="*/ 110918 h 1074014"/>
                <a:gd name="connsiteX81" fmla="*/ 987444 w 1379716"/>
                <a:gd name="connsiteY81" fmla="*/ 83865 h 1074014"/>
                <a:gd name="connsiteX82" fmla="*/ 1006381 w 1379716"/>
                <a:gd name="connsiteY82" fmla="*/ 54106 h 1074014"/>
                <a:gd name="connsiteX83" fmla="*/ 1025319 w 1379716"/>
                <a:gd name="connsiteY83" fmla="*/ 13527 h 1074014"/>
                <a:gd name="connsiteX84" fmla="*/ 968507 w 1379716"/>
                <a:gd name="connsiteY84" fmla="*/ 13527 h 1074014"/>
                <a:gd name="connsiteX85" fmla="*/ 941454 w 1379716"/>
                <a:gd name="connsiteY85" fmla="*/ 0 h 1074014"/>
                <a:gd name="connsiteX86" fmla="*/ 917106 w 1379716"/>
                <a:gd name="connsiteY86" fmla="*/ 18937 h 1074014"/>
                <a:gd name="connsiteX87" fmla="*/ 911695 w 1379716"/>
                <a:gd name="connsiteY87" fmla="*/ 97392 h 1074014"/>
                <a:gd name="connsiteX88" fmla="*/ 862999 w 1379716"/>
                <a:gd name="connsiteY88" fmla="*/ 81160 h 1074014"/>
                <a:gd name="connsiteX89" fmla="*/ 465316 w 1379716"/>
                <a:gd name="connsiteY89" fmla="*/ 119034 h 1074014"/>
                <a:gd name="connsiteX90" fmla="*/ 392273 w 1379716"/>
                <a:gd name="connsiteY90" fmla="*/ 91981 h 1074014"/>
                <a:gd name="connsiteX91" fmla="*/ 0 w 1379716"/>
                <a:gd name="connsiteY91" fmla="*/ 183962 h 1074014"/>
                <a:gd name="connsiteX0" fmla="*/ 0 w 1379716"/>
                <a:gd name="connsiteY0" fmla="*/ 184734 h 1074786"/>
                <a:gd name="connsiteX1" fmla="*/ 27054 w 1379716"/>
                <a:gd name="connsiteY1" fmla="*/ 303768 h 1074786"/>
                <a:gd name="connsiteX2" fmla="*/ 48696 w 1379716"/>
                <a:gd name="connsiteY2" fmla="*/ 295652 h 1074786"/>
                <a:gd name="connsiteX3" fmla="*/ 64928 w 1379716"/>
                <a:gd name="connsiteY3" fmla="*/ 279420 h 1074786"/>
                <a:gd name="connsiteX4" fmla="*/ 70339 w 1379716"/>
                <a:gd name="connsiteY4" fmla="*/ 246957 h 1074786"/>
                <a:gd name="connsiteX5" fmla="*/ 105508 w 1379716"/>
                <a:gd name="connsiteY5" fmla="*/ 246957 h 1074786"/>
                <a:gd name="connsiteX6" fmla="*/ 135267 w 1379716"/>
                <a:gd name="connsiteY6" fmla="*/ 265894 h 1074786"/>
                <a:gd name="connsiteX7" fmla="*/ 208310 w 1379716"/>
                <a:gd name="connsiteY7" fmla="*/ 238841 h 1074786"/>
                <a:gd name="connsiteX8" fmla="*/ 257006 w 1379716"/>
                <a:gd name="connsiteY8" fmla="*/ 257778 h 1074786"/>
                <a:gd name="connsiteX9" fmla="*/ 281354 w 1379716"/>
                <a:gd name="connsiteY9" fmla="*/ 257778 h 1074786"/>
                <a:gd name="connsiteX10" fmla="*/ 327345 w 1379716"/>
                <a:gd name="connsiteY10" fmla="*/ 244251 h 1074786"/>
                <a:gd name="connsiteX11" fmla="*/ 348987 w 1379716"/>
                <a:gd name="connsiteY11" fmla="*/ 268599 h 1074786"/>
                <a:gd name="connsiteX12" fmla="*/ 351693 w 1379716"/>
                <a:gd name="connsiteY12" fmla="*/ 292947 h 1074786"/>
                <a:gd name="connsiteX13" fmla="*/ 373335 w 1379716"/>
                <a:gd name="connsiteY13" fmla="*/ 298358 h 1074786"/>
                <a:gd name="connsiteX14" fmla="*/ 416621 w 1379716"/>
                <a:gd name="connsiteY14" fmla="*/ 338938 h 1074786"/>
                <a:gd name="connsiteX15" fmla="*/ 435558 w 1379716"/>
                <a:gd name="connsiteY15" fmla="*/ 320000 h 1074786"/>
                <a:gd name="connsiteX16" fmla="*/ 478843 w 1379716"/>
                <a:gd name="connsiteY16" fmla="*/ 322706 h 1074786"/>
                <a:gd name="connsiteX17" fmla="*/ 541065 w 1379716"/>
                <a:gd name="connsiteY17" fmla="*/ 279420 h 1074786"/>
                <a:gd name="connsiteX18" fmla="*/ 554592 w 1379716"/>
                <a:gd name="connsiteY18" fmla="*/ 246957 h 1074786"/>
                <a:gd name="connsiteX19" fmla="*/ 578940 w 1379716"/>
                <a:gd name="connsiteY19" fmla="*/ 228019 h 1074786"/>
                <a:gd name="connsiteX20" fmla="*/ 646573 w 1379716"/>
                <a:gd name="connsiteY20" fmla="*/ 238841 h 1074786"/>
                <a:gd name="connsiteX21" fmla="*/ 692564 w 1379716"/>
                <a:gd name="connsiteY21" fmla="*/ 265894 h 1074786"/>
                <a:gd name="connsiteX22" fmla="*/ 711501 w 1379716"/>
                <a:gd name="connsiteY22" fmla="*/ 325411 h 1074786"/>
                <a:gd name="connsiteX23" fmla="*/ 825125 w 1379716"/>
                <a:gd name="connsiteY23" fmla="*/ 376812 h 1074786"/>
                <a:gd name="connsiteX24" fmla="*/ 854883 w 1379716"/>
                <a:gd name="connsiteY24" fmla="*/ 436329 h 1074786"/>
                <a:gd name="connsiteX25" fmla="*/ 862999 w 1379716"/>
                <a:gd name="connsiteY25" fmla="*/ 568890 h 1074786"/>
                <a:gd name="connsiteX26" fmla="*/ 887347 w 1379716"/>
                <a:gd name="connsiteY26" fmla="*/ 612175 h 1074786"/>
                <a:gd name="connsiteX27" fmla="*/ 906284 w 1379716"/>
                <a:gd name="connsiteY27" fmla="*/ 593238 h 1074786"/>
                <a:gd name="connsiteX28" fmla="*/ 933338 w 1379716"/>
                <a:gd name="connsiteY28" fmla="*/ 625702 h 1074786"/>
                <a:gd name="connsiteX29" fmla="*/ 919811 w 1379716"/>
                <a:gd name="connsiteY29" fmla="*/ 663577 h 1074786"/>
                <a:gd name="connsiteX30" fmla="*/ 919811 w 1379716"/>
                <a:gd name="connsiteY30" fmla="*/ 685219 h 1074786"/>
                <a:gd name="connsiteX31" fmla="*/ 1009087 w 1379716"/>
                <a:gd name="connsiteY31" fmla="*/ 774495 h 1074786"/>
                <a:gd name="connsiteX32" fmla="*/ 1022613 w 1379716"/>
                <a:gd name="connsiteY32" fmla="*/ 755558 h 1074786"/>
                <a:gd name="connsiteX33" fmla="*/ 1030729 w 1379716"/>
                <a:gd name="connsiteY33" fmla="*/ 755558 h 1074786"/>
                <a:gd name="connsiteX34" fmla="*/ 1038845 w 1379716"/>
                <a:gd name="connsiteY34" fmla="*/ 788022 h 1074786"/>
                <a:gd name="connsiteX35" fmla="*/ 1068604 w 1379716"/>
                <a:gd name="connsiteY35" fmla="*/ 820486 h 1074786"/>
                <a:gd name="connsiteX36" fmla="*/ 1068604 w 1379716"/>
                <a:gd name="connsiteY36" fmla="*/ 844833 h 1074786"/>
                <a:gd name="connsiteX37" fmla="*/ 1106478 w 1379716"/>
                <a:gd name="connsiteY37" fmla="*/ 882708 h 1074786"/>
                <a:gd name="connsiteX38" fmla="*/ 1120005 w 1379716"/>
                <a:gd name="connsiteY38" fmla="*/ 923288 h 1074786"/>
                <a:gd name="connsiteX39" fmla="*/ 1152469 w 1379716"/>
                <a:gd name="connsiteY39" fmla="*/ 944930 h 1074786"/>
                <a:gd name="connsiteX40" fmla="*/ 1176817 w 1379716"/>
                <a:gd name="connsiteY40" fmla="*/ 942225 h 1074786"/>
                <a:gd name="connsiteX41" fmla="*/ 1211986 w 1379716"/>
                <a:gd name="connsiteY41" fmla="*/ 999037 h 1074786"/>
                <a:gd name="connsiteX42" fmla="*/ 1241745 w 1379716"/>
                <a:gd name="connsiteY42" fmla="*/ 1015269 h 1074786"/>
                <a:gd name="connsiteX43" fmla="*/ 1260682 w 1379716"/>
                <a:gd name="connsiteY43" fmla="*/ 1031501 h 1074786"/>
                <a:gd name="connsiteX44" fmla="*/ 1266093 w 1379716"/>
                <a:gd name="connsiteY44" fmla="*/ 1039617 h 1074786"/>
                <a:gd name="connsiteX45" fmla="*/ 1252566 w 1379716"/>
                <a:gd name="connsiteY45" fmla="*/ 1047733 h 1074786"/>
                <a:gd name="connsiteX46" fmla="*/ 1247155 w 1379716"/>
                <a:gd name="connsiteY46" fmla="*/ 1055849 h 1074786"/>
                <a:gd name="connsiteX47" fmla="*/ 1268798 w 1379716"/>
                <a:gd name="connsiteY47" fmla="*/ 1074786 h 1074786"/>
                <a:gd name="connsiteX48" fmla="*/ 1282325 w 1379716"/>
                <a:gd name="connsiteY48" fmla="*/ 1069375 h 1074786"/>
                <a:gd name="connsiteX49" fmla="*/ 1298557 w 1379716"/>
                <a:gd name="connsiteY49" fmla="*/ 1053143 h 1074786"/>
                <a:gd name="connsiteX50" fmla="*/ 1314789 w 1379716"/>
                <a:gd name="connsiteY50" fmla="*/ 1034206 h 1074786"/>
                <a:gd name="connsiteX51" fmla="*/ 1341842 w 1379716"/>
                <a:gd name="connsiteY51" fmla="*/ 1039617 h 1074786"/>
                <a:gd name="connsiteX52" fmla="*/ 1349958 w 1379716"/>
                <a:gd name="connsiteY52" fmla="*/ 1015269 h 1074786"/>
                <a:gd name="connsiteX53" fmla="*/ 1363484 w 1379716"/>
                <a:gd name="connsiteY53" fmla="*/ 980100 h 1074786"/>
                <a:gd name="connsiteX54" fmla="*/ 1355368 w 1379716"/>
                <a:gd name="connsiteY54" fmla="*/ 950341 h 1074786"/>
                <a:gd name="connsiteX55" fmla="*/ 1360779 w 1379716"/>
                <a:gd name="connsiteY55" fmla="*/ 925993 h 1074786"/>
                <a:gd name="connsiteX56" fmla="*/ 1368895 w 1379716"/>
                <a:gd name="connsiteY56" fmla="*/ 890824 h 1074786"/>
                <a:gd name="connsiteX57" fmla="*/ 1379716 w 1379716"/>
                <a:gd name="connsiteY57" fmla="*/ 831307 h 1074786"/>
                <a:gd name="connsiteX58" fmla="*/ 1377011 w 1379716"/>
                <a:gd name="connsiteY58" fmla="*/ 752852 h 1074786"/>
                <a:gd name="connsiteX59" fmla="*/ 1352663 w 1379716"/>
                <a:gd name="connsiteY59" fmla="*/ 674398 h 1074786"/>
                <a:gd name="connsiteX60" fmla="*/ 1325610 w 1379716"/>
                <a:gd name="connsiteY60" fmla="*/ 614881 h 1074786"/>
                <a:gd name="connsiteX61" fmla="*/ 1328315 w 1379716"/>
                <a:gd name="connsiteY61" fmla="*/ 604059 h 1074786"/>
                <a:gd name="connsiteX62" fmla="*/ 1306673 w 1379716"/>
                <a:gd name="connsiteY62" fmla="*/ 560774 h 1074786"/>
                <a:gd name="connsiteX63" fmla="*/ 1266093 w 1379716"/>
                <a:gd name="connsiteY63" fmla="*/ 509373 h 1074786"/>
                <a:gd name="connsiteX64" fmla="*/ 1195754 w 1379716"/>
                <a:gd name="connsiteY64" fmla="*/ 403865 h 1074786"/>
                <a:gd name="connsiteX65" fmla="*/ 1184933 w 1379716"/>
                <a:gd name="connsiteY65" fmla="*/ 379517 h 1074786"/>
                <a:gd name="connsiteX66" fmla="*/ 1203870 w 1379716"/>
                <a:gd name="connsiteY66" fmla="*/ 374107 h 1074786"/>
                <a:gd name="connsiteX67" fmla="*/ 1230923 w 1379716"/>
                <a:gd name="connsiteY67" fmla="*/ 393044 h 1074786"/>
                <a:gd name="connsiteX68" fmla="*/ 1257977 w 1379716"/>
                <a:gd name="connsiteY68" fmla="*/ 471499 h 1074786"/>
                <a:gd name="connsiteX69" fmla="*/ 1217397 w 1379716"/>
                <a:gd name="connsiteY69" fmla="*/ 363286 h 1074786"/>
                <a:gd name="connsiteX70" fmla="*/ 1138942 w 1379716"/>
                <a:gd name="connsiteY70" fmla="*/ 287536 h 1074786"/>
                <a:gd name="connsiteX71" fmla="*/ 1117300 w 1379716"/>
                <a:gd name="connsiteY71" fmla="*/ 225314 h 1074786"/>
                <a:gd name="connsiteX72" fmla="*/ 1076720 w 1379716"/>
                <a:gd name="connsiteY72" fmla="*/ 176618 h 1074786"/>
                <a:gd name="connsiteX73" fmla="*/ 1057783 w 1379716"/>
                <a:gd name="connsiteY73" fmla="*/ 130628 h 1074786"/>
                <a:gd name="connsiteX74" fmla="*/ 1028024 w 1379716"/>
                <a:gd name="connsiteY74" fmla="*/ 68405 h 1074786"/>
                <a:gd name="connsiteX75" fmla="*/ 1011792 w 1379716"/>
                <a:gd name="connsiteY75" fmla="*/ 81932 h 1074786"/>
                <a:gd name="connsiteX76" fmla="*/ 1017203 w 1379716"/>
                <a:gd name="connsiteY76" fmla="*/ 119806 h 1074786"/>
                <a:gd name="connsiteX77" fmla="*/ 1025319 w 1379716"/>
                <a:gd name="connsiteY77" fmla="*/ 149565 h 1074786"/>
                <a:gd name="connsiteX78" fmla="*/ 1025319 w 1379716"/>
                <a:gd name="connsiteY78" fmla="*/ 165797 h 1074786"/>
                <a:gd name="connsiteX79" fmla="*/ 995560 w 1379716"/>
                <a:gd name="connsiteY79" fmla="*/ 144154 h 1074786"/>
                <a:gd name="connsiteX80" fmla="*/ 990149 w 1379716"/>
                <a:gd name="connsiteY80" fmla="*/ 111690 h 1074786"/>
                <a:gd name="connsiteX81" fmla="*/ 987444 w 1379716"/>
                <a:gd name="connsiteY81" fmla="*/ 84637 h 1074786"/>
                <a:gd name="connsiteX82" fmla="*/ 1006381 w 1379716"/>
                <a:gd name="connsiteY82" fmla="*/ 54878 h 1074786"/>
                <a:gd name="connsiteX83" fmla="*/ 1022938 w 1379716"/>
                <a:gd name="connsiteY83" fmla="*/ 0 h 1074786"/>
                <a:gd name="connsiteX84" fmla="*/ 968507 w 1379716"/>
                <a:gd name="connsiteY84" fmla="*/ 14299 h 1074786"/>
                <a:gd name="connsiteX85" fmla="*/ 941454 w 1379716"/>
                <a:gd name="connsiteY85" fmla="*/ 772 h 1074786"/>
                <a:gd name="connsiteX86" fmla="*/ 917106 w 1379716"/>
                <a:gd name="connsiteY86" fmla="*/ 19709 h 1074786"/>
                <a:gd name="connsiteX87" fmla="*/ 911695 w 1379716"/>
                <a:gd name="connsiteY87" fmla="*/ 98164 h 1074786"/>
                <a:gd name="connsiteX88" fmla="*/ 862999 w 1379716"/>
                <a:gd name="connsiteY88" fmla="*/ 81932 h 1074786"/>
                <a:gd name="connsiteX89" fmla="*/ 465316 w 1379716"/>
                <a:gd name="connsiteY89" fmla="*/ 119806 h 1074786"/>
                <a:gd name="connsiteX90" fmla="*/ 392273 w 1379716"/>
                <a:gd name="connsiteY90" fmla="*/ 92753 h 1074786"/>
                <a:gd name="connsiteX91" fmla="*/ 0 w 1379716"/>
                <a:gd name="connsiteY91" fmla="*/ 184734 h 107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379716" h="1074786">
                  <a:moveTo>
                    <a:pt x="0" y="184734"/>
                  </a:moveTo>
                  <a:lnTo>
                    <a:pt x="27054" y="303768"/>
                  </a:lnTo>
                  <a:lnTo>
                    <a:pt x="48696" y="295652"/>
                  </a:lnTo>
                  <a:lnTo>
                    <a:pt x="64928" y="279420"/>
                  </a:lnTo>
                  <a:lnTo>
                    <a:pt x="70339" y="246957"/>
                  </a:lnTo>
                  <a:lnTo>
                    <a:pt x="105508" y="246957"/>
                  </a:lnTo>
                  <a:lnTo>
                    <a:pt x="135267" y="265894"/>
                  </a:lnTo>
                  <a:lnTo>
                    <a:pt x="208310" y="238841"/>
                  </a:lnTo>
                  <a:lnTo>
                    <a:pt x="257006" y="257778"/>
                  </a:lnTo>
                  <a:lnTo>
                    <a:pt x="281354" y="257778"/>
                  </a:lnTo>
                  <a:lnTo>
                    <a:pt x="327345" y="244251"/>
                  </a:lnTo>
                  <a:lnTo>
                    <a:pt x="348987" y="268599"/>
                  </a:lnTo>
                  <a:lnTo>
                    <a:pt x="351693" y="292947"/>
                  </a:lnTo>
                  <a:lnTo>
                    <a:pt x="373335" y="298358"/>
                  </a:lnTo>
                  <a:lnTo>
                    <a:pt x="416621" y="338938"/>
                  </a:lnTo>
                  <a:lnTo>
                    <a:pt x="435558" y="320000"/>
                  </a:lnTo>
                  <a:lnTo>
                    <a:pt x="478843" y="322706"/>
                  </a:lnTo>
                  <a:lnTo>
                    <a:pt x="541065" y="279420"/>
                  </a:lnTo>
                  <a:lnTo>
                    <a:pt x="554592" y="246957"/>
                  </a:lnTo>
                  <a:lnTo>
                    <a:pt x="578940" y="228019"/>
                  </a:lnTo>
                  <a:lnTo>
                    <a:pt x="646573" y="238841"/>
                  </a:lnTo>
                  <a:lnTo>
                    <a:pt x="692564" y="265894"/>
                  </a:lnTo>
                  <a:lnTo>
                    <a:pt x="711501" y="325411"/>
                  </a:lnTo>
                  <a:lnTo>
                    <a:pt x="825125" y="376812"/>
                  </a:lnTo>
                  <a:lnTo>
                    <a:pt x="854883" y="436329"/>
                  </a:lnTo>
                  <a:lnTo>
                    <a:pt x="862999" y="568890"/>
                  </a:lnTo>
                  <a:lnTo>
                    <a:pt x="887347" y="612175"/>
                  </a:lnTo>
                  <a:lnTo>
                    <a:pt x="906284" y="593238"/>
                  </a:lnTo>
                  <a:lnTo>
                    <a:pt x="933338" y="625702"/>
                  </a:lnTo>
                  <a:lnTo>
                    <a:pt x="919811" y="663577"/>
                  </a:lnTo>
                  <a:lnTo>
                    <a:pt x="919811" y="685219"/>
                  </a:lnTo>
                  <a:lnTo>
                    <a:pt x="1009087" y="774495"/>
                  </a:lnTo>
                  <a:lnTo>
                    <a:pt x="1022613" y="755558"/>
                  </a:lnTo>
                  <a:lnTo>
                    <a:pt x="1030729" y="755558"/>
                  </a:lnTo>
                  <a:lnTo>
                    <a:pt x="1038845" y="788022"/>
                  </a:lnTo>
                  <a:lnTo>
                    <a:pt x="1068604" y="820486"/>
                  </a:lnTo>
                  <a:lnTo>
                    <a:pt x="1068604" y="844833"/>
                  </a:lnTo>
                  <a:lnTo>
                    <a:pt x="1106478" y="882708"/>
                  </a:lnTo>
                  <a:lnTo>
                    <a:pt x="1120005" y="923288"/>
                  </a:lnTo>
                  <a:lnTo>
                    <a:pt x="1152469" y="944930"/>
                  </a:lnTo>
                  <a:lnTo>
                    <a:pt x="1176817" y="942225"/>
                  </a:lnTo>
                  <a:lnTo>
                    <a:pt x="1211986" y="999037"/>
                  </a:lnTo>
                  <a:lnTo>
                    <a:pt x="1241745" y="1015269"/>
                  </a:lnTo>
                  <a:lnTo>
                    <a:pt x="1260682" y="1031501"/>
                  </a:lnTo>
                  <a:lnTo>
                    <a:pt x="1266093" y="1039617"/>
                  </a:lnTo>
                  <a:lnTo>
                    <a:pt x="1252566" y="1047733"/>
                  </a:lnTo>
                  <a:lnTo>
                    <a:pt x="1247155" y="1055849"/>
                  </a:lnTo>
                  <a:lnTo>
                    <a:pt x="1268798" y="1074786"/>
                  </a:lnTo>
                  <a:lnTo>
                    <a:pt x="1282325" y="1069375"/>
                  </a:lnTo>
                  <a:lnTo>
                    <a:pt x="1298557" y="1053143"/>
                  </a:lnTo>
                  <a:lnTo>
                    <a:pt x="1314789" y="1034206"/>
                  </a:lnTo>
                  <a:lnTo>
                    <a:pt x="1341842" y="1039617"/>
                  </a:lnTo>
                  <a:lnTo>
                    <a:pt x="1349958" y="1015269"/>
                  </a:lnTo>
                  <a:lnTo>
                    <a:pt x="1363484" y="980100"/>
                  </a:lnTo>
                  <a:lnTo>
                    <a:pt x="1355368" y="950341"/>
                  </a:lnTo>
                  <a:lnTo>
                    <a:pt x="1360779" y="925993"/>
                  </a:lnTo>
                  <a:lnTo>
                    <a:pt x="1368895" y="890824"/>
                  </a:lnTo>
                  <a:lnTo>
                    <a:pt x="1379716" y="831307"/>
                  </a:lnTo>
                  <a:cubicBezTo>
                    <a:pt x="1378814" y="805155"/>
                    <a:pt x="1377913" y="779004"/>
                    <a:pt x="1377011" y="752852"/>
                  </a:cubicBezTo>
                  <a:lnTo>
                    <a:pt x="1352663" y="674398"/>
                  </a:lnTo>
                  <a:lnTo>
                    <a:pt x="1325610" y="614881"/>
                  </a:lnTo>
                  <a:lnTo>
                    <a:pt x="1328315" y="604059"/>
                  </a:lnTo>
                  <a:lnTo>
                    <a:pt x="1306673" y="560774"/>
                  </a:lnTo>
                  <a:lnTo>
                    <a:pt x="1266093" y="509373"/>
                  </a:lnTo>
                  <a:lnTo>
                    <a:pt x="1195754" y="403865"/>
                  </a:lnTo>
                  <a:lnTo>
                    <a:pt x="1184933" y="379517"/>
                  </a:lnTo>
                  <a:lnTo>
                    <a:pt x="1203870" y="374107"/>
                  </a:lnTo>
                  <a:lnTo>
                    <a:pt x="1230923" y="393044"/>
                  </a:lnTo>
                  <a:lnTo>
                    <a:pt x="1257977" y="471499"/>
                  </a:lnTo>
                  <a:lnTo>
                    <a:pt x="1217397" y="363286"/>
                  </a:lnTo>
                  <a:lnTo>
                    <a:pt x="1138942" y="287536"/>
                  </a:lnTo>
                  <a:lnTo>
                    <a:pt x="1117300" y="225314"/>
                  </a:lnTo>
                  <a:lnTo>
                    <a:pt x="1076720" y="176618"/>
                  </a:lnTo>
                  <a:lnTo>
                    <a:pt x="1057783" y="130628"/>
                  </a:lnTo>
                  <a:lnTo>
                    <a:pt x="1028024" y="68405"/>
                  </a:lnTo>
                  <a:lnTo>
                    <a:pt x="1011792" y="81932"/>
                  </a:lnTo>
                  <a:lnTo>
                    <a:pt x="1017203" y="119806"/>
                  </a:lnTo>
                  <a:lnTo>
                    <a:pt x="1025319" y="149565"/>
                  </a:lnTo>
                  <a:lnTo>
                    <a:pt x="1025319" y="165797"/>
                  </a:lnTo>
                  <a:lnTo>
                    <a:pt x="995560" y="144154"/>
                  </a:lnTo>
                  <a:lnTo>
                    <a:pt x="990149" y="111690"/>
                  </a:lnTo>
                  <a:lnTo>
                    <a:pt x="987444" y="84637"/>
                  </a:lnTo>
                  <a:lnTo>
                    <a:pt x="1006381" y="54878"/>
                  </a:lnTo>
                  <a:lnTo>
                    <a:pt x="1022938" y="0"/>
                  </a:lnTo>
                  <a:lnTo>
                    <a:pt x="968507" y="14299"/>
                  </a:lnTo>
                  <a:lnTo>
                    <a:pt x="941454" y="772"/>
                  </a:lnTo>
                  <a:lnTo>
                    <a:pt x="917106" y="19709"/>
                  </a:lnTo>
                  <a:lnTo>
                    <a:pt x="911695" y="98164"/>
                  </a:lnTo>
                  <a:lnTo>
                    <a:pt x="862999" y="81932"/>
                  </a:lnTo>
                  <a:lnTo>
                    <a:pt x="465316" y="119806"/>
                  </a:lnTo>
                  <a:lnTo>
                    <a:pt x="392273" y="92753"/>
                  </a:lnTo>
                  <a:lnTo>
                    <a:pt x="0" y="18473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55" name="Freeform 3081">
              <a:extLst>
                <a:ext uri="{FF2B5EF4-FFF2-40B4-BE49-F238E27FC236}">
                  <a16:creationId xmlns:a16="http://schemas.microsoft.com/office/drawing/2014/main" id="{BC6FC598-3A41-436C-BB30-B4C75F7A4E74}"/>
                </a:ext>
              </a:extLst>
            </p:cNvPr>
            <p:cNvSpPr/>
            <p:nvPr/>
          </p:nvSpPr>
          <p:spPr>
            <a:xfrm>
              <a:off x="10078869" y="3815090"/>
              <a:ext cx="747271" cy="388407"/>
            </a:xfrm>
            <a:custGeom>
              <a:avLst/>
              <a:gdLst>
                <a:gd name="connsiteX0" fmla="*/ 360608 w 1311069"/>
                <a:gd name="connsiteY0" fmla="*/ 293638 h 698035"/>
                <a:gd name="connsiteX1" fmla="*/ 360608 w 1311069"/>
                <a:gd name="connsiteY1" fmla="*/ 355457 h 698035"/>
                <a:gd name="connsiteX2" fmla="*/ 324547 w 1311069"/>
                <a:gd name="connsiteY2" fmla="*/ 381215 h 698035"/>
                <a:gd name="connsiteX3" fmla="*/ 285911 w 1311069"/>
                <a:gd name="connsiteY3" fmla="*/ 381215 h 698035"/>
                <a:gd name="connsiteX4" fmla="*/ 257577 w 1311069"/>
                <a:gd name="connsiteY4" fmla="*/ 435306 h 698035"/>
                <a:gd name="connsiteX5" fmla="*/ 198334 w 1311069"/>
                <a:gd name="connsiteY5" fmla="*/ 435306 h 698035"/>
                <a:gd name="connsiteX6" fmla="*/ 182880 w 1311069"/>
                <a:gd name="connsiteY6" fmla="*/ 489397 h 698035"/>
                <a:gd name="connsiteX7" fmla="*/ 154546 w 1311069"/>
                <a:gd name="connsiteY7" fmla="*/ 515155 h 698035"/>
                <a:gd name="connsiteX8" fmla="*/ 103031 w 1311069"/>
                <a:gd name="connsiteY8" fmla="*/ 543489 h 698035"/>
                <a:gd name="connsiteX9" fmla="*/ 43788 w 1311069"/>
                <a:gd name="connsiteY9" fmla="*/ 592428 h 698035"/>
                <a:gd name="connsiteX10" fmla="*/ 30909 w 1311069"/>
                <a:gd name="connsiteY10" fmla="*/ 638792 h 698035"/>
                <a:gd name="connsiteX11" fmla="*/ 0 w 1311069"/>
                <a:gd name="connsiteY11" fmla="*/ 664550 h 698035"/>
                <a:gd name="connsiteX12" fmla="*/ 15454 w 1311069"/>
                <a:gd name="connsiteY12" fmla="*/ 698035 h 698035"/>
                <a:gd name="connsiteX13" fmla="*/ 185455 w 1311069"/>
                <a:gd name="connsiteY13" fmla="*/ 664550 h 698035"/>
                <a:gd name="connsiteX14" fmla="*/ 370911 w 1311069"/>
                <a:gd name="connsiteY14" fmla="*/ 569246 h 698035"/>
                <a:gd name="connsiteX15" fmla="*/ 504852 w 1311069"/>
                <a:gd name="connsiteY15" fmla="*/ 558943 h 698035"/>
                <a:gd name="connsiteX16" fmla="*/ 589852 w 1311069"/>
                <a:gd name="connsiteY16" fmla="*/ 600156 h 698035"/>
                <a:gd name="connsiteX17" fmla="*/ 749550 w 1311069"/>
                <a:gd name="connsiteY17" fmla="*/ 546064 h 698035"/>
                <a:gd name="connsiteX18" fmla="*/ 945309 w 1311069"/>
                <a:gd name="connsiteY18" fmla="*/ 677429 h 698035"/>
                <a:gd name="connsiteX19" fmla="*/ 976218 w 1311069"/>
                <a:gd name="connsiteY19" fmla="*/ 651671 h 698035"/>
                <a:gd name="connsiteX20" fmla="*/ 1009703 w 1311069"/>
                <a:gd name="connsiteY20" fmla="*/ 631065 h 698035"/>
                <a:gd name="connsiteX21" fmla="*/ 1050916 w 1311069"/>
                <a:gd name="connsiteY21" fmla="*/ 582125 h 698035"/>
                <a:gd name="connsiteX22" fmla="*/ 1071522 w 1311069"/>
                <a:gd name="connsiteY22" fmla="*/ 530610 h 698035"/>
                <a:gd name="connsiteX23" fmla="*/ 1115310 w 1311069"/>
                <a:gd name="connsiteY23" fmla="*/ 463640 h 698035"/>
                <a:gd name="connsiteX24" fmla="*/ 1151371 w 1311069"/>
                <a:gd name="connsiteY24" fmla="*/ 422427 h 698035"/>
                <a:gd name="connsiteX25" fmla="*/ 1190008 w 1311069"/>
                <a:gd name="connsiteY25" fmla="*/ 412124 h 698035"/>
                <a:gd name="connsiteX26" fmla="*/ 1231220 w 1311069"/>
                <a:gd name="connsiteY26" fmla="*/ 381215 h 698035"/>
                <a:gd name="connsiteX27" fmla="*/ 1238947 w 1311069"/>
                <a:gd name="connsiteY27" fmla="*/ 340002 h 698035"/>
                <a:gd name="connsiteX28" fmla="*/ 1223493 w 1311069"/>
                <a:gd name="connsiteY28" fmla="*/ 337427 h 698035"/>
                <a:gd name="connsiteX29" fmla="*/ 1197735 w 1311069"/>
                <a:gd name="connsiteY29" fmla="*/ 352881 h 698035"/>
                <a:gd name="connsiteX30" fmla="*/ 1184856 w 1311069"/>
                <a:gd name="connsiteY30" fmla="*/ 370912 h 698035"/>
                <a:gd name="connsiteX31" fmla="*/ 1159098 w 1311069"/>
                <a:gd name="connsiteY31" fmla="*/ 378639 h 698035"/>
                <a:gd name="connsiteX32" fmla="*/ 1138492 w 1311069"/>
                <a:gd name="connsiteY32" fmla="*/ 370912 h 698035"/>
                <a:gd name="connsiteX33" fmla="*/ 1133341 w 1311069"/>
                <a:gd name="connsiteY33" fmla="*/ 358033 h 698035"/>
                <a:gd name="connsiteX34" fmla="*/ 1146219 w 1311069"/>
                <a:gd name="connsiteY34" fmla="*/ 350305 h 698035"/>
                <a:gd name="connsiteX35" fmla="*/ 1164250 w 1311069"/>
                <a:gd name="connsiteY35" fmla="*/ 352881 h 698035"/>
                <a:gd name="connsiteX36" fmla="*/ 1177129 w 1311069"/>
                <a:gd name="connsiteY36" fmla="*/ 352881 h 698035"/>
                <a:gd name="connsiteX37" fmla="*/ 1184856 w 1311069"/>
                <a:gd name="connsiteY37" fmla="*/ 332275 h 698035"/>
                <a:gd name="connsiteX38" fmla="*/ 1187432 w 1311069"/>
                <a:gd name="connsiteY38" fmla="*/ 306517 h 698035"/>
                <a:gd name="connsiteX39" fmla="*/ 1169401 w 1311069"/>
                <a:gd name="connsiteY39" fmla="*/ 303941 h 698035"/>
                <a:gd name="connsiteX40" fmla="*/ 1138492 w 1311069"/>
                <a:gd name="connsiteY40" fmla="*/ 301366 h 698035"/>
                <a:gd name="connsiteX41" fmla="*/ 1123037 w 1311069"/>
                <a:gd name="connsiteY41" fmla="*/ 293638 h 698035"/>
                <a:gd name="connsiteX42" fmla="*/ 1135916 w 1311069"/>
                <a:gd name="connsiteY42" fmla="*/ 273032 h 698035"/>
                <a:gd name="connsiteX43" fmla="*/ 1156523 w 1311069"/>
                <a:gd name="connsiteY43" fmla="*/ 273032 h 698035"/>
                <a:gd name="connsiteX44" fmla="*/ 1171977 w 1311069"/>
                <a:gd name="connsiteY44" fmla="*/ 260153 h 698035"/>
                <a:gd name="connsiteX45" fmla="*/ 1195159 w 1311069"/>
                <a:gd name="connsiteY45" fmla="*/ 244699 h 698035"/>
                <a:gd name="connsiteX46" fmla="*/ 1220917 w 1311069"/>
                <a:gd name="connsiteY46" fmla="*/ 262729 h 698035"/>
                <a:gd name="connsiteX47" fmla="*/ 1251826 w 1311069"/>
                <a:gd name="connsiteY47" fmla="*/ 252426 h 698035"/>
                <a:gd name="connsiteX48" fmla="*/ 1269857 w 1311069"/>
                <a:gd name="connsiteY48" fmla="*/ 226668 h 698035"/>
                <a:gd name="connsiteX49" fmla="*/ 1293039 w 1311069"/>
                <a:gd name="connsiteY49" fmla="*/ 190607 h 698035"/>
                <a:gd name="connsiteX50" fmla="*/ 1280160 w 1311069"/>
                <a:gd name="connsiteY50" fmla="*/ 136516 h 698035"/>
                <a:gd name="connsiteX51" fmla="*/ 1256978 w 1311069"/>
                <a:gd name="connsiteY51" fmla="*/ 123637 h 698035"/>
                <a:gd name="connsiteX52" fmla="*/ 1246675 w 1311069"/>
                <a:gd name="connsiteY52" fmla="*/ 149395 h 698035"/>
                <a:gd name="connsiteX53" fmla="*/ 1241523 w 1311069"/>
                <a:gd name="connsiteY53" fmla="*/ 167425 h 698035"/>
                <a:gd name="connsiteX54" fmla="*/ 1200311 w 1311069"/>
                <a:gd name="connsiteY54" fmla="*/ 154547 h 698035"/>
                <a:gd name="connsiteX55" fmla="*/ 1161674 w 1311069"/>
                <a:gd name="connsiteY55" fmla="*/ 162274 h 698035"/>
                <a:gd name="connsiteX56" fmla="*/ 1138492 w 1311069"/>
                <a:gd name="connsiteY56" fmla="*/ 177729 h 698035"/>
                <a:gd name="connsiteX57" fmla="*/ 1128189 w 1311069"/>
                <a:gd name="connsiteY57" fmla="*/ 151971 h 698035"/>
                <a:gd name="connsiteX58" fmla="*/ 1110159 w 1311069"/>
                <a:gd name="connsiteY58" fmla="*/ 123637 h 698035"/>
                <a:gd name="connsiteX59" fmla="*/ 1130765 w 1311069"/>
                <a:gd name="connsiteY59" fmla="*/ 110758 h 698035"/>
                <a:gd name="connsiteX60" fmla="*/ 1159098 w 1311069"/>
                <a:gd name="connsiteY60" fmla="*/ 131365 h 698035"/>
                <a:gd name="connsiteX61" fmla="*/ 1179704 w 1311069"/>
                <a:gd name="connsiteY61" fmla="*/ 121061 h 698035"/>
                <a:gd name="connsiteX62" fmla="*/ 1195159 w 1311069"/>
                <a:gd name="connsiteY62" fmla="*/ 118486 h 698035"/>
                <a:gd name="connsiteX63" fmla="*/ 1220917 w 1311069"/>
                <a:gd name="connsiteY63" fmla="*/ 95304 h 698035"/>
                <a:gd name="connsiteX64" fmla="*/ 1233796 w 1311069"/>
                <a:gd name="connsiteY64" fmla="*/ 95304 h 698035"/>
                <a:gd name="connsiteX65" fmla="*/ 1231220 w 1311069"/>
                <a:gd name="connsiteY65" fmla="*/ 74698 h 698035"/>
                <a:gd name="connsiteX66" fmla="*/ 1215765 w 1311069"/>
                <a:gd name="connsiteY66" fmla="*/ 28334 h 698035"/>
                <a:gd name="connsiteX67" fmla="*/ 1223493 w 1311069"/>
                <a:gd name="connsiteY67" fmla="*/ 25758 h 698035"/>
                <a:gd name="connsiteX68" fmla="*/ 1303342 w 1311069"/>
                <a:gd name="connsiteY68" fmla="*/ 121061 h 698035"/>
                <a:gd name="connsiteX69" fmla="*/ 1311069 w 1311069"/>
                <a:gd name="connsiteY69" fmla="*/ 115910 h 698035"/>
                <a:gd name="connsiteX70" fmla="*/ 1210614 w 1311069"/>
                <a:gd name="connsiteY70" fmla="*/ 0 h 698035"/>
                <a:gd name="connsiteX71" fmla="*/ 1156523 w 1311069"/>
                <a:gd name="connsiteY71" fmla="*/ 33485 h 698035"/>
                <a:gd name="connsiteX72" fmla="*/ 360608 w 1311069"/>
                <a:gd name="connsiteY72" fmla="*/ 293638 h 698035"/>
                <a:gd name="connsiteX0" fmla="*/ 360608 w 1311069"/>
                <a:gd name="connsiteY0" fmla="*/ 279360 h 698035"/>
                <a:gd name="connsiteX1" fmla="*/ 360608 w 1311069"/>
                <a:gd name="connsiteY1" fmla="*/ 355457 h 698035"/>
                <a:gd name="connsiteX2" fmla="*/ 324547 w 1311069"/>
                <a:gd name="connsiteY2" fmla="*/ 381215 h 698035"/>
                <a:gd name="connsiteX3" fmla="*/ 285911 w 1311069"/>
                <a:gd name="connsiteY3" fmla="*/ 381215 h 698035"/>
                <a:gd name="connsiteX4" fmla="*/ 257577 w 1311069"/>
                <a:gd name="connsiteY4" fmla="*/ 435306 h 698035"/>
                <a:gd name="connsiteX5" fmla="*/ 198334 w 1311069"/>
                <a:gd name="connsiteY5" fmla="*/ 435306 h 698035"/>
                <a:gd name="connsiteX6" fmla="*/ 182880 w 1311069"/>
                <a:gd name="connsiteY6" fmla="*/ 489397 h 698035"/>
                <a:gd name="connsiteX7" fmla="*/ 154546 w 1311069"/>
                <a:gd name="connsiteY7" fmla="*/ 515155 h 698035"/>
                <a:gd name="connsiteX8" fmla="*/ 103031 w 1311069"/>
                <a:gd name="connsiteY8" fmla="*/ 543489 h 698035"/>
                <a:gd name="connsiteX9" fmla="*/ 43788 w 1311069"/>
                <a:gd name="connsiteY9" fmla="*/ 592428 h 698035"/>
                <a:gd name="connsiteX10" fmla="*/ 30909 w 1311069"/>
                <a:gd name="connsiteY10" fmla="*/ 638792 h 698035"/>
                <a:gd name="connsiteX11" fmla="*/ 0 w 1311069"/>
                <a:gd name="connsiteY11" fmla="*/ 664550 h 698035"/>
                <a:gd name="connsiteX12" fmla="*/ 15454 w 1311069"/>
                <a:gd name="connsiteY12" fmla="*/ 698035 h 698035"/>
                <a:gd name="connsiteX13" fmla="*/ 185455 w 1311069"/>
                <a:gd name="connsiteY13" fmla="*/ 664550 h 698035"/>
                <a:gd name="connsiteX14" fmla="*/ 370911 w 1311069"/>
                <a:gd name="connsiteY14" fmla="*/ 569246 h 698035"/>
                <a:gd name="connsiteX15" fmla="*/ 504852 w 1311069"/>
                <a:gd name="connsiteY15" fmla="*/ 558943 h 698035"/>
                <a:gd name="connsiteX16" fmla="*/ 589852 w 1311069"/>
                <a:gd name="connsiteY16" fmla="*/ 600156 h 698035"/>
                <a:gd name="connsiteX17" fmla="*/ 749550 w 1311069"/>
                <a:gd name="connsiteY17" fmla="*/ 546064 h 698035"/>
                <a:gd name="connsiteX18" fmla="*/ 945309 w 1311069"/>
                <a:gd name="connsiteY18" fmla="*/ 677429 h 698035"/>
                <a:gd name="connsiteX19" fmla="*/ 976218 w 1311069"/>
                <a:gd name="connsiteY19" fmla="*/ 651671 h 698035"/>
                <a:gd name="connsiteX20" fmla="*/ 1009703 w 1311069"/>
                <a:gd name="connsiteY20" fmla="*/ 631065 h 698035"/>
                <a:gd name="connsiteX21" fmla="*/ 1050916 w 1311069"/>
                <a:gd name="connsiteY21" fmla="*/ 582125 h 698035"/>
                <a:gd name="connsiteX22" fmla="*/ 1071522 w 1311069"/>
                <a:gd name="connsiteY22" fmla="*/ 530610 h 698035"/>
                <a:gd name="connsiteX23" fmla="*/ 1115310 w 1311069"/>
                <a:gd name="connsiteY23" fmla="*/ 463640 h 698035"/>
                <a:gd name="connsiteX24" fmla="*/ 1151371 w 1311069"/>
                <a:gd name="connsiteY24" fmla="*/ 422427 h 698035"/>
                <a:gd name="connsiteX25" fmla="*/ 1190008 w 1311069"/>
                <a:gd name="connsiteY25" fmla="*/ 412124 h 698035"/>
                <a:gd name="connsiteX26" fmla="*/ 1231220 w 1311069"/>
                <a:gd name="connsiteY26" fmla="*/ 381215 h 698035"/>
                <a:gd name="connsiteX27" fmla="*/ 1238947 w 1311069"/>
                <a:gd name="connsiteY27" fmla="*/ 340002 h 698035"/>
                <a:gd name="connsiteX28" fmla="*/ 1223493 w 1311069"/>
                <a:gd name="connsiteY28" fmla="*/ 337427 h 698035"/>
                <a:gd name="connsiteX29" fmla="*/ 1197735 w 1311069"/>
                <a:gd name="connsiteY29" fmla="*/ 352881 h 698035"/>
                <a:gd name="connsiteX30" fmla="*/ 1184856 w 1311069"/>
                <a:gd name="connsiteY30" fmla="*/ 370912 h 698035"/>
                <a:gd name="connsiteX31" fmla="*/ 1159098 w 1311069"/>
                <a:gd name="connsiteY31" fmla="*/ 378639 h 698035"/>
                <a:gd name="connsiteX32" fmla="*/ 1138492 w 1311069"/>
                <a:gd name="connsiteY32" fmla="*/ 370912 h 698035"/>
                <a:gd name="connsiteX33" fmla="*/ 1133341 w 1311069"/>
                <a:gd name="connsiteY33" fmla="*/ 358033 h 698035"/>
                <a:gd name="connsiteX34" fmla="*/ 1146219 w 1311069"/>
                <a:gd name="connsiteY34" fmla="*/ 350305 h 698035"/>
                <a:gd name="connsiteX35" fmla="*/ 1164250 w 1311069"/>
                <a:gd name="connsiteY35" fmla="*/ 352881 h 698035"/>
                <a:gd name="connsiteX36" fmla="*/ 1177129 w 1311069"/>
                <a:gd name="connsiteY36" fmla="*/ 352881 h 698035"/>
                <a:gd name="connsiteX37" fmla="*/ 1184856 w 1311069"/>
                <a:gd name="connsiteY37" fmla="*/ 332275 h 698035"/>
                <a:gd name="connsiteX38" fmla="*/ 1187432 w 1311069"/>
                <a:gd name="connsiteY38" fmla="*/ 306517 h 698035"/>
                <a:gd name="connsiteX39" fmla="*/ 1169401 w 1311069"/>
                <a:gd name="connsiteY39" fmla="*/ 303941 h 698035"/>
                <a:gd name="connsiteX40" fmla="*/ 1138492 w 1311069"/>
                <a:gd name="connsiteY40" fmla="*/ 301366 h 698035"/>
                <a:gd name="connsiteX41" fmla="*/ 1123037 w 1311069"/>
                <a:gd name="connsiteY41" fmla="*/ 293638 h 698035"/>
                <a:gd name="connsiteX42" fmla="*/ 1135916 w 1311069"/>
                <a:gd name="connsiteY42" fmla="*/ 273032 h 698035"/>
                <a:gd name="connsiteX43" fmla="*/ 1156523 w 1311069"/>
                <a:gd name="connsiteY43" fmla="*/ 273032 h 698035"/>
                <a:gd name="connsiteX44" fmla="*/ 1171977 w 1311069"/>
                <a:gd name="connsiteY44" fmla="*/ 260153 h 698035"/>
                <a:gd name="connsiteX45" fmla="*/ 1195159 w 1311069"/>
                <a:gd name="connsiteY45" fmla="*/ 244699 h 698035"/>
                <a:gd name="connsiteX46" fmla="*/ 1220917 w 1311069"/>
                <a:gd name="connsiteY46" fmla="*/ 262729 h 698035"/>
                <a:gd name="connsiteX47" fmla="*/ 1251826 w 1311069"/>
                <a:gd name="connsiteY47" fmla="*/ 252426 h 698035"/>
                <a:gd name="connsiteX48" fmla="*/ 1269857 w 1311069"/>
                <a:gd name="connsiteY48" fmla="*/ 226668 h 698035"/>
                <a:gd name="connsiteX49" fmla="*/ 1293039 w 1311069"/>
                <a:gd name="connsiteY49" fmla="*/ 190607 h 698035"/>
                <a:gd name="connsiteX50" fmla="*/ 1280160 w 1311069"/>
                <a:gd name="connsiteY50" fmla="*/ 136516 h 698035"/>
                <a:gd name="connsiteX51" fmla="*/ 1256978 w 1311069"/>
                <a:gd name="connsiteY51" fmla="*/ 123637 h 698035"/>
                <a:gd name="connsiteX52" fmla="*/ 1246675 w 1311069"/>
                <a:gd name="connsiteY52" fmla="*/ 149395 h 698035"/>
                <a:gd name="connsiteX53" fmla="*/ 1241523 w 1311069"/>
                <a:gd name="connsiteY53" fmla="*/ 167425 h 698035"/>
                <a:gd name="connsiteX54" fmla="*/ 1200311 w 1311069"/>
                <a:gd name="connsiteY54" fmla="*/ 154547 h 698035"/>
                <a:gd name="connsiteX55" fmla="*/ 1161674 w 1311069"/>
                <a:gd name="connsiteY55" fmla="*/ 162274 h 698035"/>
                <a:gd name="connsiteX56" fmla="*/ 1138492 w 1311069"/>
                <a:gd name="connsiteY56" fmla="*/ 177729 h 698035"/>
                <a:gd name="connsiteX57" fmla="*/ 1128189 w 1311069"/>
                <a:gd name="connsiteY57" fmla="*/ 151971 h 698035"/>
                <a:gd name="connsiteX58" fmla="*/ 1110159 w 1311069"/>
                <a:gd name="connsiteY58" fmla="*/ 123637 h 698035"/>
                <a:gd name="connsiteX59" fmla="*/ 1130765 w 1311069"/>
                <a:gd name="connsiteY59" fmla="*/ 110758 h 698035"/>
                <a:gd name="connsiteX60" fmla="*/ 1159098 w 1311069"/>
                <a:gd name="connsiteY60" fmla="*/ 131365 h 698035"/>
                <a:gd name="connsiteX61" fmla="*/ 1179704 w 1311069"/>
                <a:gd name="connsiteY61" fmla="*/ 121061 h 698035"/>
                <a:gd name="connsiteX62" fmla="*/ 1195159 w 1311069"/>
                <a:gd name="connsiteY62" fmla="*/ 118486 h 698035"/>
                <a:gd name="connsiteX63" fmla="*/ 1220917 w 1311069"/>
                <a:gd name="connsiteY63" fmla="*/ 95304 h 698035"/>
                <a:gd name="connsiteX64" fmla="*/ 1233796 w 1311069"/>
                <a:gd name="connsiteY64" fmla="*/ 95304 h 698035"/>
                <a:gd name="connsiteX65" fmla="*/ 1231220 w 1311069"/>
                <a:gd name="connsiteY65" fmla="*/ 74698 h 698035"/>
                <a:gd name="connsiteX66" fmla="*/ 1215765 w 1311069"/>
                <a:gd name="connsiteY66" fmla="*/ 28334 h 698035"/>
                <a:gd name="connsiteX67" fmla="*/ 1223493 w 1311069"/>
                <a:gd name="connsiteY67" fmla="*/ 25758 h 698035"/>
                <a:gd name="connsiteX68" fmla="*/ 1303342 w 1311069"/>
                <a:gd name="connsiteY68" fmla="*/ 121061 h 698035"/>
                <a:gd name="connsiteX69" fmla="*/ 1311069 w 1311069"/>
                <a:gd name="connsiteY69" fmla="*/ 115910 h 698035"/>
                <a:gd name="connsiteX70" fmla="*/ 1210614 w 1311069"/>
                <a:gd name="connsiteY70" fmla="*/ 0 h 698035"/>
                <a:gd name="connsiteX71" fmla="*/ 1156523 w 1311069"/>
                <a:gd name="connsiteY71" fmla="*/ 33485 h 698035"/>
                <a:gd name="connsiteX72" fmla="*/ 360608 w 1311069"/>
                <a:gd name="connsiteY72" fmla="*/ 279360 h 698035"/>
                <a:gd name="connsiteX0" fmla="*/ 360608 w 1311069"/>
                <a:gd name="connsiteY0" fmla="*/ 279360 h 698035"/>
                <a:gd name="connsiteX1" fmla="*/ 360608 w 1311069"/>
                <a:gd name="connsiteY1" fmla="*/ 355457 h 698035"/>
                <a:gd name="connsiteX2" fmla="*/ 324547 w 1311069"/>
                <a:gd name="connsiteY2" fmla="*/ 381215 h 698035"/>
                <a:gd name="connsiteX3" fmla="*/ 285911 w 1311069"/>
                <a:gd name="connsiteY3" fmla="*/ 381215 h 698035"/>
                <a:gd name="connsiteX4" fmla="*/ 257577 w 1311069"/>
                <a:gd name="connsiteY4" fmla="*/ 435306 h 698035"/>
                <a:gd name="connsiteX5" fmla="*/ 198334 w 1311069"/>
                <a:gd name="connsiteY5" fmla="*/ 435306 h 698035"/>
                <a:gd name="connsiteX6" fmla="*/ 182880 w 1311069"/>
                <a:gd name="connsiteY6" fmla="*/ 489397 h 698035"/>
                <a:gd name="connsiteX7" fmla="*/ 154546 w 1311069"/>
                <a:gd name="connsiteY7" fmla="*/ 515155 h 698035"/>
                <a:gd name="connsiteX8" fmla="*/ 103031 w 1311069"/>
                <a:gd name="connsiteY8" fmla="*/ 543489 h 698035"/>
                <a:gd name="connsiteX9" fmla="*/ 43788 w 1311069"/>
                <a:gd name="connsiteY9" fmla="*/ 592428 h 698035"/>
                <a:gd name="connsiteX10" fmla="*/ 30909 w 1311069"/>
                <a:gd name="connsiteY10" fmla="*/ 638792 h 698035"/>
                <a:gd name="connsiteX11" fmla="*/ 0 w 1311069"/>
                <a:gd name="connsiteY11" fmla="*/ 664550 h 698035"/>
                <a:gd name="connsiteX12" fmla="*/ 15454 w 1311069"/>
                <a:gd name="connsiteY12" fmla="*/ 698035 h 698035"/>
                <a:gd name="connsiteX13" fmla="*/ 185455 w 1311069"/>
                <a:gd name="connsiteY13" fmla="*/ 664550 h 698035"/>
                <a:gd name="connsiteX14" fmla="*/ 370911 w 1311069"/>
                <a:gd name="connsiteY14" fmla="*/ 569246 h 698035"/>
                <a:gd name="connsiteX15" fmla="*/ 504852 w 1311069"/>
                <a:gd name="connsiteY15" fmla="*/ 558943 h 698035"/>
                <a:gd name="connsiteX16" fmla="*/ 589852 w 1311069"/>
                <a:gd name="connsiteY16" fmla="*/ 600156 h 698035"/>
                <a:gd name="connsiteX17" fmla="*/ 749550 w 1311069"/>
                <a:gd name="connsiteY17" fmla="*/ 546064 h 698035"/>
                <a:gd name="connsiteX18" fmla="*/ 945309 w 1311069"/>
                <a:gd name="connsiteY18" fmla="*/ 677429 h 698035"/>
                <a:gd name="connsiteX19" fmla="*/ 976218 w 1311069"/>
                <a:gd name="connsiteY19" fmla="*/ 651671 h 698035"/>
                <a:gd name="connsiteX20" fmla="*/ 1009703 w 1311069"/>
                <a:gd name="connsiteY20" fmla="*/ 631065 h 698035"/>
                <a:gd name="connsiteX21" fmla="*/ 1050916 w 1311069"/>
                <a:gd name="connsiteY21" fmla="*/ 582125 h 698035"/>
                <a:gd name="connsiteX22" fmla="*/ 1071522 w 1311069"/>
                <a:gd name="connsiteY22" fmla="*/ 530610 h 698035"/>
                <a:gd name="connsiteX23" fmla="*/ 1115310 w 1311069"/>
                <a:gd name="connsiteY23" fmla="*/ 463640 h 698035"/>
                <a:gd name="connsiteX24" fmla="*/ 1151371 w 1311069"/>
                <a:gd name="connsiteY24" fmla="*/ 422427 h 698035"/>
                <a:gd name="connsiteX25" fmla="*/ 1190008 w 1311069"/>
                <a:gd name="connsiteY25" fmla="*/ 412124 h 698035"/>
                <a:gd name="connsiteX26" fmla="*/ 1231220 w 1311069"/>
                <a:gd name="connsiteY26" fmla="*/ 381215 h 698035"/>
                <a:gd name="connsiteX27" fmla="*/ 1238947 w 1311069"/>
                <a:gd name="connsiteY27" fmla="*/ 340002 h 698035"/>
                <a:gd name="connsiteX28" fmla="*/ 1223493 w 1311069"/>
                <a:gd name="connsiteY28" fmla="*/ 337427 h 698035"/>
                <a:gd name="connsiteX29" fmla="*/ 1197735 w 1311069"/>
                <a:gd name="connsiteY29" fmla="*/ 352881 h 698035"/>
                <a:gd name="connsiteX30" fmla="*/ 1184856 w 1311069"/>
                <a:gd name="connsiteY30" fmla="*/ 370912 h 698035"/>
                <a:gd name="connsiteX31" fmla="*/ 1159098 w 1311069"/>
                <a:gd name="connsiteY31" fmla="*/ 378639 h 698035"/>
                <a:gd name="connsiteX32" fmla="*/ 1138492 w 1311069"/>
                <a:gd name="connsiteY32" fmla="*/ 370912 h 698035"/>
                <a:gd name="connsiteX33" fmla="*/ 1133341 w 1311069"/>
                <a:gd name="connsiteY33" fmla="*/ 358033 h 698035"/>
                <a:gd name="connsiteX34" fmla="*/ 1146219 w 1311069"/>
                <a:gd name="connsiteY34" fmla="*/ 350305 h 698035"/>
                <a:gd name="connsiteX35" fmla="*/ 1164250 w 1311069"/>
                <a:gd name="connsiteY35" fmla="*/ 352881 h 698035"/>
                <a:gd name="connsiteX36" fmla="*/ 1177129 w 1311069"/>
                <a:gd name="connsiteY36" fmla="*/ 352881 h 698035"/>
                <a:gd name="connsiteX37" fmla="*/ 1184856 w 1311069"/>
                <a:gd name="connsiteY37" fmla="*/ 332275 h 698035"/>
                <a:gd name="connsiteX38" fmla="*/ 1187432 w 1311069"/>
                <a:gd name="connsiteY38" fmla="*/ 306517 h 698035"/>
                <a:gd name="connsiteX39" fmla="*/ 1169401 w 1311069"/>
                <a:gd name="connsiteY39" fmla="*/ 303941 h 698035"/>
                <a:gd name="connsiteX40" fmla="*/ 1138492 w 1311069"/>
                <a:gd name="connsiteY40" fmla="*/ 301366 h 698035"/>
                <a:gd name="connsiteX41" fmla="*/ 1123037 w 1311069"/>
                <a:gd name="connsiteY41" fmla="*/ 293638 h 698035"/>
                <a:gd name="connsiteX42" fmla="*/ 1135916 w 1311069"/>
                <a:gd name="connsiteY42" fmla="*/ 273032 h 698035"/>
                <a:gd name="connsiteX43" fmla="*/ 1156523 w 1311069"/>
                <a:gd name="connsiteY43" fmla="*/ 273032 h 698035"/>
                <a:gd name="connsiteX44" fmla="*/ 1171977 w 1311069"/>
                <a:gd name="connsiteY44" fmla="*/ 260153 h 698035"/>
                <a:gd name="connsiteX45" fmla="*/ 1195159 w 1311069"/>
                <a:gd name="connsiteY45" fmla="*/ 244699 h 698035"/>
                <a:gd name="connsiteX46" fmla="*/ 1220917 w 1311069"/>
                <a:gd name="connsiteY46" fmla="*/ 262729 h 698035"/>
                <a:gd name="connsiteX47" fmla="*/ 1251826 w 1311069"/>
                <a:gd name="connsiteY47" fmla="*/ 252426 h 698035"/>
                <a:gd name="connsiteX48" fmla="*/ 1269857 w 1311069"/>
                <a:gd name="connsiteY48" fmla="*/ 226668 h 698035"/>
                <a:gd name="connsiteX49" fmla="*/ 1293039 w 1311069"/>
                <a:gd name="connsiteY49" fmla="*/ 190607 h 698035"/>
                <a:gd name="connsiteX50" fmla="*/ 1280160 w 1311069"/>
                <a:gd name="connsiteY50" fmla="*/ 136516 h 698035"/>
                <a:gd name="connsiteX51" fmla="*/ 1256978 w 1311069"/>
                <a:gd name="connsiteY51" fmla="*/ 123637 h 698035"/>
                <a:gd name="connsiteX52" fmla="*/ 1246675 w 1311069"/>
                <a:gd name="connsiteY52" fmla="*/ 149395 h 698035"/>
                <a:gd name="connsiteX53" fmla="*/ 1241523 w 1311069"/>
                <a:gd name="connsiteY53" fmla="*/ 167425 h 698035"/>
                <a:gd name="connsiteX54" fmla="*/ 1200311 w 1311069"/>
                <a:gd name="connsiteY54" fmla="*/ 154547 h 698035"/>
                <a:gd name="connsiteX55" fmla="*/ 1161674 w 1311069"/>
                <a:gd name="connsiteY55" fmla="*/ 162274 h 698035"/>
                <a:gd name="connsiteX56" fmla="*/ 1138492 w 1311069"/>
                <a:gd name="connsiteY56" fmla="*/ 177729 h 698035"/>
                <a:gd name="connsiteX57" fmla="*/ 1128189 w 1311069"/>
                <a:gd name="connsiteY57" fmla="*/ 151971 h 698035"/>
                <a:gd name="connsiteX58" fmla="*/ 1110159 w 1311069"/>
                <a:gd name="connsiteY58" fmla="*/ 123637 h 698035"/>
                <a:gd name="connsiteX59" fmla="*/ 1130765 w 1311069"/>
                <a:gd name="connsiteY59" fmla="*/ 110758 h 698035"/>
                <a:gd name="connsiteX60" fmla="*/ 1159098 w 1311069"/>
                <a:gd name="connsiteY60" fmla="*/ 131365 h 698035"/>
                <a:gd name="connsiteX61" fmla="*/ 1179704 w 1311069"/>
                <a:gd name="connsiteY61" fmla="*/ 121061 h 698035"/>
                <a:gd name="connsiteX62" fmla="*/ 1195159 w 1311069"/>
                <a:gd name="connsiteY62" fmla="*/ 118486 h 698035"/>
                <a:gd name="connsiteX63" fmla="*/ 1220917 w 1311069"/>
                <a:gd name="connsiteY63" fmla="*/ 95304 h 698035"/>
                <a:gd name="connsiteX64" fmla="*/ 1233796 w 1311069"/>
                <a:gd name="connsiteY64" fmla="*/ 95304 h 698035"/>
                <a:gd name="connsiteX65" fmla="*/ 1231220 w 1311069"/>
                <a:gd name="connsiteY65" fmla="*/ 74698 h 698035"/>
                <a:gd name="connsiteX66" fmla="*/ 1215765 w 1311069"/>
                <a:gd name="connsiteY66" fmla="*/ 28334 h 698035"/>
                <a:gd name="connsiteX67" fmla="*/ 1223493 w 1311069"/>
                <a:gd name="connsiteY67" fmla="*/ 25758 h 698035"/>
                <a:gd name="connsiteX68" fmla="*/ 1303342 w 1311069"/>
                <a:gd name="connsiteY68" fmla="*/ 121061 h 698035"/>
                <a:gd name="connsiteX69" fmla="*/ 1311069 w 1311069"/>
                <a:gd name="connsiteY69" fmla="*/ 115910 h 698035"/>
                <a:gd name="connsiteX70" fmla="*/ 1210614 w 1311069"/>
                <a:gd name="connsiteY70" fmla="*/ 0 h 698035"/>
                <a:gd name="connsiteX71" fmla="*/ 1151761 w 1311069"/>
                <a:gd name="connsiteY71" fmla="*/ 26346 h 698035"/>
                <a:gd name="connsiteX72" fmla="*/ 360608 w 1311069"/>
                <a:gd name="connsiteY72" fmla="*/ 279360 h 698035"/>
                <a:gd name="connsiteX0" fmla="*/ 360608 w 1311069"/>
                <a:gd name="connsiteY0" fmla="*/ 279360 h 698035"/>
                <a:gd name="connsiteX1" fmla="*/ 360608 w 1311069"/>
                <a:gd name="connsiteY1" fmla="*/ 355457 h 698035"/>
                <a:gd name="connsiteX2" fmla="*/ 324547 w 1311069"/>
                <a:gd name="connsiteY2" fmla="*/ 381215 h 698035"/>
                <a:gd name="connsiteX3" fmla="*/ 285911 w 1311069"/>
                <a:gd name="connsiteY3" fmla="*/ 381215 h 698035"/>
                <a:gd name="connsiteX4" fmla="*/ 257577 w 1311069"/>
                <a:gd name="connsiteY4" fmla="*/ 435306 h 698035"/>
                <a:gd name="connsiteX5" fmla="*/ 198334 w 1311069"/>
                <a:gd name="connsiteY5" fmla="*/ 435306 h 698035"/>
                <a:gd name="connsiteX6" fmla="*/ 182880 w 1311069"/>
                <a:gd name="connsiteY6" fmla="*/ 489397 h 698035"/>
                <a:gd name="connsiteX7" fmla="*/ 154546 w 1311069"/>
                <a:gd name="connsiteY7" fmla="*/ 515155 h 698035"/>
                <a:gd name="connsiteX8" fmla="*/ 103031 w 1311069"/>
                <a:gd name="connsiteY8" fmla="*/ 543489 h 698035"/>
                <a:gd name="connsiteX9" fmla="*/ 43788 w 1311069"/>
                <a:gd name="connsiteY9" fmla="*/ 592428 h 698035"/>
                <a:gd name="connsiteX10" fmla="*/ 30909 w 1311069"/>
                <a:gd name="connsiteY10" fmla="*/ 638792 h 698035"/>
                <a:gd name="connsiteX11" fmla="*/ 0 w 1311069"/>
                <a:gd name="connsiteY11" fmla="*/ 664550 h 698035"/>
                <a:gd name="connsiteX12" fmla="*/ 15454 w 1311069"/>
                <a:gd name="connsiteY12" fmla="*/ 698035 h 698035"/>
                <a:gd name="connsiteX13" fmla="*/ 185455 w 1311069"/>
                <a:gd name="connsiteY13" fmla="*/ 664550 h 698035"/>
                <a:gd name="connsiteX14" fmla="*/ 370911 w 1311069"/>
                <a:gd name="connsiteY14" fmla="*/ 569246 h 698035"/>
                <a:gd name="connsiteX15" fmla="*/ 504852 w 1311069"/>
                <a:gd name="connsiteY15" fmla="*/ 558943 h 698035"/>
                <a:gd name="connsiteX16" fmla="*/ 589852 w 1311069"/>
                <a:gd name="connsiteY16" fmla="*/ 600156 h 698035"/>
                <a:gd name="connsiteX17" fmla="*/ 749550 w 1311069"/>
                <a:gd name="connsiteY17" fmla="*/ 546064 h 698035"/>
                <a:gd name="connsiteX18" fmla="*/ 945309 w 1311069"/>
                <a:gd name="connsiteY18" fmla="*/ 677429 h 698035"/>
                <a:gd name="connsiteX19" fmla="*/ 976218 w 1311069"/>
                <a:gd name="connsiteY19" fmla="*/ 651671 h 698035"/>
                <a:gd name="connsiteX20" fmla="*/ 1009703 w 1311069"/>
                <a:gd name="connsiteY20" fmla="*/ 631065 h 698035"/>
                <a:gd name="connsiteX21" fmla="*/ 1050916 w 1311069"/>
                <a:gd name="connsiteY21" fmla="*/ 582125 h 698035"/>
                <a:gd name="connsiteX22" fmla="*/ 1071522 w 1311069"/>
                <a:gd name="connsiteY22" fmla="*/ 530610 h 698035"/>
                <a:gd name="connsiteX23" fmla="*/ 1115310 w 1311069"/>
                <a:gd name="connsiteY23" fmla="*/ 463640 h 698035"/>
                <a:gd name="connsiteX24" fmla="*/ 1151371 w 1311069"/>
                <a:gd name="connsiteY24" fmla="*/ 422427 h 698035"/>
                <a:gd name="connsiteX25" fmla="*/ 1190008 w 1311069"/>
                <a:gd name="connsiteY25" fmla="*/ 412124 h 698035"/>
                <a:gd name="connsiteX26" fmla="*/ 1231220 w 1311069"/>
                <a:gd name="connsiteY26" fmla="*/ 381215 h 698035"/>
                <a:gd name="connsiteX27" fmla="*/ 1238947 w 1311069"/>
                <a:gd name="connsiteY27" fmla="*/ 340002 h 698035"/>
                <a:gd name="connsiteX28" fmla="*/ 1223493 w 1311069"/>
                <a:gd name="connsiteY28" fmla="*/ 337427 h 698035"/>
                <a:gd name="connsiteX29" fmla="*/ 1197735 w 1311069"/>
                <a:gd name="connsiteY29" fmla="*/ 352881 h 698035"/>
                <a:gd name="connsiteX30" fmla="*/ 1184856 w 1311069"/>
                <a:gd name="connsiteY30" fmla="*/ 370912 h 698035"/>
                <a:gd name="connsiteX31" fmla="*/ 1159098 w 1311069"/>
                <a:gd name="connsiteY31" fmla="*/ 378639 h 698035"/>
                <a:gd name="connsiteX32" fmla="*/ 1138492 w 1311069"/>
                <a:gd name="connsiteY32" fmla="*/ 370912 h 698035"/>
                <a:gd name="connsiteX33" fmla="*/ 1133341 w 1311069"/>
                <a:gd name="connsiteY33" fmla="*/ 358033 h 698035"/>
                <a:gd name="connsiteX34" fmla="*/ 1146219 w 1311069"/>
                <a:gd name="connsiteY34" fmla="*/ 350305 h 698035"/>
                <a:gd name="connsiteX35" fmla="*/ 1164250 w 1311069"/>
                <a:gd name="connsiteY35" fmla="*/ 352881 h 698035"/>
                <a:gd name="connsiteX36" fmla="*/ 1177129 w 1311069"/>
                <a:gd name="connsiteY36" fmla="*/ 352881 h 698035"/>
                <a:gd name="connsiteX37" fmla="*/ 1184856 w 1311069"/>
                <a:gd name="connsiteY37" fmla="*/ 332275 h 698035"/>
                <a:gd name="connsiteX38" fmla="*/ 1187432 w 1311069"/>
                <a:gd name="connsiteY38" fmla="*/ 306517 h 698035"/>
                <a:gd name="connsiteX39" fmla="*/ 1169401 w 1311069"/>
                <a:gd name="connsiteY39" fmla="*/ 303941 h 698035"/>
                <a:gd name="connsiteX40" fmla="*/ 1138492 w 1311069"/>
                <a:gd name="connsiteY40" fmla="*/ 301366 h 698035"/>
                <a:gd name="connsiteX41" fmla="*/ 1123037 w 1311069"/>
                <a:gd name="connsiteY41" fmla="*/ 293638 h 698035"/>
                <a:gd name="connsiteX42" fmla="*/ 1135916 w 1311069"/>
                <a:gd name="connsiteY42" fmla="*/ 273032 h 698035"/>
                <a:gd name="connsiteX43" fmla="*/ 1156523 w 1311069"/>
                <a:gd name="connsiteY43" fmla="*/ 273032 h 698035"/>
                <a:gd name="connsiteX44" fmla="*/ 1171977 w 1311069"/>
                <a:gd name="connsiteY44" fmla="*/ 260153 h 698035"/>
                <a:gd name="connsiteX45" fmla="*/ 1195159 w 1311069"/>
                <a:gd name="connsiteY45" fmla="*/ 244699 h 698035"/>
                <a:gd name="connsiteX46" fmla="*/ 1220917 w 1311069"/>
                <a:gd name="connsiteY46" fmla="*/ 262729 h 698035"/>
                <a:gd name="connsiteX47" fmla="*/ 1251826 w 1311069"/>
                <a:gd name="connsiteY47" fmla="*/ 252426 h 698035"/>
                <a:gd name="connsiteX48" fmla="*/ 1269857 w 1311069"/>
                <a:gd name="connsiteY48" fmla="*/ 226668 h 698035"/>
                <a:gd name="connsiteX49" fmla="*/ 1293039 w 1311069"/>
                <a:gd name="connsiteY49" fmla="*/ 190607 h 698035"/>
                <a:gd name="connsiteX50" fmla="*/ 1280160 w 1311069"/>
                <a:gd name="connsiteY50" fmla="*/ 136516 h 698035"/>
                <a:gd name="connsiteX51" fmla="*/ 1256978 w 1311069"/>
                <a:gd name="connsiteY51" fmla="*/ 123637 h 698035"/>
                <a:gd name="connsiteX52" fmla="*/ 1246675 w 1311069"/>
                <a:gd name="connsiteY52" fmla="*/ 149395 h 698035"/>
                <a:gd name="connsiteX53" fmla="*/ 1241523 w 1311069"/>
                <a:gd name="connsiteY53" fmla="*/ 167425 h 698035"/>
                <a:gd name="connsiteX54" fmla="*/ 1200311 w 1311069"/>
                <a:gd name="connsiteY54" fmla="*/ 154547 h 698035"/>
                <a:gd name="connsiteX55" fmla="*/ 1161674 w 1311069"/>
                <a:gd name="connsiteY55" fmla="*/ 162274 h 698035"/>
                <a:gd name="connsiteX56" fmla="*/ 1138492 w 1311069"/>
                <a:gd name="connsiteY56" fmla="*/ 177729 h 698035"/>
                <a:gd name="connsiteX57" fmla="*/ 1128189 w 1311069"/>
                <a:gd name="connsiteY57" fmla="*/ 151971 h 698035"/>
                <a:gd name="connsiteX58" fmla="*/ 1110159 w 1311069"/>
                <a:gd name="connsiteY58" fmla="*/ 123637 h 698035"/>
                <a:gd name="connsiteX59" fmla="*/ 1130765 w 1311069"/>
                <a:gd name="connsiteY59" fmla="*/ 110758 h 698035"/>
                <a:gd name="connsiteX60" fmla="*/ 1159098 w 1311069"/>
                <a:gd name="connsiteY60" fmla="*/ 131365 h 698035"/>
                <a:gd name="connsiteX61" fmla="*/ 1179704 w 1311069"/>
                <a:gd name="connsiteY61" fmla="*/ 121061 h 698035"/>
                <a:gd name="connsiteX62" fmla="*/ 1195159 w 1311069"/>
                <a:gd name="connsiteY62" fmla="*/ 118486 h 698035"/>
                <a:gd name="connsiteX63" fmla="*/ 1220917 w 1311069"/>
                <a:gd name="connsiteY63" fmla="*/ 95304 h 698035"/>
                <a:gd name="connsiteX64" fmla="*/ 1233796 w 1311069"/>
                <a:gd name="connsiteY64" fmla="*/ 95304 h 698035"/>
                <a:gd name="connsiteX65" fmla="*/ 1231220 w 1311069"/>
                <a:gd name="connsiteY65" fmla="*/ 74698 h 698035"/>
                <a:gd name="connsiteX66" fmla="*/ 1215765 w 1311069"/>
                <a:gd name="connsiteY66" fmla="*/ 28334 h 698035"/>
                <a:gd name="connsiteX67" fmla="*/ 1223493 w 1311069"/>
                <a:gd name="connsiteY67" fmla="*/ 25758 h 698035"/>
                <a:gd name="connsiteX68" fmla="*/ 1303342 w 1311069"/>
                <a:gd name="connsiteY68" fmla="*/ 121061 h 698035"/>
                <a:gd name="connsiteX69" fmla="*/ 1311069 w 1311069"/>
                <a:gd name="connsiteY69" fmla="*/ 115910 h 698035"/>
                <a:gd name="connsiteX70" fmla="*/ 1210614 w 1311069"/>
                <a:gd name="connsiteY70" fmla="*/ 0 h 698035"/>
                <a:gd name="connsiteX71" fmla="*/ 935101 w 1311069"/>
                <a:gd name="connsiteY71" fmla="*/ 88218 h 698035"/>
                <a:gd name="connsiteX72" fmla="*/ 360608 w 1311069"/>
                <a:gd name="connsiteY72" fmla="*/ 279360 h 698035"/>
                <a:gd name="connsiteX0" fmla="*/ 372512 w 1322973"/>
                <a:gd name="connsiteY0" fmla="*/ 279360 h 698035"/>
                <a:gd name="connsiteX1" fmla="*/ 372512 w 1322973"/>
                <a:gd name="connsiteY1" fmla="*/ 355457 h 698035"/>
                <a:gd name="connsiteX2" fmla="*/ 336451 w 1322973"/>
                <a:gd name="connsiteY2" fmla="*/ 381215 h 698035"/>
                <a:gd name="connsiteX3" fmla="*/ 297815 w 1322973"/>
                <a:gd name="connsiteY3" fmla="*/ 381215 h 698035"/>
                <a:gd name="connsiteX4" fmla="*/ 269481 w 1322973"/>
                <a:gd name="connsiteY4" fmla="*/ 435306 h 698035"/>
                <a:gd name="connsiteX5" fmla="*/ 210238 w 1322973"/>
                <a:gd name="connsiteY5" fmla="*/ 435306 h 698035"/>
                <a:gd name="connsiteX6" fmla="*/ 194784 w 1322973"/>
                <a:gd name="connsiteY6" fmla="*/ 489397 h 698035"/>
                <a:gd name="connsiteX7" fmla="*/ 166450 w 1322973"/>
                <a:gd name="connsiteY7" fmla="*/ 515155 h 698035"/>
                <a:gd name="connsiteX8" fmla="*/ 114935 w 1322973"/>
                <a:gd name="connsiteY8" fmla="*/ 543489 h 698035"/>
                <a:gd name="connsiteX9" fmla="*/ 55692 w 1322973"/>
                <a:gd name="connsiteY9" fmla="*/ 592428 h 698035"/>
                <a:gd name="connsiteX10" fmla="*/ 42813 w 1322973"/>
                <a:gd name="connsiteY10" fmla="*/ 638792 h 698035"/>
                <a:gd name="connsiteX11" fmla="*/ 0 w 1322973"/>
                <a:gd name="connsiteY11" fmla="*/ 664550 h 698035"/>
                <a:gd name="connsiteX12" fmla="*/ 27358 w 1322973"/>
                <a:gd name="connsiteY12" fmla="*/ 698035 h 698035"/>
                <a:gd name="connsiteX13" fmla="*/ 197359 w 1322973"/>
                <a:gd name="connsiteY13" fmla="*/ 664550 h 698035"/>
                <a:gd name="connsiteX14" fmla="*/ 382815 w 1322973"/>
                <a:gd name="connsiteY14" fmla="*/ 569246 h 698035"/>
                <a:gd name="connsiteX15" fmla="*/ 516756 w 1322973"/>
                <a:gd name="connsiteY15" fmla="*/ 558943 h 698035"/>
                <a:gd name="connsiteX16" fmla="*/ 601756 w 1322973"/>
                <a:gd name="connsiteY16" fmla="*/ 600156 h 698035"/>
                <a:gd name="connsiteX17" fmla="*/ 761454 w 1322973"/>
                <a:gd name="connsiteY17" fmla="*/ 546064 h 698035"/>
                <a:gd name="connsiteX18" fmla="*/ 957213 w 1322973"/>
                <a:gd name="connsiteY18" fmla="*/ 677429 h 698035"/>
                <a:gd name="connsiteX19" fmla="*/ 988122 w 1322973"/>
                <a:gd name="connsiteY19" fmla="*/ 651671 h 698035"/>
                <a:gd name="connsiteX20" fmla="*/ 1021607 w 1322973"/>
                <a:gd name="connsiteY20" fmla="*/ 631065 h 698035"/>
                <a:gd name="connsiteX21" fmla="*/ 1062820 w 1322973"/>
                <a:gd name="connsiteY21" fmla="*/ 582125 h 698035"/>
                <a:gd name="connsiteX22" fmla="*/ 1083426 w 1322973"/>
                <a:gd name="connsiteY22" fmla="*/ 530610 h 698035"/>
                <a:gd name="connsiteX23" fmla="*/ 1127214 w 1322973"/>
                <a:gd name="connsiteY23" fmla="*/ 463640 h 698035"/>
                <a:gd name="connsiteX24" fmla="*/ 1163275 w 1322973"/>
                <a:gd name="connsiteY24" fmla="*/ 422427 h 698035"/>
                <a:gd name="connsiteX25" fmla="*/ 1201912 w 1322973"/>
                <a:gd name="connsiteY25" fmla="*/ 412124 h 698035"/>
                <a:gd name="connsiteX26" fmla="*/ 1243124 w 1322973"/>
                <a:gd name="connsiteY26" fmla="*/ 381215 h 698035"/>
                <a:gd name="connsiteX27" fmla="*/ 1250851 w 1322973"/>
                <a:gd name="connsiteY27" fmla="*/ 340002 h 698035"/>
                <a:gd name="connsiteX28" fmla="*/ 1235397 w 1322973"/>
                <a:gd name="connsiteY28" fmla="*/ 337427 h 698035"/>
                <a:gd name="connsiteX29" fmla="*/ 1209639 w 1322973"/>
                <a:gd name="connsiteY29" fmla="*/ 352881 h 698035"/>
                <a:gd name="connsiteX30" fmla="*/ 1196760 w 1322973"/>
                <a:gd name="connsiteY30" fmla="*/ 370912 h 698035"/>
                <a:gd name="connsiteX31" fmla="*/ 1171002 w 1322973"/>
                <a:gd name="connsiteY31" fmla="*/ 378639 h 698035"/>
                <a:gd name="connsiteX32" fmla="*/ 1150396 w 1322973"/>
                <a:gd name="connsiteY32" fmla="*/ 370912 h 698035"/>
                <a:gd name="connsiteX33" fmla="*/ 1145245 w 1322973"/>
                <a:gd name="connsiteY33" fmla="*/ 358033 h 698035"/>
                <a:gd name="connsiteX34" fmla="*/ 1158123 w 1322973"/>
                <a:gd name="connsiteY34" fmla="*/ 350305 h 698035"/>
                <a:gd name="connsiteX35" fmla="*/ 1176154 w 1322973"/>
                <a:gd name="connsiteY35" fmla="*/ 352881 h 698035"/>
                <a:gd name="connsiteX36" fmla="*/ 1189033 w 1322973"/>
                <a:gd name="connsiteY36" fmla="*/ 352881 h 698035"/>
                <a:gd name="connsiteX37" fmla="*/ 1196760 w 1322973"/>
                <a:gd name="connsiteY37" fmla="*/ 332275 h 698035"/>
                <a:gd name="connsiteX38" fmla="*/ 1199336 w 1322973"/>
                <a:gd name="connsiteY38" fmla="*/ 306517 h 698035"/>
                <a:gd name="connsiteX39" fmla="*/ 1181305 w 1322973"/>
                <a:gd name="connsiteY39" fmla="*/ 303941 h 698035"/>
                <a:gd name="connsiteX40" fmla="*/ 1150396 w 1322973"/>
                <a:gd name="connsiteY40" fmla="*/ 301366 h 698035"/>
                <a:gd name="connsiteX41" fmla="*/ 1134941 w 1322973"/>
                <a:gd name="connsiteY41" fmla="*/ 293638 h 698035"/>
                <a:gd name="connsiteX42" fmla="*/ 1147820 w 1322973"/>
                <a:gd name="connsiteY42" fmla="*/ 273032 h 698035"/>
                <a:gd name="connsiteX43" fmla="*/ 1168427 w 1322973"/>
                <a:gd name="connsiteY43" fmla="*/ 273032 h 698035"/>
                <a:gd name="connsiteX44" fmla="*/ 1183881 w 1322973"/>
                <a:gd name="connsiteY44" fmla="*/ 260153 h 698035"/>
                <a:gd name="connsiteX45" fmla="*/ 1207063 w 1322973"/>
                <a:gd name="connsiteY45" fmla="*/ 244699 h 698035"/>
                <a:gd name="connsiteX46" fmla="*/ 1232821 w 1322973"/>
                <a:gd name="connsiteY46" fmla="*/ 262729 h 698035"/>
                <a:gd name="connsiteX47" fmla="*/ 1263730 w 1322973"/>
                <a:gd name="connsiteY47" fmla="*/ 252426 h 698035"/>
                <a:gd name="connsiteX48" fmla="*/ 1281761 w 1322973"/>
                <a:gd name="connsiteY48" fmla="*/ 226668 h 698035"/>
                <a:gd name="connsiteX49" fmla="*/ 1304943 w 1322973"/>
                <a:gd name="connsiteY49" fmla="*/ 190607 h 698035"/>
                <a:gd name="connsiteX50" fmla="*/ 1292064 w 1322973"/>
                <a:gd name="connsiteY50" fmla="*/ 136516 h 698035"/>
                <a:gd name="connsiteX51" fmla="*/ 1268882 w 1322973"/>
                <a:gd name="connsiteY51" fmla="*/ 123637 h 698035"/>
                <a:gd name="connsiteX52" fmla="*/ 1258579 w 1322973"/>
                <a:gd name="connsiteY52" fmla="*/ 149395 h 698035"/>
                <a:gd name="connsiteX53" fmla="*/ 1253427 w 1322973"/>
                <a:gd name="connsiteY53" fmla="*/ 167425 h 698035"/>
                <a:gd name="connsiteX54" fmla="*/ 1212215 w 1322973"/>
                <a:gd name="connsiteY54" fmla="*/ 154547 h 698035"/>
                <a:gd name="connsiteX55" fmla="*/ 1173578 w 1322973"/>
                <a:gd name="connsiteY55" fmla="*/ 162274 h 698035"/>
                <a:gd name="connsiteX56" fmla="*/ 1150396 w 1322973"/>
                <a:gd name="connsiteY56" fmla="*/ 177729 h 698035"/>
                <a:gd name="connsiteX57" fmla="*/ 1140093 w 1322973"/>
                <a:gd name="connsiteY57" fmla="*/ 151971 h 698035"/>
                <a:gd name="connsiteX58" fmla="*/ 1122063 w 1322973"/>
                <a:gd name="connsiteY58" fmla="*/ 123637 h 698035"/>
                <a:gd name="connsiteX59" fmla="*/ 1142669 w 1322973"/>
                <a:gd name="connsiteY59" fmla="*/ 110758 h 698035"/>
                <a:gd name="connsiteX60" fmla="*/ 1171002 w 1322973"/>
                <a:gd name="connsiteY60" fmla="*/ 131365 h 698035"/>
                <a:gd name="connsiteX61" fmla="*/ 1191608 w 1322973"/>
                <a:gd name="connsiteY61" fmla="*/ 121061 h 698035"/>
                <a:gd name="connsiteX62" fmla="*/ 1207063 w 1322973"/>
                <a:gd name="connsiteY62" fmla="*/ 118486 h 698035"/>
                <a:gd name="connsiteX63" fmla="*/ 1232821 w 1322973"/>
                <a:gd name="connsiteY63" fmla="*/ 95304 h 698035"/>
                <a:gd name="connsiteX64" fmla="*/ 1245700 w 1322973"/>
                <a:gd name="connsiteY64" fmla="*/ 95304 h 698035"/>
                <a:gd name="connsiteX65" fmla="*/ 1243124 w 1322973"/>
                <a:gd name="connsiteY65" fmla="*/ 74698 h 698035"/>
                <a:gd name="connsiteX66" fmla="*/ 1227669 w 1322973"/>
                <a:gd name="connsiteY66" fmla="*/ 28334 h 698035"/>
                <a:gd name="connsiteX67" fmla="*/ 1235397 w 1322973"/>
                <a:gd name="connsiteY67" fmla="*/ 25758 h 698035"/>
                <a:gd name="connsiteX68" fmla="*/ 1315246 w 1322973"/>
                <a:gd name="connsiteY68" fmla="*/ 121061 h 698035"/>
                <a:gd name="connsiteX69" fmla="*/ 1322973 w 1322973"/>
                <a:gd name="connsiteY69" fmla="*/ 115910 h 698035"/>
                <a:gd name="connsiteX70" fmla="*/ 1222518 w 1322973"/>
                <a:gd name="connsiteY70" fmla="*/ 0 h 698035"/>
                <a:gd name="connsiteX71" fmla="*/ 947005 w 1322973"/>
                <a:gd name="connsiteY71" fmla="*/ 88218 h 698035"/>
                <a:gd name="connsiteX72" fmla="*/ 372512 w 1322973"/>
                <a:gd name="connsiteY72" fmla="*/ 279360 h 69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22973" h="698035">
                  <a:moveTo>
                    <a:pt x="372512" y="279360"/>
                  </a:moveTo>
                  <a:lnTo>
                    <a:pt x="372512" y="355457"/>
                  </a:lnTo>
                  <a:lnTo>
                    <a:pt x="336451" y="381215"/>
                  </a:lnTo>
                  <a:lnTo>
                    <a:pt x="297815" y="381215"/>
                  </a:lnTo>
                  <a:lnTo>
                    <a:pt x="269481" y="435306"/>
                  </a:lnTo>
                  <a:lnTo>
                    <a:pt x="210238" y="435306"/>
                  </a:lnTo>
                  <a:lnTo>
                    <a:pt x="194784" y="489397"/>
                  </a:lnTo>
                  <a:lnTo>
                    <a:pt x="166450" y="515155"/>
                  </a:lnTo>
                  <a:lnTo>
                    <a:pt x="114935" y="543489"/>
                  </a:lnTo>
                  <a:lnTo>
                    <a:pt x="55692" y="592428"/>
                  </a:lnTo>
                  <a:lnTo>
                    <a:pt x="42813" y="638792"/>
                  </a:lnTo>
                  <a:lnTo>
                    <a:pt x="0" y="664550"/>
                  </a:lnTo>
                  <a:lnTo>
                    <a:pt x="27358" y="698035"/>
                  </a:lnTo>
                  <a:lnTo>
                    <a:pt x="197359" y="664550"/>
                  </a:lnTo>
                  <a:lnTo>
                    <a:pt x="382815" y="569246"/>
                  </a:lnTo>
                  <a:lnTo>
                    <a:pt x="516756" y="558943"/>
                  </a:lnTo>
                  <a:lnTo>
                    <a:pt x="601756" y="600156"/>
                  </a:lnTo>
                  <a:lnTo>
                    <a:pt x="761454" y="546064"/>
                  </a:lnTo>
                  <a:lnTo>
                    <a:pt x="957213" y="677429"/>
                  </a:lnTo>
                  <a:lnTo>
                    <a:pt x="988122" y="651671"/>
                  </a:lnTo>
                  <a:lnTo>
                    <a:pt x="1021607" y="631065"/>
                  </a:lnTo>
                  <a:lnTo>
                    <a:pt x="1062820" y="582125"/>
                  </a:lnTo>
                  <a:lnTo>
                    <a:pt x="1083426" y="530610"/>
                  </a:lnTo>
                  <a:lnTo>
                    <a:pt x="1127214" y="463640"/>
                  </a:lnTo>
                  <a:lnTo>
                    <a:pt x="1163275" y="422427"/>
                  </a:lnTo>
                  <a:lnTo>
                    <a:pt x="1201912" y="412124"/>
                  </a:lnTo>
                  <a:lnTo>
                    <a:pt x="1243124" y="381215"/>
                  </a:lnTo>
                  <a:lnTo>
                    <a:pt x="1250851" y="340002"/>
                  </a:lnTo>
                  <a:lnTo>
                    <a:pt x="1235397" y="337427"/>
                  </a:lnTo>
                  <a:lnTo>
                    <a:pt x="1209639" y="352881"/>
                  </a:lnTo>
                  <a:lnTo>
                    <a:pt x="1196760" y="370912"/>
                  </a:lnTo>
                  <a:lnTo>
                    <a:pt x="1171002" y="378639"/>
                  </a:lnTo>
                  <a:lnTo>
                    <a:pt x="1150396" y="370912"/>
                  </a:lnTo>
                  <a:lnTo>
                    <a:pt x="1145245" y="358033"/>
                  </a:lnTo>
                  <a:lnTo>
                    <a:pt x="1158123" y="350305"/>
                  </a:lnTo>
                  <a:lnTo>
                    <a:pt x="1176154" y="352881"/>
                  </a:lnTo>
                  <a:lnTo>
                    <a:pt x="1189033" y="352881"/>
                  </a:lnTo>
                  <a:lnTo>
                    <a:pt x="1196760" y="332275"/>
                  </a:lnTo>
                  <a:lnTo>
                    <a:pt x="1199336" y="306517"/>
                  </a:lnTo>
                  <a:lnTo>
                    <a:pt x="1181305" y="303941"/>
                  </a:lnTo>
                  <a:lnTo>
                    <a:pt x="1150396" y="301366"/>
                  </a:lnTo>
                  <a:lnTo>
                    <a:pt x="1134941" y="293638"/>
                  </a:lnTo>
                  <a:lnTo>
                    <a:pt x="1147820" y="273032"/>
                  </a:lnTo>
                  <a:lnTo>
                    <a:pt x="1168427" y="273032"/>
                  </a:lnTo>
                  <a:lnTo>
                    <a:pt x="1183881" y="260153"/>
                  </a:lnTo>
                  <a:lnTo>
                    <a:pt x="1207063" y="244699"/>
                  </a:lnTo>
                  <a:lnTo>
                    <a:pt x="1232821" y="262729"/>
                  </a:lnTo>
                  <a:lnTo>
                    <a:pt x="1263730" y="252426"/>
                  </a:lnTo>
                  <a:lnTo>
                    <a:pt x="1281761" y="226668"/>
                  </a:lnTo>
                  <a:lnTo>
                    <a:pt x="1304943" y="190607"/>
                  </a:lnTo>
                  <a:lnTo>
                    <a:pt x="1292064" y="136516"/>
                  </a:lnTo>
                  <a:lnTo>
                    <a:pt x="1268882" y="123637"/>
                  </a:lnTo>
                  <a:lnTo>
                    <a:pt x="1258579" y="149395"/>
                  </a:lnTo>
                  <a:lnTo>
                    <a:pt x="1253427" y="167425"/>
                  </a:lnTo>
                  <a:lnTo>
                    <a:pt x="1212215" y="154547"/>
                  </a:lnTo>
                  <a:lnTo>
                    <a:pt x="1173578" y="162274"/>
                  </a:lnTo>
                  <a:lnTo>
                    <a:pt x="1150396" y="177729"/>
                  </a:lnTo>
                  <a:lnTo>
                    <a:pt x="1140093" y="151971"/>
                  </a:lnTo>
                  <a:lnTo>
                    <a:pt x="1122063" y="123637"/>
                  </a:lnTo>
                  <a:lnTo>
                    <a:pt x="1142669" y="110758"/>
                  </a:lnTo>
                  <a:lnTo>
                    <a:pt x="1171002" y="131365"/>
                  </a:lnTo>
                  <a:lnTo>
                    <a:pt x="1191608" y="121061"/>
                  </a:lnTo>
                  <a:lnTo>
                    <a:pt x="1207063" y="118486"/>
                  </a:lnTo>
                  <a:lnTo>
                    <a:pt x="1232821" y="95304"/>
                  </a:lnTo>
                  <a:lnTo>
                    <a:pt x="1245700" y="95304"/>
                  </a:lnTo>
                  <a:lnTo>
                    <a:pt x="1243124" y="74698"/>
                  </a:lnTo>
                  <a:lnTo>
                    <a:pt x="1227669" y="28334"/>
                  </a:lnTo>
                  <a:lnTo>
                    <a:pt x="1235397" y="25758"/>
                  </a:lnTo>
                  <a:lnTo>
                    <a:pt x="1315246" y="121061"/>
                  </a:lnTo>
                  <a:lnTo>
                    <a:pt x="1322973" y="115910"/>
                  </a:lnTo>
                  <a:lnTo>
                    <a:pt x="1222518" y="0"/>
                  </a:lnTo>
                  <a:lnTo>
                    <a:pt x="947005" y="88218"/>
                  </a:lnTo>
                  <a:lnTo>
                    <a:pt x="372512" y="27936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4" name="Freeform 3107">
              <a:extLst>
                <a:ext uri="{FF2B5EF4-FFF2-40B4-BE49-F238E27FC236}">
                  <a16:creationId xmlns:a16="http://schemas.microsoft.com/office/drawing/2014/main" id="{305AB554-6CAD-449A-84BC-4EBE95AA1D77}"/>
                </a:ext>
              </a:extLst>
            </p:cNvPr>
            <p:cNvSpPr/>
            <p:nvPr/>
          </p:nvSpPr>
          <p:spPr>
            <a:xfrm>
              <a:off x="10131110" y="3590997"/>
              <a:ext cx="639148" cy="425041"/>
            </a:xfrm>
            <a:custGeom>
              <a:avLst/>
              <a:gdLst>
                <a:gd name="connsiteX0" fmla="*/ 0 w 1131093"/>
                <a:gd name="connsiteY0" fmla="*/ 764381 h 764381"/>
                <a:gd name="connsiteX1" fmla="*/ 57150 w 1131093"/>
                <a:gd name="connsiteY1" fmla="*/ 754856 h 764381"/>
                <a:gd name="connsiteX2" fmla="*/ 1131093 w 1131093"/>
                <a:gd name="connsiteY2" fmla="*/ 404812 h 764381"/>
                <a:gd name="connsiteX3" fmla="*/ 1100137 w 1131093"/>
                <a:gd name="connsiteY3" fmla="*/ 373856 h 764381"/>
                <a:gd name="connsiteX4" fmla="*/ 1078706 w 1131093"/>
                <a:gd name="connsiteY4" fmla="*/ 388143 h 764381"/>
                <a:gd name="connsiteX5" fmla="*/ 1050131 w 1131093"/>
                <a:gd name="connsiteY5" fmla="*/ 388143 h 764381"/>
                <a:gd name="connsiteX6" fmla="*/ 1023937 w 1131093"/>
                <a:gd name="connsiteY6" fmla="*/ 369093 h 764381"/>
                <a:gd name="connsiteX7" fmla="*/ 985837 w 1131093"/>
                <a:gd name="connsiteY7" fmla="*/ 371475 h 764381"/>
                <a:gd name="connsiteX8" fmla="*/ 985837 w 1131093"/>
                <a:gd name="connsiteY8" fmla="*/ 371475 h 764381"/>
                <a:gd name="connsiteX9" fmla="*/ 1012031 w 1131093"/>
                <a:gd name="connsiteY9" fmla="*/ 345281 h 764381"/>
                <a:gd name="connsiteX10" fmla="*/ 1038225 w 1131093"/>
                <a:gd name="connsiteY10" fmla="*/ 354806 h 764381"/>
                <a:gd name="connsiteX11" fmla="*/ 1062037 w 1131093"/>
                <a:gd name="connsiteY11" fmla="*/ 366712 h 764381"/>
                <a:gd name="connsiteX12" fmla="*/ 1057275 w 1131093"/>
                <a:gd name="connsiteY12" fmla="*/ 345281 h 764381"/>
                <a:gd name="connsiteX13" fmla="*/ 1040606 w 1131093"/>
                <a:gd name="connsiteY13" fmla="*/ 330993 h 764381"/>
                <a:gd name="connsiteX14" fmla="*/ 1016793 w 1131093"/>
                <a:gd name="connsiteY14" fmla="*/ 330993 h 764381"/>
                <a:gd name="connsiteX15" fmla="*/ 997743 w 1131093"/>
                <a:gd name="connsiteY15" fmla="*/ 300037 h 764381"/>
                <a:gd name="connsiteX16" fmla="*/ 1026318 w 1131093"/>
                <a:gd name="connsiteY16" fmla="*/ 300037 h 764381"/>
                <a:gd name="connsiteX17" fmla="*/ 1028700 w 1131093"/>
                <a:gd name="connsiteY17" fmla="*/ 280987 h 764381"/>
                <a:gd name="connsiteX18" fmla="*/ 957262 w 1131093"/>
                <a:gd name="connsiteY18" fmla="*/ 233362 h 764381"/>
                <a:gd name="connsiteX19" fmla="*/ 976312 w 1131093"/>
                <a:gd name="connsiteY19" fmla="*/ 216693 h 764381"/>
                <a:gd name="connsiteX20" fmla="*/ 1016793 w 1131093"/>
                <a:gd name="connsiteY20" fmla="*/ 238125 h 764381"/>
                <a:gd name="connsiteX21" fmla="*/ 1019175 w 1131093"/>
                <a:gd name="connsiteY21" fmla="*/ 207168 h 764381"/>
                <a:gd name="connsiteX22" fmla="*/ 983456 w 1131093"/>
                <a:gd name="connsiteY22" fmla="*/ 169068 h 764381"/>
                <a:gd name="connsiteX23" fmla="*/ 926306 w 1131093"/>
                <a:gd name="connsiteY23" fmla="*/ 171450 h 764381"/>
                <a:gd name="connsiteX24" fmla="*/ 897731 w 1131093"/>
                <a:gd name="connsiteY24" fmla="*/ 147637 h 764381"/>
                <a:gd name="connsiteX25" fmla="*/ 873918 w 1131093"/>
                <a:gd name="connsiteY25" fmla="*/ 150018 h 764381"/>
                <a:gd name="connsiteX26" fmla="*/ 850106 w 1131093"/>
                <a:gd name="connsiteY26" fmla="*/ 138112 h 764381"/>
                <a:gd name="connsiteX27" fmla="*/ 859631 w 1131093"/>
                <a:gd name="connsiteY27" fmla="*/ 73818 h 764381"/>
                <a:gd name="connsiteX28" fmla="*/ 826293 w 1131093"/>
                <a:gd name="connsiteY28" fmla="*/ 42862 h 764381"/>
                <a:gd name="connsiteX29" fmla="*/ 754856 w 1131093"/>
                <a:gd name="connsiteY29" fmla="*/ 0 h 764381"/>
                <a:gd name="connsiteX30" fmla="*/ 728662 w 1131093"/>
                <a:gd name="connsiteY30" fmla="*/ 14287 h 764381"/>
                <a:gd name="connsiteX31" fmla="*/ 721518 w 1131093"/>
                <a:gd name="connsiteY31" fmla="*/ 42862 h 764381"/>
                <a:gd name="connsiteX32" fmla="*/ 714375 w 1131093"/>
                <a:gd name="connsiteY32" fmla="*/ 50006 h 764381"/>
                <a:gd name="connsiteX33" fmla="*/ 666750 w 1131093"/>
                <a:gd name="connsiteY33" fmla="*/ 35718 h 764381"/>
                <a:gd name="connsiteX34" fmla="*/ 645318 w 1131093"/>
                <a:gd name="connsiteY34" fmla="*/ 42862 h 764381"/>
                <a:gd name="connsiteX35" fmla="*/ 647700 w 1131093"/>
                <a:gd name="connsiteY35" fmla="*/ 73818 h 764381"/>
                <a:gd name="connsiteX36" fmla="*/ 566737 w 1131093"/>
                <a:gd name="connsiteY36" fmla="*/ 180975 h 764381"/>
                <a:gd name="connsiteX37" fmla="*/ 559593 w 1131093"/>
                <a:gd name="connsiteY37" fmla="*/ 226218 h 764381"/>
                <a:gd name="connsiteX38" fmla="*/ 500062 w 1131093"/>
                <a:gd name="connsiteY38" fmla="*/ 261937 h 764381"/>
                <a:gd name="connsiteX39" fmla="*/ 466725 w 1131093"/>
                <a:gd name="connsiteY39" fmla="*/ 328612 h 764381"/>
                <a:gd name="connsiteX40" fmla="*/ 450056 w 1131093"/>
                <a:gd name="connsiteY40" fmla="*/ 364331 h 764381"/>
                <a:gd name="connsiteX41" fmla="*/ 435768 w 1131093"/>
                <a:gd name="connsiteY41" fmla="*/ 476250 h 764381"/>
                <a:gd name="connsiteX42" fmla="*/ 433387 w 1131093"/>
                <a:gd name="connsiteY42" fmla="*/ 490537 h 764381"/>
                <a:gd name="connsiteX43" fmla="*/ 381000 w 1131093"/>
                <a:gd name="connsiteY43" fmla="*/ 516731 h 764381"/>
                <a:gd name="connsiteX44" fmla="*/ 326231 w 1131093"/>
                <a:gd name="connsiteY44" fmla="*/ 540543 h 764381"/>
                <a:gd name="connsiteX45" fmla="*/ 297656 w 1131093"/>
                <a:gd name="connsiteY45" fmla="*/ 554831 h 764381"/>
                <a:gd name="connsiteX46" fmla="*/ 285750 w 1131093"/>
                <a:gd name="connsiteY46" fmla="*/ 597693 h 764381"/>
                <a:gd name="connsiteX47" fmla="*/ 242887 w 1131093"/>
                <a:gd name="connsiteY47" fmla="*/ 576262 h 764381"/>
                <a:gd name="connsiteX48" fmla="*/ 226218 w 1131093"/>
                <a:gd name="connsiteY48" fmla="*/ 573881 h 764381"/>
                <a:gd name="connsiteX49" fmla="*/ 176212 w 1131093"/>
                <a:gd name="connsiteY49" fmla="*/ 521493 h 764381"/>
                <a:gd name="connsiteX50" fmla="*/ 159543 w 1131093"/>
                <a:gd name="connsiteY50" fmla="*/ 531018 h 764381"/>
                <a:gd name="connsiteX51" fmla="*/ 157162 w 1131093"/>
                <a:gd name="connsiteY51" fmla="*/ 581025 h 764381"/>
                <a:gd name="connsiteX52" fmla="*/ 100012 w 1131093"/>
                <a:gd name="connsiteY52" fmla="*/ 626268 h 764381"/>
                <a:gd name="connsiteX53" fmla="*/ 85725 w 1131093"/>
                <a:gd name="connsiteY53" fmla="*/ 683418 h 764381"/>
                <a:gd name="connsiteX54" fmla="*/ 0 w 1131093"/>
                <a:gd name="connsiteY54" fmla="*/ 764381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31093" h="764381">
                  <a:moveTo>
                    <a:pt x="0" y="764381"/>
                  </a:moveTo>
                  <a:lnTo>
                    <a:pt x="57150" y="754856"/>
                  </a:lnTo>
                  <a:lnTo>
                    <a:pt x="1131093" y="404812"/>
                  </a:lnTo>
                  <a:lnTo>
                    <a:pt x="1100137" y="373856"/>
                  </a:lnTo>
                  <a:lnTo>
                    <a:pt x="1078706" y="388143"/>
                  </a:lnTo>
                  <a:lnTo>
                    <a:pt x="1050131" y="388143"/>
                  </a:lnTo>
                  <a:lnTo>
                    <a:pt x="1023937" y="369093"/>
                  </a:lnTo>
                  <a:lnTo>
                    <a:pt x="985837" y="371475"/>
                  </a:lnTo>
                  <a:lnTo>
                    <a:pt x="985837" y="371475"/>
                  </a:lnTo>
                  <a:lnTo>
                    <a:pt x="1012031" y="345281"/>
                  </a:lnTo>
                  <a:lnTo>
                    <a:pt x="1038225" y="354806"/>
                  </a:lnTo>
                  <a:lnTo>
                    <a:pt x="1062037" y="366712"/>
                  </a:lnTo>
                  <a:lnTo>
                    <a:pt x="1057275" y="345281"/>
                  </a:lnTo>
                  <a:lnTo>
                    <a:pt x="1040606" y="330993"/>
                  </a:lnTo>
                  <a:lnTo>
                    <a:pt x="1016793" y="330993"/>
                  </a:lnTo>
                  <a:lnTo>
                    <a:pt x="997743" y="300037"/>
                  </a:lnTo>
                  <a:lnTo>
                    <a:pt x="1026318" y="300037"/>
                  </a:lnTo>
                  <a:lnTo>
                    <a:pt x="1028700" y="280987"/>
                  </a:lnTo>
                  <a:lnTo>
                    <a:pt x="957262" y="233362"/>
                  </a:lnTo>
                  <a:lnTo>
                    <a:pt x="976312" y="216693"/>
                  </a:lnTo>
                  <a:lnTo>
                    <a:pt x="1016793" y="238125"/>
                  </a:lnTo>
                  <a:lnTo>
                    <a:pt x="1019175" y="207168"/>
                  </a:lnTo>
                  <a:lnTo>
                    <a:pt x="983456" y="169068"/>
                  </a:lnTo>
                  <a:lnTo>
                    <a:pt x="926306" y="171450"/>
                  </a:lnTo>
                  <a:lnTo>
                    <a:pt x="897731" y="147637"/>
                  </a:lnTo>
                  <a:lnTo>
                    <a:pt x="873918" y="150018"/>
                  </a:lnTo>
                  <a:lnTo>
                    <a:pt x="850106" y="138112"/>
                  </a:lnTo>
                  <a:lnTo>
                    <a:pt x="859631" y="73818"/>
                  </a:lnTo>
                  <a:lnTo>
                    <a:pt x="826293" y="42862"/>
                  </a:lnTo>
                  <a:lnTo>
                    <a:pt x="754856" y="0"/>
                  </a:lnTo>
                  <a:lnTo>
                    <a:pt x="728662" y="14287"/>
                  </a:lnTo>
                  <a:lnTo>
                    <a:pt x="721518" y="42862"/>
                  </a:lnTo>
                  <a:lnTo>
                    <a:pt x="714375" y="50006"/>
                  </a:lnTo>
                  <a:lnTo>
                    <a:pt x="666750" y="35718"/>
                  </a:lnTo>
                  <a:lnTo>
                    <a:pt x="645318" y="42862"/>
                  </a:lnTo>
                  <a:lnTo>
                    <a:pt x="647700" y="73818"/>
                  </a:lnTo>
                  <a:lnTo>
                    <a:pt x="566737" y="180975"/>
                  </a:lnTo>
                  <a:lnTo>
                    <a:pt x="559593" y="226218"/>
                  </a:lnTo>
                  <a:lnTo>
                    <a:pt x="500062" y="261937"/>
                  </a:lnTo>
                  <a:lnTo>
                    <a:pt x="466725" y="328612"/>
                  </a:lnTo>
                  <a:lnTo>
                    <a:pt x="450056" y="364331"/>
                  </a:lnTo>
                  <a:lnTo>
                    <a:pt x="435768" y="476250"/>
                  </a:lnTo>
                  <a:lnTo>
                    <a:pt x="433387" y="490537"/>
                  </a:lnTo>
                  <a:lnTo>
                    <a:pt x="381000" y="516731"/>
                  </a:lnTo>
                  <a:lnTo>
                    <a:pt x="326231" y="540543"/>
                  </a:lnTo>
                  <a:lnTo>
                    <a:pt x="297656" y="554831"/>
                  </a:lnTo>
                  <a:lnTo>
                    <a:pt x="285750" y="597693"/>
                  </a:lnTo>
                  <a:lnTo>
                    <a:pt x="242887" y="576262"/>
                  </a:lnTo>
                  <a:lnTo>
                    <a:pt x="226218" y="573881"/>
                  </a:lnTo>
                  <a:lnTo>
                    <a:pt x="176212" y="521493"/>
                  </a:lnTo>
                  <a:lnTo>
                    <a:pt x="159543" y="531018"/>
                  </a:lnTo>
                  <a:lnTo>
                    <a:pt x="157162" y="581025"/>
                  </a:lnTo>
                  <a:lnTo>
                    <a:pt x="100012" y="626268"/>
                  </a:lnTo>
                  <a:lnTo>
                    <a:pt x="85725" y="683418"/>
                  </a:lnTo>
                  <a:lnTo>
                    <a:pt x="0" y="7643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175" name="Freeform 3108">
              <a:extLst>
                <a:ext uri="{FF2B5EF4-FFF2-40B4-BE49-F238E27FC236}">
                  <a16:creationId xmlns:a16="http://schemas.microsoft.com/office/drawing/2014/main" id="{261D1E4F-0ECF-44BA-998E-7AA161BF9062}"/>
                </a:ext>
              </a:extLst>
            </p:cNvPr>
            <p:cNvSpPr/>
            <p:nvPr/>
          </p:nvSpPr>
          <p:spPr>
            <a:xfrm>
              <a:off x="10747409" y="3675740"/>
              <a:ext cx="28257" cy="60909"/>
            </a:xfrm>
            <a:custGeom>
              <a:avLst/>
              <a:gdLst>
                <a:gd name="connsiteX0" fmla="*/ 14288 w 40481"/>
                <a:gd name="connsiteY0" fmla="*/ 0 h 109537"/>
                <a:gd name="connsiteX1" fmla="*/ 4763 w 40481"/>
                <a:gd name="connsiteY1" fmla="*/ 57150 h 109537"/>
                <a:gd name="connsiteX2" fmla="*/ 0 w 40481"/>
                <a:gd name="connsiteY2" fmla="*/ 95250 h 109537"/>
                <a:gd name="connsiteX3" fmla="*/ 9525 w 40481"/>
                <a:gd name="connsiteY3" fmla="*/ 109537 h 109537"/>
                <a:gd name="connsiteX4" fmla="*/ 30956 w 40481"/>
                <a:gd name="connsiteY4" fmla="*/ 90487 h 109537"/>
                <a:gd name="connsiteX5" fmla="*/ 40481 w 40481"/>
                <a:gd name="connsiteY5" fmla="*/ 52387 h 109537"/>
                <a:gd name="connsiteX6" fmla="*/ 14288 w 40481"/>
                <a:gd name="connsiteY6" fmla="*/ 0 h 109537"/>
                <a:gd name="connsiteX0" fmla="*/ 14288 w 50006"/>
                <a:gd name="connsiteY0" fmla="*/ 0 h 109537"/>
                <a:gd name="connsiteX1" fmla="*/ 4763 w 50006"/>
                <a:gd name="connsiteY1" fmla="*/ 57150 h 109537"/>
                <a:gd name="connsiteX2" fmla="*/ 0 w 50006"/>
                <a:gd name="connsiteY2" fmla="*/ 95250 h 109537"/>
                <a:gd name="connsiteX3" fmla="*/ 9525 w 50006"/>
                <a:gd name="connsiteY3" fmla="*/ 109537 h 109537"/>
                <a:gd name="connsiteX4" fmla="*/ 30956 w 50006"/>
                <a:gd name="connsiteY4" fmla="*/ 90487 h 109537"/>
                <a:gd name="connsiteX5" fmla="*/ 50006 w 50006"/>
                <a:gd name="connsiteY5" fmla="*/ 33337 h 109537"/>
                <a:gd name="connsiteX6" fmla="*/ 14288 w 50006"/>
                <a:gd name="connsiteY6" fmla="*/ 0 h 109537"/>
                <a:gd name="connsiteX0" fmla="*/ 14288 w 50006"/>
                <a:gd name="connsiteY0" fmla="*/ 0 h 109537"/>
                <a:gd name="connsiteX1" fmla="*/ 4763 w 50006"/>
                <a:gd name="connsiteY1" fmla="*/ 57150 h 109537"/>
                <a:gd name="connsiteX2" fmla="*/ 0 w 50006"/>
                <a:gd name="connsiteY2" fmla="*/ 95250 h 109537"/>
                <a:gd name="connsiteX3" fmla="*/ 9525 w 50006"/>
                <a:gd name="connsiteY3" fmla="*/ 109537 h 109537"/>
                <a:gd name="connsiteX4" fmla="*/ 30956 w 50006"/>
                <a:gd name="connsiteY4" fmla="*/ 90487 h 109537"/>
                <a:gd name="connsiteX5" fmla="*/ 50006 w 50006"/>
                <a:gd name="connsiteY5" fmla="*/ 33337 h 109537"/>
                <a:gd name="connsiteX6" fmla="*/ 26193 w 50006"/>
                <a:gd name="connsiteY6" fmla="*/ 11906 h 109537"/>
                <a:gd name="connsiteX7" fmla="*/ 14288 w 50006"/>
                <a:gd name="connsiteY7" fmla="*/ 0 h 10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006" h="109537">
                  <a:moveTo>
                    <a:pt x="14288" y="0"/>
                  </a:moveTo>
                  <a:lnTo>
                    <a:pt x="4763" y="57150"/>
                  </a:lnTo>
                  <a:lnTo>
                    <a:pt x="0" y="95250"/>
                  </a:lnTo>
                  <a:lnTo>
                    <a:pt x="9525" y="109537"/>
                  </a:lnTo>
                  <a:lnTo>
                    <a:pt x="30956" y="90487"/>
                  </a:lnTo>
                  <a:lnTo>
                    <a:pt x="50006" y="33337"/>
                  </a:lnTo>
                  <a:lnTo>
                    <a:pt x="26193" y="11906"/>
                  </a:lnTo>
                  <a:lnTo>
                    <a:pt x="1428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  <p:grpSp>
        <p:nvGrpSpPr>
          <p:cNvPr id="8" name="mountain">
            <a:extLst>
              <a:ext uri="{FF2B5EF4-FFF2-40B4-BE49-F238E27FC236}">
                <a16:creationId xmlns:a16="http://schemas.microsoft.com/office/drawing/2014/main" id="{DBB64700-C26A-4F13-A901-525C190D93C1}"/>
              </a:ext>
            </a:extLst>
          </p:cNvPr>
          <p:cNvGrpSpPr/>
          <p:nvPr/>
        </p:nvGrpSpPr>
        <p:grpSpPr>
          <a:xfrm>
            <a:off x="6983028" y="2770803"/>
            <a:ext cx="1530427" cy="1976465"/>
            <a:chOff x="6983028" y="2770803"/>
            <a:chExt cx="1530427" cy="1976465"/>
          </a:xfrm>
          <a:solidFill>
            <a:schemeClr val="bg1"/>
          </a:solidFill>
        </p:grpSpPr>
        <p:sp>
          <p:nvSpPr>
            <p:cNvPr id="67" name="Freeform 2">
              <a:extLst>
                <a:ext uri="{FF2B5EF4-FFF2-40B4-BE49-F238E27FC236}">
                  <a16:creationId xmlns:a16="http://schemas.microsoft.com/office/drawing/2014/main" id="{E96646BE-9EFE-4C00-8C35-911B93D94733}"/>
                </a:ext>
              </a:extLst>
            </p:cNvPr>
            <p:cNvSpPr/>
            <p:nvPr/>
          </p:nvSpPr>
          <p:spPr>
            <a:xfrm>
              <a:off x="7294317" y="2770803"/>
              <a:ext cx="517618" cy="811242"/>
            </a:xfrm>
            <a:custGeom>
              <a:avLst/>
              <a:gdLst>
                <a:gd name="connsiteX0" fmla="*/ 238328 w 890081"/>
                <a:gd name="connsiteY0" fmla="*/ 0 h 1449421"/>
                <a:gd name="connsiteX1" fmla="*/ 141052 w 890081"/>
                <a:gd name="connsiteY1" fmla="*/ 549613 h 1449421"/>
                <a:gd name="connsiteX2" fmla="*/ 160507 w 890081"/>
                <a:gd name="connsiteY2" fmla="*/ 569068 h 1449421"/>
                <a:gd name="connsiteX3" fmla="*/ 175098 w 890081"/>
                <a:gd name="connsiteY3" fmla="*/ 593387 h 1449421"/>
                <a:gd name="connsiteX4" fmla="*/ 175098 w 890081"/>
                <a:gd name="connsiteY4" fmla="*/ 671208 h 1449421"/>
                <a:gd name="connsiteX5" fmla="*/ 126460 w 890081"/>
                <a:gd name="connsiteY5" fmla="*/ 700391 h 1449421"/>
                <a:gd name="connsiteX6" fmla="*/ 107005 w 890081"/>
                <a:gd name="connsiteY6" fmla="*/ 792804 h 1449421"/>
                <a:gd name="connsiteX7" fmla="*/ 58366 w 890081"/>
                <a:gd name="connsiteY7" fmla="*/ 817123 h 1449421"/>
                <a:gd name="connsiteX8" fmla="*/ 53503 w 890081"/>
                <a:gd name="connsiteY8" fmla="*/ 880353 h 1449421"/>
                <a:gd name="connsiteX9" fmla="*/ 58366 w 890081"/>
                <a:gd name="connsiteY9" fmla="*/ 899808 h 1449421"/>
                <a:gd name="connsiteX10" fmla="*/ 72958 w 890081"/>
                <a:gd name="connsiteY10" fmla="*/ 894944 h 1449421"/>
                <a:gd name="connsiteX11" fmla="*/ 82686 w 890081"/>
                <a:gd name="connsiteY11" fmla="*/ 919264 h 1449421"/>
                <a:gd name="connsiteX12" fmla="*/ 43775 w 890081"/>
                <a:gd name="connsiteY12" fmla="*/ 997085 h 1449421"/>
                <a:gd name="connsiteX13" fmla="*/ 0 w 890081"/>
                <a:gd name="connsiteY13" fmla="*/ 1293779 h 1449421"/>
                <a:gd name="connsiteX14" fmla="*/ 846307 w 890081"/>
                <a:gd name="connsiteY14" fmla="*/ 1449421 h 1449421"/>
                <a:gd name="connsiteX15" fmla="*/ 890081 w 890081"/>
                <a:gd name="connsiteY15" fmla="*/ 967902 h 1449421"/>
                <a:gd name="connsiteX16" fmla="*/ 851171 w 890081"/>
                <a:gd name="connsiteY16" fmla="*/ 933855 h 1449421"/>
                <a:gd name="connsiteX17" fmla="*/ 821988 w 890081"/>
                <a:gd name="connsiteY17" fmla="*/ 963038 h 1449421"/>
                <a:gd name="connsiteX18" fmla="*/ 783077 w 890081"/>
                <a:gd name="connsiteY18" fmla="*/ 972766 h 1449421"/>
                <a:gd name="connsiteX19" fmla="*/ 749030 w 890081"/>
                <a:gd name="connsiteY19" fmla="*/ 953310 h 1449421"/>
                <a:gd name="connsiteX20" fmla="*/ 666345 w 890081"/>
                <a:gd name="connsiteY20" fmla="*/ 967902 h 1449421"/>
                <a:gd name="connsiteX21" fmla="*/ 607979 w 890081"/>
                <a:gd name="connsiteY21" fmla="*/ 914400 h 1449421"/>
                <a:gd name="connsiteX22" fmla="*/ 583660 w 890081"/>
                <a:gd name="connsiteY22" fmla="*/ 890081 h 1449421"/>
                <a:gd name="connsiteX23" fmla="*/ 588524 w 890081"/>
                <a:gd name="connsiteY23" fmla="*/ 841442 h 1449421"/>
                <a:gd name="connsiteX24" fmla="*/ 564205 w 890081"/>
                <a:gd name="connsiteY24" fmla="*/ 792804 h 1449421"/>
                <a:gd name="connsiteX25" fmla="*/ 564205 w 890081"/>
                <a:gd name="connsiteY25" fmla="*/ 763621 h 1449421"/>
                <a:gd name="connsiteX26" fmla="*/ 544749 w 890081"/>
                <a:gd name="connsiteY26" fmla="*/ 700391 h 1449421"/>
                <a:gd name="connsiteX27" fmla="*/ 466928 w 890081"/>
                <a:gd name="connsiteY27" fmla="*/ 705255 h 1449421"/>
                <a:gd name="connsiteX28" fmla="*/ 462064 w 890081"/>
                <a:gd name="connsiteY28" fmla="*/ 661481 h 1449421"/>
                <a:gd name="connsiteX29" fmla="*/ 491247 w 890081"/>
                <a:gd name="connsiteY29" fmla="*/ 646889 h 1449421"/>
                <a:gd name="connsiteX30" fmla="*/ 481520 w 890081"/>
                <a:gd name="connsiteY30" fmla="*/ 588523 h 1449421"/>
                <a:gd name="connsiteX31" fmla="*/ 505839 w 890081"/>
                <a:gd name="connsiteY31" fmla="*/ 510702 h 1449421"/>
                <a:gd name="connsiteX32" fmla="*/ 428018 w 890081"/>
                <a:gd name="connsiteY32" fmla="*/ 432881 h 1449421"/>
                <a:gd name="connsiteX33" fmla="*/ 384243 w 890081"/>
                <a:gd name="connsiteY33" fmla="*/ 364787 h 1449421"/>
                <a:gd name="connsiteX34" fmla="*/ 355060 w 890081"/>
                <a:gd name="connsiteY34" fmla="*/ 325876 h 1449421"/>
                <a:gd name="connsiteX35" fmla="*/ 355060 w 890081"/>
                <a:gd name="connsiteY35" fmla="*/ 218872 h 1449421"/>
                <a:gd name="connsiteX36" fmla="*/ 350196 w 890081"/>
                <a:gd name="connsiteY36" fmla="*/ 179961 h 1449421"/>
                <a:gd name="connsiteX37" fmla="*/ 369652 w 890081"/>
                <a:gd name="connsiteY37" fmla="*/ 102140 h 1449421"/>
                <a:gd name="connsiteX38" fmla="*/ 364788 w 890081"/>
                <a:gd name="connsiteY38" fmla="*/ 34047 h 1449421"/>
                <a:gd name="connsiteX39" fmla="*/ 238328 w 890081"/>
                <a:gd name="connsiteY39" fmla="*/ 0 h 1449421"/>
                <a:gd name="connsiteX0" fmla="*/ 238328 w 915754"/>
                <a:gd name="connsiteY0" fmla="*/ 0 h 1449421"/>
                <a:gd name="connsiteX1" fmla="*/ 141052 w 915754"/>
                <a:gd name="connsiteY1" fmla="*/ 549613 h 1449421"/>
                <a:gd name="connsiteX2" fmla="*/ 160507 w 915754"/>
                <a:gd name="connsiteY2" fmla="*/ 569068 h 1449421"/>
                <a:gd name="connsiteX3" fmla="*/ 175098 w 915754"/>
                <a:gd name="connsiteY3" fmla="*/ 593387 h 1449421"/>
                <a:gd name="connsiteX4" fmla="*/ 175098 w 915754"/>
                <a:gd name="connsiteY4" fmla="*/ 671208 h 1449421"/>
                <a:gd name="connsiteX5" fmla="*/ 126460 w 915754"/>
                <a:gd name="connsiteY5" fmla="*/ 700391 h 1449421"/>
                <a:gd name="connsiteX6" fmla="*/ 107005 w 915754"/>
                <a:gd name="connsiteY6" fmla="*/ 792804 h 1449421"/>
                <a:gd name="connsiteX7" fmla="*/ 58366 w 915754"/>
                <a:gd name="connsiteY7" fmla="*/ 817123 h 1449421"/>
                <a:gd name="connsiteX8" fmla="*/ 53503 w 915754"/>
                <a:gd name="connsiteY8" fmla="*/ 880353 h 1449421"/>
                <a:gd name="connsiteX9" fmla="*/ 58366 w 915754"/>
                <a:gd name="connsiteY9" fmla="*/ 899808 h 1449421"/>
                <a:gd name="connsiteX10" fmla="*/ 72958 w 915754"/>
                <a:gd name="connsiteY10" fmla="*/ 894944 h 1449421"/>
                <a:gd name="connsiteX11" fmla="*/ 82686 w 915754"/>
                <a:gd name="connsiteY11" fmla="*/ 919264 h 1449421"/>
                <a:gd name="connsiteX12" fmla="*/ 43775 w 915754"/>
                <a:gd name="connsiteY12" fmla="*/ 997085 h 1449421"/>
                <a:gd name="connsiteX13" fmla="*/ 0 w 915754"/>
                <a:gd name="connsiteY13" fmla="*/ 1293779 h 1449421"/>
                <a:gd name="connsiteX14" fmla="*/ 846307 w 915754"/>
                <a:gd name="connsiteY14" fmla="*/ 1449421 h 1449421"/>
                <a:gd name="connsiteX15" fmla="*/ 915754 w 915754"/>
                <a:gd name="connsiteY15" fmla="*/ 970305 h 1449421"/>
                <a:gd name="connsiteX16" fmla="*/ 851171 w 915754"/>
                <a:gd name="connsiteY16" fmla="*/ 933855 h 1449421"/>
                <a:gd name="connsiteX17" fmla="*/ 821988 w 915754"/>
                <a:gd name="connsiteY17" fmla="*/ 963038 h 1449421"/>
                <a:gd name="connsiteX18" fmla="*/ 783077 w 915754"/>
                <a:gd name="connsiteY18" fmla="*/ 972766 h 1449421"/>
                <a:gd name="connsiteX19" fmla="*/ 749030 w 915754"/>
                <a:gd name="connsiteY19" fmla="*/ 953310 h 1449421"/>
                <a:gd name="connsiteX20" fmla="*/ 666345 w 915754"/>
                <a:gd name="connsiteY20" fmla="*/ 967902 h 1449421"/>
                <a:gd name="connsiteX21" fmla="*/ 607979 w 915754"/>
                <a:gd name="connsiteY21" fmla="*/ 914400 h 1449421"/>
                <a:gd name="connsiteX22" fmla="*/ 583660 w 915754"/>
                <a:gd name="connsiteY22" fmla="*/ 890081 h 1449421"/>
                <a:gd name="connsiteX23" fmla="*/ 588524 w 915754"/>
                <a:gd name="connsiteY23" fmla="*/ 841442 h 1449421"/>
                <a:gd name="connsiteX24" fmla="*/ 564205 w 915754"/>
                <a:gd name="connsiteY24" fmla="*/ 792804 h 1449421"/>
                <a:gd name="connsiteX25" fmla="*/ 564205 w 915754"/>
                <a:gd name="connsiteY25" fmla="*/ 763621 h 1449421"/>
                <a:gd name="connsiteX26" fmla="*/ 544749 w 915754"/>
                <a:gd name="connsiteY26" fmla="*/ 700391 h 1449421"/>
                <a:gd name="connsiteX27" fmla="*/ 466928 w 915754"/>
                <a:gd name="connsiteY27" fmla="*/ 705255 h 1449421"/>
                <a:gd name="connsiteX28" fmla="*/ 462064 w 915754"/>
                <a:gd name="connsiteY28" fmla="*/ 661481 h 1449421"/>
                <a:gd name="connsiteX29" fmla="*/ 491247 w 915754"/>
                <a:gd name="connsiteY29" fmla="*/ 646889 h 1449421"/>
                <a:gd name="connsiteX30" fmla="*/ 481520 w 915754"/>
                <a:gd name="connsiteY30" fmla="*/ 588523 h 1449421"/>
                <a:gd name="connsiteX31" fmla="*/ 505839 w 915754"/>
                <a:gd name="connsiteY31" fmla="*/ 510702 h 1449421"/>
                <a:gd name="connsiteX32" fmla="*/ 428018 w 915754"/>
                <a:gd name="connsiteY32" fmla="*/ 432881 h 1449421"/>
                <a:gd name="connsiteX33" fmla="*/ 384243 w 915754"/>
                <a:gd name="connsiteY33" fmla="*/ 364787 h 1449421"/>
                <a:gd name="connsiteX34" fmla="*/ 355060 w 915754"/>
                <a:gd name="connsiteY34" fmla="*/ 325876 h 1449421"/>
                <a:gd name="connsiteX35" fmla="*/ 355060 w 915754"/>
                <a:gd name="connsiteY35" fmla="*/ 218872 h 1449421"/>
                <a:gd name="connsiteX36" fmla="*/ 350196 w 915754"/>
                <a:gd name="connsiteY36" fmla="*/ 179961 h 1449421"/>
                <a:gd name="connsiteX37" fmla="*/ 369652 w 915754"/>
                <a:gd name="connsiteY37" fmla="*/ 102140 h 1449421"/>
                <a:gd name="connsiteX38" fmla="*/ 364788 w 915754"/>
                <a:gd name="connsiteY38" fmla="*/ 34047 h 1449421"/>
                <a:gd name="connsiteX39" fmla="*/ 238328 w 915754"/>
                <a:gd name="connsiteY39" fmla="*/ 0 h 1449421"/>
                <a:gd name="connsiteX0" fmla="*/ 238328 w 915754"/>
                <a:gd name="connsiteY0" fmla="*/ 0 h 1449421"/>
                <a:gd name="connsiteX1" fmla="*/ 141052 w 915754"/>
                <a:gd name="connsiteY1" fmla="*/ 549613 h 1449421"/>
                <a:gd name="connsiteX2" fmla="*/ 160507 w 915754"/>
                <a:gd name="connsiteY2" fmla="*/ 569068 h 1449421"/>
                <a:gd name="connsiteX3" fmla="*/ 175098 w 915754"/>
                <a:gd name="connsiteY3" fmla="*/ 593387 h 1449421"/>
                <a:gd name="connsiteX4" fmla="*/ 175098 w 915754"/>
                <a:gd name="connsiteY4" fmla="*/ 671208 h 1449421"/>
                <a:gd name="connsiteX5" fmla="*/ 126460 w 915754"/>
                <a:gd name="connsiteY5" fmla="*/ 700391 h 1449421"/>
                <a:gd name="connsiteX6" fmla="*/ 107005 w 915754"/>
                <a:gd name="connsiteY6" fmla="*/ 792804 h 1449421"/>
                <a:gd name="connsiteX7" fmla="*/ 58366 w 915754"/>
                <a:gd name="connsiteY7" fmla="*/ 817123 h 1449421"/>
                <a:gd name="connsiteX8" fmla="*/ 53503 w 915754"/>
                <a:gd name="connsiteY8" fmla="*/ 880353 h 1449421"/>
                <a:gd name="connsiteX9" fmla="*/ 58366 w 915754"/>
                <a:gd name="connsiteY9" fmla="*/ 899808 h 1449421"/>
                <a:gd name="connsiteX10" fmla="*/ 72958 w 915754"/>
                <a:gd name="connsiteY10" fmla="*/ 894944 h 1449421"/>
                <a:gd name="connsiteX11" fmla="*/ 82686 w 915754"/>
                <a:gd name="connsiteY11" fmla="*/ 919264 h 1449421"/>
                <a:gd name="connsiteX12" fmla="*/ 43775 w 915754"/>
                <a:gd name="connsiteY12" fmla="*/ 997085 h 1449421"/>
                <a:gd name="connsiteX13" fmla="*/ 0 w 915754"/>
                <a:gd name="connsiteY13" fmla="*/ 1293779 h 1449421"/>
                <a:gd name="connsiteX14" fmla="*/ 846307 w 915754"/>
                <a:gd name="connsiteY14" fmla="*/ 1449421 h 1449421"/>
                <a:gd name="connsiteX15" fmla="*/ 915754 w 915754"/>
                <a:gd name="connsiteY15" fmla="*/ 970305 h 1449421"/>
                <a:gd name="connsiteX16" fmla="*/ 875802 w 915754"/>
                <a:gd name="connsiteY16" fmla="*/ 924740 h 1449421"/>
                <a:gd name="connsiteX17" fmla="*/ 851171 w 915754"/>
                <a:gd name="connsiteY17" fmla="*/ 933855 h 1449421"/>
                <a:gd name="connsiteX18" fmla="*/ 821988 w 915754"/>
                <a:gd name="connsiteY18" fmla="*/ 963038 h 1449421"/>
                <a:gd name="connsiteX19" fmla="*/ 783077 w 915754"/>
                <a:gd name="connsiteY19" fmla="*/ 972766 h 1449421"/>
                <a:gd name="connsiteX20" fmla="*/ 749030 w 915754"/>
                <a:gd name="connsiteY20" fmla="*/ 953310 h 1449421"/>
                <a:gd name="connsiteX21" fmla="*/ 666345 w 915754"/>
                <a:gd name="connsiteY21" fmla="*/ 967902 h 1449421"/>
                <a:gd name="connsiteX22" fmla="*/ 607979 w 915754"/>
                <a:gd name="connsiteY22" fmla="*/ 914400 h 1449421"/>
                <a:gd name="connsiteX23" fmla="*/ 583660 w 915754"/>
                <a:gd name="connsiteY23" fmla="*/ 890081 h 1449421"/>
                <a:gd name="connsiteX24" fmla="*/ 588524 w 915754"/>
                <a:gd name="connsiteY24" fmla="*/ 841442 h 1449421"/>
                <a:gd name="connsiteX25" fmla="*/ 564205 w 915754"/>
                <a:gd name="connsiteY25" fmla="*/ 792804 h 1449421"/>
                <a:gd name="connsiteX26" fmla="*/ 564205 w 915754"/>
                <a:gd name="connsiteY26" fmla="*/ 763621 h 1449421"/>
                <a:gd name="connsiteX27" fmla="*/ 544749 w 915754"/>
                <a:gd name="connsiteY27" fmla="*/ 700391 h 1449421"/>
                <a:gd name="connsiteX28" fmla="*/ 466928 w 915754"/>
                <a:gd name="connsiteY28" fmla="*/ 705255 h 1449421"/>
                <a:gd name="connsiteX29" fmla="*/ 462064 w 915754"/>
                <a:gd name="connsiteY29" fmla="*/ 661481 h 1449421"/>
                <a:gd name="connsiteX30" fmla="*/ 491247 w 915754"/>
                <a:gd name="connsiteY30" fmla="*/ 646889 h 1449421"/>
                <a:gd name="connsiteX31" fmla="*/ 481520 w 915754"/>
                <a:gd name="connsiteY31" fmla="*/ 588523 h 1449421"/>
                <a:gd name="connsiteX32" fmla="*/ 505839 w 915754"/>
                <a:gd name="connsiteY32" fmla="*/ 510702 h 1449421"/>
                <a:gd name="connsiteX33" fmla="*/ 428018 w 915754"/>
                <a:gd name="connsiteY33" fmla="*/ 432881 h 1449421"/>
                <a:gd name="connsiteX34" fmla="*/ 384243 w 915754"/>
                <a:gd name="connsiteY34" fmla="*/ 364787 h 1449421"/>
                <a:gd name="connsiteX35" fmla="*/ 355060 w 915754"/>
                <a:gd name="connsiteY35" fmla="*/ 325876 h 1449421"/>
                <a:gd name="connsiteX36" fmla="*/ 355060 w 915754"/>
                <a:gd name="connsiteY36" fmla="*/ 218872 h 1449421"/>
                <a:gd name="connsiteX37" fmla="*/ 350196 w 915754"/>
                <a:gd name="connsiteY37" fmla="*/ 179961 h 1449421"/>
                <a:gd name="connsiteX38" fmla="*/ 369652 w 915754"/>
                <a:gd name="connsiteY38" fmla="*/ 102140 h 1449421"/>
                <a:gd name="connsiteX39" fmla="*/ 364788 w 915754"/>
                <a:gd name="connsiteY39" fmla="*/ 34047 h 1449421"/>
                <a:gd name="connsiteX40" fmla="*/ 238328 w 915754"/>
                <a:gd name="connsiteY40" fmla="*/ 0 h 1449421"/>
                <a:gd name="connsiteX0" fmla="*/ 238328 w 915754"/>
                <a:gd name="connsiteY0" fmla="*/ 0 h 1458979"/>
                <a:gd name="connsiteX1" fmla="*/ 141052 w 915754"/>
                <a:gd name="connsiteY1" fmla="*/ 549613 h 1458979"/>
                <a:gd name="connsiteX2" fmla="*/ 160507 w 915754"/>
                <a:gd name="connsiteY2" fmla="*/ 569068 h 1458979"/>
                <a:gd name="connsiteX3" fmla="*/ 175098 w 915754"/>
                <a:gd name="connsiteY3" fmla="*/ 593387 h 1458979"/>
                <a:gd name="connsiteX4" fmla="*/ 175098 w 915754"/>
                <a:gd name="connsiteY4" fmla="*/ 671208 h 1458979"/>
                <a:gd name="connsiteX5" fmla="*/ 126460 w 915754"/>
                <a:gd name="connsiteY5" fmla="*/ 700391 h 1458979"/>
                <a:gd name="connsiteX6" fmla="*/ 107005 w 915754"/>
                <a:gd name="connsiteY6" fmla="*/ 792804 h 1458979"/>
                <a:gd name="connsiteX7" fmla="*/ 58366 w 915754"/>
                <a:gd name="connsiteY7" fmla="*/ 817123 h 1458979"/>
                <a:gd name="connsiteX8" fmla="*/ 53503 w 915754"/>
                <a:gd name="connsiteY8" fmla="*/ 880353 h 1458979"/>
                <a:gd name="connsiteX9" fmla="*/ 58366 w 915754"/>
                <a:gd name="connsiteY9" fmla="*/ 899808 h 1458979"/>
                <a:gd name="connsiteX10" fmla="*/ 72958 w 915754"/>
                <a:gd name="connsiteY10" fmla="*/ 894944 h 1458979"/>
                <a:gd name="connsiteX11" fmla="*/ 82686 w 915754"/>
                <a:gd name="connsiteY11" fmla="*/ 919264 h 1458979"/>
                <a:gd name="connsiteX12" fmla="*/ 43775 w 915754"/>
                <a:gd name="connsiteY12" fmla="*/ 997085 h 1458979"/>
                <a:gd name="connsiteX13" fmla="*/ 0 w 915754"/>
                <a:gd name="connsiteY13" fmla="*/ 1293779 h 1458979"/>
                <a:gd name="connsiteX14" fmla="*/ 852966 w 915754"/>
                <a:gd name="connsiteY14" fmla="*/ 1458979 h 1458979"/>
                <a:gd name="connsiteX15" fmla="*/ 915754 w 915754"/>
                <a:gd name="connsiteY15" fmla="*/ 970305 h 1458979"/>
                <a:gd name="connsiteX16" fmla="*/ 875802 w 915754"/>
                <a:gd name="connsiteY16" fmla="*/ 924740 h 1458979"/>
                <a:gd name="connsiteX17" fmla="*/ 851171 w 915754"/>
                <a:gd name="connsiteY17" fmla="*/ 933855 h 1458979"/>
                <a:gd name="connsiteX18" fmla="*/ 821988 w 915754"/>
                <a:gd name="connsiteY18" fmla="*/ 963038 h 1458979"/>
                <a:gd name="connsiteX19" fmla="*/ 783077 w 915754"/>
                <a:gd name="connsiteY19" fmla="*/ 972766 h 1458979"/>
                <a:gd name="connsiteX20" fmla="*/ 749030 w 915754"/>
                <a:gd name="connsiteY20" fmla="*/ 953310 h 1458979"/>
                <a:gd name="connsiteX21" fmla="*/ 666345 w 915754"/>
                <a:gd name="connsiteY21" fmla="*/ 967902 h 1458979"/>
                <a:gd name="connsiteX22" fmla="*/ 607979 w 915754"/>
                <a:gd name="connsiteY22" fmla="*/ 914400 h 1458979"/>
                <a:gd name="connsiteX23" fmla="*/ 583660 w 915754"/>
                <a:gd name="connsiteY23" fmla="*/ 890081 h 1458979"/>
                <a:gd name="connsiteX24" fmla="*/ 588524 w 915754"/>
                <a:gd name="connsiteY24" fmla="*/ 841442 h 1458979"/>
                <a:gd name="connsiteX25" fmla="*/ 564205 w 915754"/>
                <a:gd name="connsiteY25" fmla="*/ 792804 h 1458979"/>
                <a:gd name="connsiteX26" fmla="*/ 564205 w 915754"/>
                <a:gd name="connsiteY26" fmla="*/ 763621 h 1458979"/>
                <a:gd name="connsiteX27" fmla="*/ 544749 w 915754"/>
                <a:gd name="connsiteY27" fmla="*/ 700391 h 1458979"/>
                <a:gd name="connsiteX28" fmla="*/ 466928 w 915754"/>
                <a:gd name="connsiteY28" fmla="*/ 705255 h 1458979"/>
                <a:gd name="connsiteX29" fmla="*/ 462064 w 915754"/>
                <a:gd name="connsiteY29" fmla="*/ 661481 h 1458979"/>
                <a:gd name="connsiteX30" fmla="*/ 491247 w 915754"/>
                <a:gd name="connsiteY30" fmla="*/ 646889 h 1458979"/>
                <a:gd name="connsiteX31" fmla="*/ 481520 w 915754"/>
                <a:gd name="connsiteY31" fmla="*/ 588523 h 1458979"/>
                <a:gd name="connsiteX32" fmla="*/ 505839 w 915754"/>
                <a:gd name="connsiteY32" fmla="*/ 510702 h 1458979"/>
                <a:gd name="connsiteX33" fmla="*/ 428018 w 915754"/>
                <a:gd name="connsiteY33" fmla="*/ 432881 h 1458979"/>
                <a:gd name="connsiteX34" fmla="*/ 384243 w 915754"/>
                <a:gd name="connsiteY34" fmla="*/ 364787 h 1458979"/>
                <a:gd name="connsiteX35" fmla="*/ 355060 w 915754"/>
                <a:gd name="connsiteY35" fmla="*/ 325876 h 1458979"/>
                <a:gd name="connsiteX36" fmla="*/ 355060 w 915754"/>
                <a:gd name="connsiteY36" fmla="*/ 218872 h 1458979"/>
                <a:gd name="connsiteX37" fmla="*/ 350196 w 915754"/>
                <a:gd name="connsiteY37" fmla="*/ 179961 h 1458979"/>
                <a:gd name="connsiteX38" fmla="*/ 369652 w 915754"/>
                <a:gd name="connsiteY38" fmla="*/ 102140 h 1458979"/>
                <a:gd name="connsiteX39" fmla="*/ 364788 w 915754"/>
                <a:gd name="connsiteY39" fmla="*/ 34047 h 1458979"/>
                <a:gd name="connsiteX40" fmla="*/ 238328 w 915754"/>
                <a:gd name="connsiteY40" fmla="*/ 0 h 1458979"/>
                <a:gd name="connsiteX0" fmla="*/ 238328 w 915754"/>
                <a:gd name="connsiteY0" fmla="*/ 0 h 1458979"/>
                <a:gd name="connsiteX1" fmla="*/ 141052 w 915754"/>
                <a:gd name="connsiteY1" fmla="*/ 549613 h 1458979"/>
                <a:gd name="connsiteX2" fmla="*/ 160507 w 915754"/>
                <a:gd name="connsiteY2" fmla="*/ 569068 h 1458979"/>
                <a:gd name="connsiteX3" fmla="*/ 175098 w 915754"/>
                <a:gd name="connsiteY3" fmla="*/ 593387 h 1458979"/>
                <a:gd name="connsiteX4" fmla="*/ 175098 w 915754"/>
                <a:gd name="connsiteY4" fmla="*/ 671208 h 1458979"/>
                <a:gd name="connsiteX5" fmla="*/ 126460 w 915754"/>
                <a:gd name="connsiteY5" fmla="*/ 700391 h 1458979"/>
                <a:gd name="connsiteX6" fmla="*/ 107005 w 915754"/>
                <a:gd name="connsiteY6" fmla="*/ 792804 h 1458979"/>
                <a:gd name="connsiteX7" fmla="*/ 58366 w 915754"/>
                <a:gd name="connsiteY7" fmla="*/ 817123 h 1458979"/>
                <a:gd name="connsiteX8" fmla="*/ 53503 w 915754"/>
                <a:gd name="connsiteY8" fmla="*/ 880353 h 1458979"/>
                <a:gd name="connsiteX9" fmla="*/ 58366 w 915754"/>
                <a:gd name="connsiteY9" fmla="*/ 899808 h 1458979"/>
                <a:gd name="connsiteX10" fmla="*/ 72958 w 915754"/>
                <a:gd name="connsiteY10" fmla="*/ 894944 h 1458979"/>
                <a:gd name="connsiteX11" fmla="*/ 82686 w 915754"/>
                <a:gd name="connsiteY11" fmla="*/ 919264 h 1458979"/>
                <a:gd name="connsiteX12" fmla="*/ 43775 w 915754"/>
                <a:gd name="connsiteY12" fmla="*/ 997085 h 1458979"/>
                <a:gd name="connsiteX13" fmla="*/ 0 w 915754"/>
                <a:gd name="connsiteY13" fmla="*/ 1293779 h 1458979"/>
                <a:gd name="connsiteX14" fmla="*/ 852966 w 915754"/>
                <a:gd name="connsiteY14" fmla="*/ 1458979 h 1458979"/>
                <a:gd name="connsiteX15" fmla="*/ 915754 w 915754"/>
                <a:gd name="connsiteY15" fmla="*/ 970305 h 1458979"/>
                <a:gd name="connsiteX16" fmla="*/ 875802 w 915754"/>
                <a:gd name="connsiteY16" fmla="*/ 924740 h 1458979"/>
                <a:gd name="connsiteX17" fmla="*/ 851171 w 915754"/>
                <a:gd name="connsiteY17" fmla="*/ 933855 h 1458979"/>
                <a:gd name="connsiteX18" fmla="*/ 821988 w 915754"/>
                <a:gd name="connsiteY18" fmla="*/ 963038 h 1458979"/>
                <a:gd name="connsiteX19" fmla="*/ 783077 w 915754"/>
                <a:gd name="connsiteY19" fmla="*/ 972766 h 1458979"/>
                <a:gd name="connsiteX20" fmla="*/ 749030 w 915754"/>
                <a:gd name="connsiteY20" fmla="*/ 953310 h 1458979"/>
                <a:gd name="connsiteX21" fmla="*/ 666345 w 915754"/>
                <a:gd name="connsiteY21" fmla="*/ 967902 h 1458979"/>
                <a:gd name="connsiteX22" fmla="*/ 607979 w 915754"/>
                <a:gd name="connsiteY22" fmla="*/ 914400 h 1458979"/>
                <a:gd name="connsiteX23" fmla="*/ 583660 w 915754"/>
                <a:gd name="connsiteY23" fmla="*/ 890081 h 1458979"/>
                <a:gd name="connsiteX24" fmla="*/ 588524 w 915754"/>
                <a:gd name="connsiteY24" fmla="*/ 841442 h 1458979"/>
                <a:gd name="connsiteX25" fmla="*/ 564205 w 915754"/>
                <a:gd name="connsiteY25" fmla="*/ 792804 h 1458979"/>
                <a:gd name="connsiteX26" fmla="*/ 564205 w 915754"/>
                <a:gd name="connsiteY26" fmla="*/ 763621 h 1458979"/>
                <a:gd name="connsiteX27" fmla="*/ 544749 w 915754"/>
                <a:gd name="connsiteY27" fmla="*/ 700391 h 1458979"/>
                <a:gd name="connsiteX28" fmla="*/ 466928 w 915754"/>
                <a:gd name="connsiteY28" fmla="*/ 705255 h 1458979"/>
                <a:gd name="connsiteX29" fmla="*/ 462064 w 915754"/>
                <a:gd name="connsiteY29" fmla="*/ 661481 h 1458979"/>
                <a:gd name="connsiteX30" fmla="*/ 491247 w 915754"/>
                <a:gd name="connsiteY30" fmla="*/ 646889 h 1458979"/>
                <a:gd name="connsiteX31" fmla="*/ 481520 w 915754"/>
                <a:gd name="connsiteY31" fmla="*/ 588523 h 1458979"/>
                <a:gd name="connsiteX32" fmla="*/ 505839 w 915754"/>
                <a:gd name="connsiteY32" fmla="*/ 510702 h 1458979"/>
                <a:gd name="connsiteX33" fmla="*/ 428018 w 915754"/>
                <a:gd name="connsiteY33" fmla="*/ 432881 h 1458979"/>
                <a:gd name="connsiteX34" fmla="*/ 384243 w 915754"/>
                <a:gd name="connsiteY34" fmla="*/ 364787 h 1458979"/>
                <a:gd name="connsiteX35" fmla="*/ 355060 w 915754"/>
                <a:gd name="connsiteY35" fmla="*/ 325876 h 1458979"/>
                <a:gd name="connsiteX36" fmla="*/ 355060 w 915754"/>
                <a:gd name="connsiteY36" fmla="*/ 218872 h 1458979"/>
                <a:gd name="connsiteX37" fmla="*/ 350196 w 915754"/>
                <a:gd name="connsiteY37" fmla="*/ 179961 h 1458979"/>
                <a:gd name="connsiteX38" fmla="*/ 369652 w 915754"/>
                <a:gd name="connsiteY38" fmla="*/ 102140 h 1458979"/>
                <a:gd name="connsiteX39" fmla="*/ 388379 w 915754"/>
                <a:gd name="connsiteY39" fmla="*/ 29286 h 1458979"/>
                <a:gd name="connsiteX40" fmla="*/ 238328 w 915754"/>
                <a:gd name="connsiteY40" fmla="*/ 0 h 145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15754" h="1458979">
                  <a:moveTo>
                    <a:pt x="238328" y="0"/>
                  </a:moveTo>
                  <a:lnTo>
                    <a:pt x="141052" y="549613"/>
                  </a:lnTo>
                  <a:lnTo>
                    <a:pt x="160507" y="569068"/>
                  </a:lnTo>
                  <a:lnTo>
                    <a:pt x="175098" y="593387"/>
                  </a:lnTo>
                  <a:lnTo>
                    <a:pt x="175098" y="671208"/>
                  </a:lnTo>
                  <a:lnTo>
                    <a:pt x="126460" y="700391"/>
                  </a:lnTo>
                  <a:lnTo>
                    <a:pt x="107005" y="792804"/>
                  </a:lnTo>
                  <a:lnTo>
                    <a:pt x="58366" y="817123"/>
                  </a:lnTo>
                  <a:lnTo>
                    <a:pt x="53503" y="880353"/>
                  </a:lnTo>
                  <a:lnTo>
                    <a:pt x="58366" y="899808"/>
                  </a:lnTo>
                  <a:lnTo>
                    <a:pt x="72958" y="894944"/>
                  </a:lnTo>
                  <a:lnTo>
                    <a:pt x="82686" y="919264"/>
                  </a:lnTo>
                  <a:lnTo>
                    <a:pt x="43775" y="997085"/>
                  </a:lnTo>
                  <a:lnTo>
                    <a:pt x="0" y="1293779"/>
                  </a:lnTo>
                  <a:lnTo>
                    <a:pt x="852966" y="1458979"/>
                  </a:lnTo>
                  <a:lnTo>
                    <a:pt x="915754" y="970305"/>
                  </a:lnTo>
                  <a:cubicBezTo>
                    <a:pt x="897677" y="959085"/>
                    <a:pt x="893879" y="935960"/>
                    <a:pt x="875802" y="924740"/>
                  </a:cubicBezTo>
                  <a:lnTo>
                    <a:pt x="851171" y="933855"/>
                  </a:lnTo>
                  <a:lnTo>
                    <a:pt x="821988" y="963038"/>
                  </a:lnTo>
                  <a:lnTo>
                    <a:pt x="783077" y="972766"/>
                  </a:lnTo>
                  <a:lnTo>
                    <a:pt x="749030" y="953310"/>
                  </a:lnTo>
                  <a:lnTo>
                    <a:pt x="666345" y="967902"/>
                  </a:lnTo>
                  <a:lnTo>
                    <a:pt x="607979" y="914400"/>
                  </a:lnTo>
                  <a:lnTo>
                    <a:pt x="583660" y="890081"/>
                  </a:lnTo>
                  <a:lnTo>
                    <a:pt x="588524" y="841442"/>
                  </a:lnTo>
                  <a:lnTo>
                    <a:pt x="564205" y="792804"/>
                  </a:lnTo>
                  <a:lnTo>
                    <a:pt x="564205" y="763621"/>
                  </a:lnTo>
                  <a:lnTo>
                    <a:pt x="544749" y="700391"/>
                  </a:lnTo>
                  <a:lnTo>
                    <a:pt x="466928" y="705255"/>
                  </a:lnTo>
                  <a:lnTo>
                    <a:pt x="462064" y="661481"/>
                  </a:lnTo>
                  <a:lnTo>
                    <a:pt x="491247" y="646889"/>
                  </a:lnTo>
                  <a:lnTo>
                    <a:pt x="481520" y="588523"/>
                  </a:lnTo>
                  <a:lnTo>
                    <a:pt x="505839" y="510702"/>
                  </a:lnTo>
                  <a:lnTo>
                    <a:pt x="428018" y="432881"/>
                  </a:lnTo>
                  <a:lnTo>
                    <a:pt x="384243" y="364787"/>
                  </a:lnTo>
                  <a:lnTo>
                    <a:pt x="355060" y="325876"/>
                  </a:lnTo>
                  <a:lnTo>
                    <a:pt x="355060" y="218872"/>
                  </a:lnTo>
                  <a:lnTo>
                    <a:pt x="350196" y="179961"/>
                  </a:lnTo>
                  <a:lnTo>
                    <a:pt x="369652" y="102140"/>
                  </a:lnTo>
                  <a:lnTo>
                    <a:pt x="388379" y="29286"/>
                  </a:lnTo>
                  <a:lnTo>
                    <a:pt x="23832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</a:endParaRPr>
            </a:p>
          </p:txBody>
        </p: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1508CBF-F586-4860-8FA1-E9AB8215586A}"/>
                </a:ext>
              </a:extLst>
            </p:cNvPr>
            <p:cNvSpPr/>
            <p:nvPr/>
          </p:nvSpPr>
          <p:spPr>
            <a:xfrm>
              <a:off x="6983028" y="3439041"/>
              <a:ext cx="553502" cy="832427"/>
            </a:xfrm>
            <a:custGeom>
              <a:avLst/>
              <a:gdLst>
                <a:gd name="connsiteX0" fmla="*/ 111660 w 965703"/>
                <a:gd name="connsiteY0" fmla="*/ 0 h 1481751"/>
                <a:gd name="connsiteX1" fmla="*/ 0 w 965703"/>
                <a:gd name="connsiteY1" fmla="*/ 552262 h 1481751"/>
                <a:gd name="connsiteX2" fmla="*/ 669957 w 965703"/>
                <a:gd name="connsiteY2" fmla="*/ 1481751 h 1481751"/>
                <a:gd name="connsiteX3" fmla="*/ 700135 w 965703"/>
                <a:gd name="connsiteY3" fmla="*/ 1421394 h 1481751"/>
                <a:gd name="connsiteX4" fmla="*/ 688064 w 965703"/>
                <a:gd name="connsiteY4" fmla="*/ 1351984 h 1481751"/>
                <a:gd name="connsiteX5" fmla="*/ 712206 w 965703"/>
                <a:gd name="connsiteY5" fmla="*/ 1276539 h 1481751"/>
                <a:gd name="connsiteX6" fmla="*/ 808777 w 965703"/>
                <a:gd name="connsiteY6" fmla="*/ 1309735 h 1481751"/>
                <a:gd name="connsiteX7" fmla="*/ 965703 w 965703"/>
                <a:gd name="connsiteY7" fmla="*/ 178052 h 1481751"/>
                <a:gd name="connsiteX8" fmla="*/ 111660 w 965703"/>
                <a:gd name="connsiteY8" fmla="*/ 0 h 1481751"/>
                <a:gd name="connsiteX0" fmla="*/ 125955 w 979998"/>
                <a:gd name="connsiteY0" fmla="*/ 0 h 1481751"/>
                <a:gd name="connsiteX1" fmla="*/ 0 w 979998"/>
                <a:gd name="connsiteY1" fmla="*/ 552491 h 1481751"/>
                <a:gd name="connsiteX2" fmla="*/ 684252 w 979998"/>
                <a:gd name="connsiteY2" fmla="*/ 1481751 h 1481751"/>
                <a:gd name="connsiteX3" fmla="*/ 714430 w 979998"/>
                <a:gd name="connsiteY3" fmla="*/ 1421394 h 1481751"/>
                <a:gd name="connsiteX4" fmla="*/ 702359 w 979998"/>
                <a:gd name="connsiteY4" fmla="*/ 1351984 h 1481751"/>
                <a:gd name="connsiteX5" fmla="*/ 726501 w 979998"/>
                <a:gd name="connsiteY5" fmla="*/ 1276539 h 1481751"/>
                <a:gd name="connsiteX6" fmla="*/ 823072 w 979998"/>
                <a:gd name="connsiteY6" fmla="*/ 1309735 h 1481751"/>
                <a:gd name="connsiteX7" fmla="*/ 979998 w 979998"/>
                <a:gd name="connsiteY7" fmla="*/ 178052 h 1481751"/>
                <a:gd name="connsiteX8" fmla="*/ 125955 w 979998"/>
                <a:gd name="connsiteY8" fmla="*/ 0 h 1481751"/>
                <a:gd name="connsiteX0" fmla="*/ 125955 w 979998"/>
                <a:gd name="connsiteY0" fmla="*/ 0 h 1496659"/>
                <a:gd name="connsiteX1" fmla="*/ 0 w 979998"/>
                <a:gd name="connsiteY1" fmla="*/ 552491 h 1496659"/>
                <a:gd name="connsiteX2" fmla="*/ 684608 w 979998"/>
                <a:gd name="connsiteY2" fmla="*/ 1496659 h 1496659"/>
                <a:gd name="connsiteX3" fmla="*/ 714430 w 979998"/>
                <a:gd name="connsiteY3" fmla="*/ 1421394 h 1496659"/>
                <a:gd name="connsiteX4" fmla="*/ 702359 w 979998"/>
                <a:gd name="connsiteY4" fmla="*/ 1351984 h 1496659"/>
                <a:gd name="connsiteX5" fmla="*/ 726501 w 979998"/>
                <a:gd name="connsiteY5" fmla="*/ 1276539 h 1496659"/>
                <a:gd name="connsiteX6" fmla="*/ 823072 w 979998"/>
                <a:gd name="connsiteY6" fmla="*/ 1309735 h 1496659"/>
                <a:gd name="connsiteX7" fmla="*/ 979998 w 979998"/>
                <a:gd name="connsiteY7" fmla="*/ 178052 h 1496659"/>
                <a:gd name="connsiteX8" fmla="*/ 125955 w 979998"/>
                <a:gd name="connsiteY8" fmla="*/ 0 h 1496659"/>
                <a:gd name="connsiteX0" fmla="*/ 125955 w 979998"/>
                <a:gd name="connsiteY0" fmla="*/ 0 h 1496659"/>
                <a:gd name="connsiteX1" fmla="*/ 0 w 979998"/>
                <a:gd name="connsiteY1" fmla="*/ 552491 h 1496659"/>
                <a:gd name="connsiteX2" fmla="*/ 684608 w 979998"/>
                <a:gd name="connsiteY2" fmla="*/ 1496659 h 1496659"/>
                <a:gd name="connsiteX3" fmla="*/ 714430 w 979998"/>
                <a:gd name="connsiteY3" fmla="*/ 1421394 h 1496659"/>
                <a:gd name="connsiteX4" fmla="*/ 712255 w 979998"/>
                <a:gd name="connsiteY4" fmla="*/ 1359690 h 1496659"/>
                <a:gd name="connsiteX5" fmla="*/ 726501 w 979998"/>
                <a:gd name="connsiteY5" fmla="*/ 1276539 h 1496659"/>
                <a:gd name="connsiteX6" fmla="*/ 823072 w 979998"/>
                <a:gd name="connsiteY6" fmla="*/ 1309735 h 1496659"/>
                <a:gd name="connsiteX7" fmla="*/ 979998 w 979998"/>
                <a:gd name="connsiteY7" fmla="*/ 178052 h 1496659"/>
                <a:gd name="connsiteX8" fmla="*/ 125955 w 979998"/>
                <a:gd name="connsiteY8" fmla="*/ 0 h 1496659"/>
                <a:gd name="connsiteX0" fmla="*/ 125955 w 979998"/>
                <a:gd name="connsiteY0" fmla="*/ 0 h 1496659"/>
                <a:gd name="connsiteX1" fmla="*/ 0 w 979998"/>
                <a:gd name="connsiteY1" fmla="*/ 552491 h 1496659"/>
                <a:gd name="connsiteX2" fmla="*/ 684608 w 979998"/>
                <a:gd name="connsiteY2" fmla="*/ 1496659 h 1496659"/>
                <a:gd name="connsiteX3" fmla="*/ 714430 w 979998"/>
                <a:gd name="connsiteY3" fmla="*/ 1421394 h 1496659"/>
                <a:gd name="connsiteX4" fmla="*/ 712255 w 979998"/>
                <a:gd name="connsiteY4" fmla="*/ 1359690 h 1496659"/>
                <a:gd name="connsiteX5" fmla="*/ 743557 w 979998"/>
                <a:gd name="connsiteY5" fmla="*/ 1288979 h 1496659"/>
                <a:gd name="connsiteX6" fmla="*/ 823072 w 979998"/>
                <a:gd name="connsiteY6" fmla="*/ 1309735 h 1496659"/>
                <a:gd name="connsiteX7" fmla="*/ 979998 w 979998"/>
                <a:gd name="connsiteY7" fmla="*/ 178052 h 1496659"/>
                <a:gd name="connsiteX8" fmla="*/ 125955 w 979998"/>
                <a:gd name="connsiteY8" fmla="*/ 0 h 149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9998" h="1496659">
                  <a:moveTo>
                    <a:pt x="125955" y="0"/>
                  </a:moveTo>
                  <a:lnTo>
                    <a:pt x="0" y="552491"/>
                  </a:lnTo>
                  <a:lnTo>
                    <a:pt x="684608" y="1496659"/>
                  </a:lnTo>
                  <a:lnTo>
                    <a:pt x="714430" y="1421394"/>
                  </a:lnTo>
                  <a:lnTo>
                    <a:pt x="712255" y="1359690"/>
                  </a:lnTo>
                  <a:lnTo>
                    <a:pt x="743557" y="1288979"/>
                  </a:lnTo>
                  <a:lnTo>
                    <a:pt x="823072" y="1309735"/>
                  </a:lnTo>
                  <a:lnTo>
                    <a:pt x="979998" y="178052"/>
                  </a:lnTo>
                  <a:lnTo>
                    <a:pt x="125955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CAACA8D7-CE8B-46D1-8199-A2D040491E95}"/>
                </a:ext>
              </a:extLst>
            </p:cNvPr>
            <p:cNvSpPr/>
            <p:nvPr/>
          </p:nvSpPr>
          <p:spPr>
            <a:xfrm>
              <a:off x="7461175" y="3537908"/>
              <a:ext cx="472763" cy="598500"/>
            </a:xfrm>
            <a:custGeom>
              <a:avLst/>
              <a:gdLst>
                <a:gd name="connsiteX0" fmla="*/ 132784 w 835937"/>
                <a:gd name="connsiteY0" fmla="*/ 0 h 1059255"/>
                <a:gd name="connsiteX1" fmla="*/ 0 w 835937"/>
                <a:gd name="connsiteY1" fmla="*/ 956649 h 1059255"/>
                <a:gd name="connsiteX2" fmla="*/ 775580 w 835937"/>
                <a:gd name="connsiteY2" fmla="*/ 1059255 h 1059255"/>
                <a:gd name="connsiteX3" fmla="*/ 835937 w 835937"/>
                <a:gd name="connsiteY3" fmla="*/ 286693 h 1059255"/>
                <a:gd name="connsiteX4" fmla="*/ 540190 w 835937"/>
                <a:gd name="connsiteY4" fmla="*/ 250479 h 1059255"/>
                <a:gd name="connsiteX5" fmla="*/ 555279 w 835937"/>
                <a:gd name="connsiteY5" fmla="*/ 69410 h 1059255"/>
                <a:gd name="connsiteX6" fmla="*/ 132784 w 835937"/>
                <a:gd name="connsiteY6" fmla="*/ 0 h 1059255"/>
                <a:gd name="connsiteX0" fmla="*/ 132784 w 835937"/>
                <a:gd name="connsiteY0" fmla="*/ 0 h 1075929"/>
                <a:gd name="connsiteX1" fmla="*/ 0 w 835937"/>
                <a:gd name="connsiteY1" fmla="*/ 956649 h 1075929"/>
                <a:gd name="connsiteX2" fmla="*/ 763683 w 835937"/>
                <a:gd name="connsiteY2" fmla="*/ 1075929 h 1075929"/>
                <a:gd name="connsiteX3" fmla="*/ 835937 w 835937"/>
                <a:gd name="connsiteY3" fmla="*/ 286693 h 1075929"/>
                <a:gd name="connsiteX4" fmla="*/ 540190 w 835937"/>
                <a:gd name="connsiteY4" fmla="*/ 250479 h 1075929"/>
                <a:gd name="connsiteX5" fmla="*/ 555279 w 835937"/>
                <a:gd name="connsiteY5" fmla="*/ 69410 h 1075929"/>
                <a:gd name="connsiteX6" fmla="*/ 132784 w 835937"/>
                <a:gd name="connsiteY6" fmla="*/ 0 h 107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937" h="1075929">
                  <a:moveTo>
                    <a:pt x="132784" y="0"/>
                  </a:moveTo>
                  <a:lnTo>
                    <a:pt x="0" y="956649"/>
                  </a:lnTo>
                  <a:lnTo>
                    <a:pt x="763683" y="1075929"/>
                  </a:lnTo>
                  <a:lnTo>
                    <a:pt x="835937" y="286693"/>
                  </a:lnTo>
                  <a:lnTo>
                    <a:pt x="540190" y="250479"/>
                  </a:lnTo>
                  <a:lnTo>
                    <a:pt x="555279" y="69410"/>
                  </a:lnTo>
                  <a:lnTo>
                    <a:pt x="13278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002C41D1-B9D4-454A-B6E9-9DFF85861BDA}"/>
                </a:ext>
              </a:extLst>
            </p:cNvPr>
            <p:cNvSpPr/>
            <p:nvPr/>
          </p:nvSpPr>
          <p:spPr>
            <a:xfrm>
              <a:off x="7335583" y="4071086"/>
              <a:ext cx="560678" cy="668237"/>
            </a:xfrm>
            <a:custGeom>
              <a:avLst/>
              <a:gdLst>
                <a:gd name="connsiteX0" fmla="*/ 223319 w 995882"/>
                <a:gd name="connsiteY0" fmla="*/ 0 h 1201093"/>
                <a:gd name="connsiteX1" fmla="*/ 199177 w 995882"/>
                <a:gd name="connsiteY1" fmla="*/ 172016 h 1201093"/>
                <a:gd name="connsiteX2" fmla="*/ 108642 w 995882"/>
                <a:gd name="connsiteY2" fmla="*/ 147873 h 1201093"/>
                <a:gd name="connsiteX3" fmla="*/ 75446 w 995882"/>
                <a:gd name="connsiteY3" fmla="*/ 223319 h 1201093"/>
                <a:gd name="connsiteX4" fmla="*/ 84499 w 995882"/>
                <a:gd name="connsiteY4" fmla="*/ 286693 h 1201093"/>
                <a:gd name="connsiteX5" fmla="*/ 66392 w 995882"/>
                <a:gd name="connsiteY5" fmla="*/ 344032 h 1201093"/>
                <a:gd name="connsiteX6" fmla="*/ 78464 w 995882"/>
                <a:gd name="connsiteY6" fmla="*/ 383264 h 1201093"/>
                <a:gd name="connsiteX7" fmla="*/ 132785 w 995882"/>
                <a:gd name="connsiteY7" fmla="*/ 510012 h 1201093"/>
                <a:gd name="connsiteX8" fmla="*/ 132785 w 995882"/>
                <a:gd name="connsiteY8" fmla="*/ 528119 h 1201093"/>
                <a:gd name="connsiteX9" fmla="*/ 78464 w 995882"/>
                <a:gd name="connsiteY9" fmla="*/ 552262 h 1201093"/>
                <a:gd name="connsiteX10" fmla="*/ 66392 w 995882"/>
                <a:gd name="connsiteY10" fmla="*/ 633743 h 1201093"/>
                <a:gd name="connsiteX11" fmla="*/ 15089 w 995882"/>
                <a:gd name="connsiteY11" fmla="*/ 715224 h 1201093"/>
                <a:gd name="connsiteX12" fmla="*/ 45268 w 995882"/>
                <a:gd name="connsiteY12" fmla="*/ 802741 h 1201093"/>
                <a:gd name="connsiteX13" fmla="*/ 21125 w 995882"/>
                <a:gd name="connsiteY13" fmla="*/ 787652 h 1201093"/>
                <a:gd name="connsiteX14" fmla="*/ 0 w 995882"/>
                <a:gd name="connsiteY14" fmla="*/ 811794 h 1201093"/>
                <a:gd name="connsiteX15" fmla="*/ 0 w 995882"/>
                <a:gd name="connsiteY15" fmla="*/ 838955 h 1201093"/>
                <a:gd name="connsiteX16" fmla="*/ 576404 w 995882"/>
                <a:gd name="connsiteY16" fmla="*/ 1170915 h 1201093"/>
                <a:gd name="connsiteX17" fmla="*/ 908365 w 995882"/>
                <a:gd name="connsiteY17" fmla="*/ 1201093 h 1201093"/>
                <a:gd name="connsiteX18" fmla="*/ 995882 w 995882"/>
                <a:gd name="connsiteY18" fmla="*/ 102606 h 1201093"/>
                <a:gd name="connsiteX19" fmla="*/ 223319 w 995882"/>
                <a:gd name="connsiteY19" fmla="*/ 0 h 1201093"/>
                <a:gd name="connsiteX0" fmla="*/ 223319 w 995882"/>
                <a:gd name="connsiteY0" fmla="*/ 0 h 1201093"/>
                <a:gd name="connsiteX1" fmla="*/ 199177 w 995882"/>
                <a:gd name="connsiteY1" fmla="*/ 172016 h 1201093"/>
                <a:gd name="connsiteX2" fmla="*/ 108642 w 995882"/>
                <a:gd name="connsiteY2" fmla="*/ 147873 h 1201093"/>
                <a:gd name="connsiteX3" fmla="*/ 75446 w 995882"/>
                <a:gd name="connsiteY3" fmla="*/ 223319 h 1201093"/>
                <a:gd name="connsiteX4" fmla="*/ 84499 w 995882"/>
                <a:gd name="connsiteY4" fmla="*/ 286693 h 1201093"/>
                <a:gd name="connsiteX5" fmla="*/ 66392 w 995882"/>
                <a:gd name="connsiteY5" fmla="*/ 344032 h 1201093"/>
                <a:gd name="connsiteX6" fmla="*/ 78464 w 995882"/>
                <a:gd name="connsiteY6" fmla="*/ 383264 h 1201093"/>
                <a:gd name="connsiteX7" fmla="*/ 132785 w 995882"/>
                <a:gd name="connsiteY7" fmla="*/ 510012 h 1201093"/>
                <a:gd name="connsiteX8" fmla="*/ 132785 w 995882"/>
                <a:gd name="connsiteY8" fmla="*/ 528119 h 1201093"/>
                <a:gd name="connsiteX9" fmla="*/ 78464 w 995882"/>
                <a:gd name="connsiteY9" fmla="*/ 552262 h 1201093"/>
                <a:gd name="connsiteX10" fmla="*/ 66392 w 995882"/>
                <a:gd name="connsiteY10" fmla="*/ 633743 h 1201093"/>
                <a:gd name="connsiteX11" fmla="*/ 15089 w 995882"/>
                <a:gd name="connsiteY11" fmla="*/ 715224 h 1201093"/>
                <a:gd name="connsiteX12" fmla="*/ 21125 w 995882"/>
                <a:gd name="connsiteY12" fmla="*/ 787652 h 1201093"/>
                <a:gd name="connsiteX13" fmla="*/ 0 w 995882"/>
                <a:gd name="connsiteY13" fmla="*/ 811794 h 1201093"/>
                <a:gd name="connsiteX14" fmla="*/ 0 w 995882"/>
                <a:gd name="connsiteY14" fmla="*/ 838955 h 1201093"/>
                <a:gd name="connsiteX15" fmla="*/ 576404 w 995882"/>
                <a:gd name="connsiteY15" fmla="*/ 1170915 h 1201093"/>
                <a:gd name="connsiteX16" fmla="*/ 908365 w 995882"/>
                <a:gd name="connsiteY16" fmla="*/ 1201093 h 1201093"/>
                <a:gd name="connsiteX17" fmla="*/ 995882 w 995882"/>
                <a:gd name="connsiteY17" fmla="*/ 102606 h 1201093"/>
                <a:gd name="connsiteX18" fmla="*/ 223319 w 995882"/>
                <a:gd name="connsiteY18" fmla="*/ 0 h 1201093"/>
                <a:gd name="connsiteX0" fmla="*/ 223319 w 991638"/>
                <a:gd name="connsiteY0" fmla="*/ 0 h 1201093"/>
                <a:gd name="connsiteX1" fmla="*/ 199177 w 991638"/>
                <a:gd name="connsiteY1" fmla="*/ 172016 h 1201093"/>
                <a:gd name="connsiteX2" fmla="*/ 108642 w 991638"/>
                <a:gd name="connsiteY2" fmla="*/ 147873 h 1201093"/>
                <a:gd name="connsiteX3" fmla="*/ 75446 w 991638"/>
                <a:gd name="connsiteY3" fmla="*/ 223319 h 1201093"/>
                <a:gd name="connsiteX4" fmla="*/ 84499 w 991638"/>
                <a:gd name="connsiteY4" fmla="*/ 286693 h 1201093"/>
                <a:gd name="connsiteX5" fmla="*/ 66392 w 991638"/>
                <a:gd name="connsiteY5" fmla="*/ 344032 h 1201093"/>
                <a:gd name="connsiteX6" fmla="*/ 78464 w 991638"/>
                <a:gd name="connsiteY6" fmla="*/ 383264 h 1201093"/>
                <a:gd name="connsiteX7" fmla="*/ 132785 w 991638"/>
                <a:gd name="connsiteY7" fmla="*/ 510012 h 1201093"/>
                <a:gd name="connsiteX8" fmla="*/ 132785 w 991638"/>
                <a:gd name="connsiteY8" fmla="*/ 528119 h 1201093"/>
                <a:gd name="connsiteX9" fmla="*/ 78464 w 991638"/>
                <a:gd name="connsiteY9" fmla="*/ 552262 h 1201093"/>
                <a:gd name="connsiteX10" fmla="*/ 66392 w 991638"/>
                <a:gd name="connsiteY10" fmla="*/ 633743 h 1201093"/>
                <a:gd name="connsiteX11" fmla="*/ 15089 w 991638"/>
                <a:gd name="connsiteY11" fmla="*/ 715224 h 1201093"/>
                <a:gd name="connsiteX12" fmla="*/ 21125 w 991638"/>
                <a:gd name="connsiteY12" fmla="*/ 787652 h 1201093"/>
                <a:gd name="connsiteX13" fmla="*/ 0 w 991638"/>
                <a:gd name="connsiteY13" fmla="*/ 811794 h 1201093"/>
                <a:gd name="connsiteX14" fmla="*/ 0 w 991638"/>
                <a:gd name="connsiteY14" fmla="*/ 838955 h 1201093"/>
                <a:gd name="connsiteX15" fmla="*/ 576404 w 991638"/>
                <a:gd name="connsiteY15" fmla="*/ 1170915 h 1201093"/>
                <a:gd name="connsiteX16" fmla="*/ 908365 w 991638"/>
                <a:gd name="connsiteY16" fmla="*/ 1201093 h 1201093"/>
                <a:gd name="connsiteX17" fmla="*/ 991638 w 991638"/>
                <a:gd name="connsiteY17" fmla="*/ 112071 h 1201093"/>
                <a:gd name="connsiteX18" fmla="*/ 223319 w 991638"/>
                <a:gd name="connsiteY18" fmla="*/ 0 h 120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1638" h="1201093">
                  <a:moveTo>
                    <a:pt x="223319" y="0"/>
                  </a:moveTo>
                  <a:lnTo>
                    <a:pt x="199177" y="172016"/>
                  </a:lnTo>
                  <a:lnTo>
                    <a:pt x="108642" y="147873"/>
                  </a:lnTo>
                  <a:lnTo>
                    <a:pt x="75446" y="223319"/>
                  </a:lnTo>
                  <a:lnTo>
                    <a:pt x="84499" y="286693"/>
                  </a:lnTo>
                  <a:lnTo>
                    <a:pt x="66392" y="344032"/>
                  </a:lnTo>
                  <a:lnTo>
                    <a:pt x="78464" y="383264"/>
                  </a:lnTo>
                  <a:lnTo>
                    <a:pt x="132785" y="510012"/>
                  </a:lnTo>
                  <a:lnTo>
                    <a:pt x="132785" y="528119"/>
                  </a:lnTo>
                  <a:lnTo>
                    <a:pt x="78464" y="552262"/>
                  </a:lnTo>
                  <a:lnTo>
                    <a:pt x="66392" y="633743"/>
                  </a:lnTo>
                  <a:lnTo>
                    <a:pt x="15089" y="715224"/>
                  </a:lnTo>
                  <a:lnTo>
                    <a:pt x="21125" y="787652"/>
                  </a:lnTo>
                  <a:lnTo>
                    <a:pt x="0" y="811794"/>
                  </a:lnTo>
                  <a:lnTo>
                    <a:pt x="0" y="838955"/>
                  </a:lnTo>
                  <a:lnTo>
                    <a:pt x="576404" y="1170915"/>
                  </a:lnTo>
                  <a:lnTo>
                    <a:pt x="908365" y="1201093"/>
                  </a:lnTo>
                  <a:lnTo>
                    <a:pt x="991638" y="112071"/>
                  </a:lnTo>
                  <a:lnTo>
                    <a:pt x="22331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4644BD9B-7F8C-4F9D-951E-3C5C0789C493}"/>
                </a:ext>
              </a:extLst>
            </p:cNvPr>
            <p:cNvSpPr/>
            <p:nvPr/>
          </p:nvSpPr>
          <p:spPr>
            <a:xfrm>
              <a:off x="7845127" y="4131995"/>
              <a:ext cx="579517" cy="615273"/>
            </a:xfrm>
            <a:custGeom>
              <a:avLst/>
              <a:gdLst>
                <a:gd name="connsiteX0" fmla="*/ 87517 w 1026059"/>
                <a:gd name="connsiteY0" fmla="*/ 0 h 1107540"/>
                <a:gd name="connsiteX1" fmla="*/ 0 w 1026059"/>
                <a:gd name="connsiteY1" fmla="*/ 1098487 h 1107540"/>
                <a:gd name="connsiteX2" fmla="*/ 165980 w 1026059"/>
                <a:gd name="connsiteY2" fmla="*/ 1107540 h 1107540"/>
                <a:gd name="connsiteX3" fmla="*/ 172016 w 1026059"/>
                <a:gd name="connsiteY3" fmla="*/ 1029077 h 1107540"/>
                <a:gd name="connsiteX4" fmla="*/ 416459 w 1026059"/>
                <a:gd name="connsiteY4" fmla="*/ 1032095 h 1107540"/>
                <a:gd name="connsiteX5" fmla="*/ 425513 w 1026059"/>
                <a:gd name="connsiteY5" fmla="*/ 992863 h 1107540"/>
                <a:gd name="connsiteX6" fmla="*/ 1010970 w 1026059"/>
                <a:gd name="connsiteY6" fmla="*/ 1020023 h 1107540"/>
                <a:gd name="connsiteX7" fmla="*/ 1026059 w 1026059"/>
                <a:gd name="connsiteY7" fmla="*/ 54321 h 1107540"/>
                <a:gd name="connsiteX8" fmla="*/ 377228 w 1026059"/>
                <a:gd name="connsiteY8" fmla="*/ 24142 h 1107540"/>
                <a:gd name="connsiteX9" fmla="*/ 238408 w 1026059"/>
                <a:gd name="connsiteY9" fmla="*/ 9053 h 1107540"/>
                <a:gd name="connsiteX10" fmla="*/ 87517 w 1026059"/>
                <a:gd name="connsiteY10" fmla="*/ 0 h 110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6059" h="1107540">
                  <a:moveTo>
                    <a:pt x="87517" y="0"/>
                  </a:moveTo>
                  <a:lnTo>
                    <a:pt x="0" y="1098487"/>
                  </a:lnTo>
                  <a:lnTo>
                    <a:pt x="165980" y="1107540"/>
                  </a:lnTo>
                  <a:lnTo>
                    <a:pt x="172016" y="1029077"/>
                  </a:lnTo>
                  <a:lnTo>
                    <a:pt x="416459" y="1032095"/>
                  </a:lnTo>
                  <a:lnTo>
                    <a:pt x="425513" y="992863"/>
                  </a:lnTo>
                  <a:lnTo>
                    <a:pt x="1010970" y="1020023"/>
                  </a:lnTo>
                  <a:lnTo>
                    <a:pt x="1026059" y="54321"/>
                  </a:lnTo>
                  <a:lnTo>
                    <a:pt x="377228" y="24142"/>
                  </a:lnTo>
                  <a:lnTo>
                    <a:pt x="238408" y="9053"/>
                  </a:lnTo>
                  <a:lnTo>
                    <a:pt x="87517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2F92717B-6ADE-4191-9AF5-20C09DDC1085}"/>
                </a:ext>
              </a:extLst>
            </p:cNvPr>
            <p:cNvSpPr/>
            <p:nvPr/>
          </p:nvSpPr>
          <p:spPr>
            <a:xfrm>
              <a:off x="7893570" y="3696802"/>
              <a:ext cx="619885" cy="466971"/>
            </a:xfrm>
            <a:custGeom>
              <a:avLst/>
              <a:gdLst>
                <a:gd name="connsiteX0" fmla="*/ 54321 w 1083398"/>
                <a:gd name="connsiteY0" fmla="*/ 0 h 838954"/>
                <a:gd name="connsiteX1" fmla="*/ 0 w 1083398"/>
                <a:gd name="connsiteY1" fmla="*/ 778598 h 838954"/>
                <a:gd name="connsiteX2" fmla="*/ 359121 w 1083398"/>
                <a:gd name="connsiteY2" fmla="*/ 811794 h 838954"/>
                <a:gd name="connsiteX3" fmla="*/ 926471 w 1083398"/>
                <a:gd name="connsiteY3" fmla="*/ 838954 h 838954"/>
                <a:gd name="connsiteX4" fmla="*/ 1071327 w 1083398"/>
                <a:gd name="connsiteY4" fmla="*/ 832919 h 838954"/>
                <a:gd name="connsiteX5" fmla="*/ 1083398 w 1083398"/>
                <a:gd name="connsiteY5" fmla="*/ 69410 h 838954"/>
                <a:gd name="connsiteX6" fmla="*/ 639778 w 1083398"/>
                <a:gd name="connsiteY6" fmla="*/ 45267 h 838954"/>
                <a:gd name="connsiteX7" fmla="*/ 416460 w 1083398"/>
                <a:gd name="connsiteY7" fmla="*/ 27160 h 838954"/>
                <a:gd name="connsiteX8" fmla="*/ 54321 w 1083398"/>
                <a:gd name="connsiteY8" fmla="*/ 0 h 838954"/>
                <a:gd name="connsiteX0" fmla="*/ 68618 w 1097695"/>
                <a:gd name="connsiteY0" fmla="*/ 0 h 838954"/>
                <a:gd name="connsiteX1" fmla="*/ 0 w 1097695"/>
                <a:gd name="connsiteY1" fmla="*/ 780977 h 838954"/>
                <a:gd name="connsiteX2" fmla="*/ 373418 w 1097695"/>
                <a:gd name="connsiteY2" fmla="*/ 811794 h 838954"/>
                <a:gd name="connsiteX3" fmla="*/ 940768 w 1097695"/>
                <a:gd name="connsiteY3" fmla="*/ 838954 h 838954"/>
                <a:gd name="connsiteX4" fmla="*/ 1085624 w 1097695"/>
                <a:gd name="connsiteY4" fmla="*/ 832919 h 838954"/>
                <a:gd name="connsiteX5" fmla="*/ 1097695 w 1097695"/>
                <a:gd name="connsiteY5" fmla="*/ 69410 h 838954"/>
                <a:gd name="connsiteX6" fmla="*/ 654075 w 1097695"/>
                <a:gd name="connsiteY6" fmla="*/ 45267 h 838954"/>
                <a:gd name="connsiteX7" fmla="*/ 430757 w 1097695"/>
                <a:gd name="connsiteY7" fmla="*/ 27160 h 838954"/>
                <a:gd name="connsiteX8" fmla="*/ 68618 w 1097695"/>
                <a:gd name="connsiteY8" fmla="*/ 0 h 83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695" h="838954">
                  <a:moveTo>
                    <a:pt x="68618" y="0"/>
                  </a:moveTo>
                  <a:lnTo>
                    <a:pt x="0" y="780977"/>
                  </a:lnTo>
                  <a:lnTo>
                    <a:pt x="373418" y="811794"/>
                  </a:lnTo>
                  <a:lnTo>
                    <a:pt x="940768" y="838954"/>
                  </a:lnTo>
                  <a:lnTo>
                    <a:pt x="1085624" y="832919"/>
                  </a:lnTo>
                  <a:lnTo>
                    <a:pt x="1097695" y="69410"/>
                  </a:lnTo>
                  <a:lnTo>
                    <a:pt x="654075" y="45267"/>
                  </a:lnTo>
                  <a:lnTo>
                    <a:pt x="430757" y="27160"/>
                  </a:lnTo>
                  <a:lnTo>
                    <a:pt x="6861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6D4FB70A-5707-4281-9111-7B6A6FEB1421}"/>
                </a:ext>
              </a:extLst>
            </p:cNvPr>
            <p:cNvSpPr/>
            <p:nvPr/>
          </p:nvSpPr>
          <p:spPr>
            <a:xfrm>
              <a:off x="7769772" y="3257196"/>
              <a:ext cx="592076" cy="473151"/>
            </a:xfrm>
            <a:custGeom>
              <a:avLst/>
              <a:gdLst>
                <a:gd name="connsiteX0" fmla="*/ 81481 w 1047184"/>
                <a:gd name="connsiteY0" fmla="*/ 0 h 851025"/>
                <a:gd name="connsiteX1" fmla="*/ 12071 w 1047184"/>
                <a:gd name="connsiteY1" fmla="*/ 576404 h 851025"/>
                <a:gd name="connsiteX2" fmla="*/ 0 w 1047184"/>
                <a:gd name="connsiteY2" fmla="*/ 751437 h 851025"/>
                <a:gd name="connsiteX3" fmla="*/ 289711 w 1047184"/>
                <a:gd name="connsiteY3" fmla="*/ 796705 h 851025"/>
                <a:gd name="connsiteX4" fmla="*/ 1017006 w 1047184"/>
                <a:gd name="connsiteY4" fmla="*/ 851025 h 851025"/>
                <a:gd name="connsiteX5" fmla="*/ 1047184 w 1047184"/>
                <a:gd name="connsiteY5" fmla="*/ 78463 h 851025"/>
                <a:gd name="connsiteX6" fmla="*/ 81481 w 1047184"/>
                <a:gd name="connsiteY6" fmla="*/ 0 h 8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184" h="851025">
                  <a:moveTo>
                    <a:pt x="81481" y="0"/>
                  </a:moveTo>
                  <a:lnTo>
                    <a:pt x="12071" y="576404"/>
                  </a:lnTo>
                  <a:lnTo>
                    <a:pt x="0" y="751437"/>
                  </a:lnTo>
                  <a:lnTo>
                    <a:pt x="289711" y="796705"/>
                  </a:lnTo>
                  <a:lnTo>
                    <a:pt x="1017006" y="851025"/>
                  </a:lnTo>
                  <a:lnTo>
                    <a:pt x="1047184" y="78463"/>
                  </a:lnTo>
                  <a:lnTo>
                    <a:pt x="8148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0C3856DE-C018-4701-A1C9-001EE3B593CC}"/>
                </a:ext>
              </a:extLst>
            </p:cNvPr>
            <p:cNvSpPr/>
            <p:nvPr/>
          </p:nvSpPr>
          <p:spPr>
            <a:xfrm>
              <a:off x="7494367" y="2784045"/>
              <a:ext cx="889908" cy="529646"/>
            </a:xfrm>
            <a:custGeom>
              <a:avLst/>
              <a:gdLst>
                <a:gd name="connsiteX0" fmla="*/ 27160 w 1572285"/>
                <a:gd name="connsiteY0" fmla="*/ 0 h 944578"/>
                <a:gd name="connsiteX1" fmla="*/ 24142 w 1572285"/>
                <a:gd name="connsiteY1" fmla="*/ 63374 h 944578"/>
                <a:gd name="connsiteX2" fmla="*/ 0 w 1572285"/>
                <a:gd name="connsiteY2" fmla="*/ 129766 h 944578"/>
                <a:gd name="connsiteX3" fmla="*/ 12071 w 1572285"/>
                <a:gd name="connsiteY3" fmla="*/ 301782 h 944578"/>
                <a:gd name="connsiteX4" fmla="*/ 69410 w 1572285"/>
                <a:gd name="connsiteY4" fmla="*/ 374210 h 944578"/>
                <a:gd name="connsiteX5" fmla="*/ 93552 w 1572285"/>
                <a:gd name="connsiteY5" fmla="*/ 422495 h 944578"/>
                <a:gd name="connsiteX6" fmla="*/ 132784 w 1572285"/>
                <a:gd name="connsiteY6" fmla="*/ 455691 h 944578"/>
                <a:gd name="connsiteX7" fmla="*/ 162962 w 1572285"/>
                <a:gd name="connsiteY7" fmla="*/ 485869 h 944578"/>
                <a:gd name="connsiteX8" fmla="*/ 135802 w 1572285"/>
                <a:gd name="connsiteY8" fmla="*/ 567350 h 944578"/>
                <a:gd name="connsiteX9" fmla="*/ 144855 w 1572285"/>
                <a:gd name="connsiteY9" fmla="*/ 618653 h 944578"/>
                <a:gd name="connsiteX10" fmla="*/ 111659 w 1572285"/>
                <a:gd name="connsiteY10" fmla="*/ 645814 h 944578"/>
                <a:gd name="connsiteX11" fmla="*/ 117695 w 1572285"/>
                <a:gd name="connsiteY11" fmla="*/ 679010 h 944578"/>
                <a:gd name="connsiteX12" fmla="*/ 190122 w 1572285"/>
                <a:gd name="connsiteY12" fmla="*/ 675992 h 944578"/>
                <a:gd name="connsiteX13" fmla="*/ 208229 w 1572285"/>
                <a:gd name="connsiteY13" fmla="*/ 739366 h 944578"/>
                <a:gd name="connsiteX14" fmla="*/ 214265 w 1572285"/>
                <a:gd name="connsiteY14" fmla="*/ 775580 h 944578"/>
                <a:gd name="connsiteX15" fmla="*/ 235390 w 1572285"/>
                <a:gd name="connsiteY15" fmla="*/ 817830 h 944578"/>
                <a:gd name="connsiteX16" fmla="*/ 235390 w 1572285"/>
                <a:gd name="connsiteY16" fmla="*/ 848008 h 944578"/>
                <a:gd name="connsiteX17" fmla="*/ 307817 w 1572285"/>
                <a:gd name="connsiteY17" fmla="*/ 935525 h 944578"/>
                <a:gd name="connsiteX18" fmla="*/ 404388 w 1572285"/>
                <a:gd name="connsiteY18" fmla="*/ 917418 h 944578"/>
                <a:gd name="connsiteX19" fmla="*/ 422495 w 1572285"/>
                <a:gd name="connsiteY19" fmla="*/ 938542 h 944578"/>
                <a:gd name="connsiteX20" fmla="*/ 506994 w 1572285"/>
                <a:gd name="connsiteY20" fmla="*/ 899311 h 944578"/>
                <a:gd name="connsiteX21" fmla="*/ 546225 w 1572285"/>
                <a:gd name="connsiteY21" fmla="*/ 944578 h 944578"/>
                <a:gd name="connsiteX22" fmla="*/ 564332 w 1572285"/>
                <a:gd name="connsiteY22" fmla="*/ 844990 h 944578"/>
                <a:gd name="connsiteX23" fmla="*/ 1530035 w 1572285"/>
                <a:gd name="connsiteY23" fmla="*/ 935525 h 944578"/>
                <a:gd name="connsiteX24" fmla="*/ 1572285 w 1572285"/>
                <a:gd name="connsiteY24" fmla="*/ 190123 h 944578"/>
                <a:gd name="connsiteX25" fmla="*/ 1189021 w 1572285"/>
                <a:gd name="connsiteY25" fmla="*/ 156927 h 944578"/>
                <a:gd name="connsiteX26" fmla="*/ 1007952 w 1572285"/>
                <a:gd name="connsiteY26" fmla="*/ 141837 h 944578"/>
                <a:gd name="connsiteX27" fmla="*/ 908364 w 1572285"/>
                <a:gd name="connsiteY27" fmla="*/ 138820 h 944578"/>
                <a:gd name="connsiteX28" fmla="*/ 742384 w 1572285"/>
                <a:gd name="connsiteY28" fmla="*/ 111659 h 944578"/>
                <a:gd name="connsiteX29" fmla="*/ 597528 w 1572285"/>
                <a:gd name="connsiteY29" fmla="*/ 93552 h 944578"/>
                <a:gd name="connsiteX30" fmla="*/ 27160 w 1572285"/>
                <a:gd name="connsiteY30" fmla="*/ 0 h 944578"/>
                <a:gd name="connsiteX0" fmla="*/ 27160 w 1572285"/>
                <a:gd name="connsiteY0" fmla="*/ 0 h 944594"/>
                <a:gd name="connsiteX1" fmla="*/ 24142 w 1572285"/>
                <a:gd name="connsiteY1" fmla="*/ 63374 h 944594"/>
                <a:gd name="connsiteX2" fmla="*/ 0 w 1572285"/>
                <a:gd name="connsiteY2" fmla="*/ 129766 h 944594"/>
                <a:gd name="connsiteX3" fmla="*/ 12071 w 1572285"/>
                <a:gd name="connsiteY3" fmla="*/ 301782 h 944594"/>
                <a:gd name="connsiteX4" fmla="*/ 69410 w 1572285"/>
                <a:gd name="connsiteY4" fmla="*/ 374210 h 944594"/>
                <a:gd name="connsiteX5" fmla="*/ 93552 w 1572285"/>
                <a:gd name="connsiteY5" fmla="*/ 422495 h 944594"/>
                <a:gd name="connsiteX6" fmla="*/ 132784 w 1572285"/>
                <a:gd name="connsiteY6" fmla="*/ 455691 h 944594"/>
                <a:gd name="connsiteX7" fmla="*/ 162962 w 1572285"/>
                <a:gd name="connsiteY7" fmla="*/ 485869 h 944594"/>
                <a:gd name="connsiteX8" fmla="*/ 135802 w 1572285"/>
                <a:gd name="connsiteY8" fmla="*/ 567350 h 944594"/>
                <a:gd name="connsiteX9" fmla="*/ 144855 w 1572285"/>
                <a:gd name="connsiteY9" fmla="*/ 618653 h 944594"/>
                <a:gd name="connsiteX10" fmla="*/ 111659 w 1572285"/>
                <a:gd name="connsiteY10" fmla="*/ 645814 h 944594"/>
                <a:gd name="connsiteX11" fmla="*/ 117695 w 1572285"/>
                <a:gd name="connsiteY11" fmla="*/ 679010 h 944594"/>
                <a:gd name="connsiteX12" fmla="*/ 190122 w 1572285"/>
                <a:gd name="connsiteY12" fmla="*/ 675992 h 944594"/>
                <a:gd name="connsiteX13" fmla="*/ 208229 w 1572285"/>
                <a:gd name="connsiteY13" fmla="*/ 739366 h 944594"/>
                <a:gd name="connsiteX14" fmla="*/ 214265 w 1572285"/>
                <a:gd name="connsiteY14" fmla="*/ 775580 h 944594"/>
                <a:gd name="connsiteX15" fmla="*/ 235390 w 1572285"/>
                <a:gd name="connsiteY15" fmla="*/ 817830 h 944594"/>
                <a:gd name="connsiteX16" fmla="*/ 235390 w 1572285"/>
                <a:gd name="connsiteY16" fmla="*/ 848008 h 944594"/>
                <a:gd name="connsiteX17" fmla="*/ 307817 w 1572285"/>
                <a:gd name="connsiteY17" fmla="*/ 935525 h 944594"/>
                <a:gd name="connsiteX18" fmla="*/ 404388 w 1572285"/>
                <a:gd name="connsiteY18" fmla="*/ 917418 h 944594"/>
                <a:gd name="connsiteX19" fmla="*/ 422495 w 1572285"/>
                <a:gd name="connsiteY19" fmla="*/ 938542 h 944594"/>
                <a:gd name="connsiteX20" fmla="*/ 506994 w 1572285"/>
                <a:gd name="connsiteY20" fmla="*/ 899311 h 944594"/>
                <a:gd name="connsiteX21" fmla="*/ 557802 w 1572285"/>
                <a:gd name="connsiteY21" fmla="*/ 944594 h 944594"/>
                <a:gd name="connsiteX22" fmla="*/ 564332 w 1572285"/>
                <a:gd name="connsiteY22" fmla="*/ 844990 h 944594"/>
                <a:gd name="connsiteX23" fmla="*/ 1530035 w 1572285"/>
                <a:gd name="connsiteY23" fmla="*/ 935525 h 944594"/>
                <a:gd name="connsiteX24" fmla="*/ 1572285 w 1572285"/>
                <a:gd name="connsiteY24" fmla="*/ 190123 h 944594"/>
                <a:gd name="connsiteX25" fmla="*/ 1189021 w 1572285"/>
                <a:gd name="connsiteY25" fmla="*/ 156927 h 944594"/>
                <a:gd name="connsiteX26" fmla="*/ 1007952 w 1572285"/>
                <a:gd name="connsiteY26" fmla="*/ 141837 h 944594"/>
                <a:gd name="connsiteX27" fmla="*/ 908364 w 1572285"/>
                <a:gd name="connsiteY27" fmla="*/ 138820 h 944594"/>
                <a:gd name="connsiteX28" fmla="*/ 742384 w 1572285"/>
                <a:gd name="connsiteY28" fmla="*/ 111659 h 944594"/>
                <a:gd name="connsiteX29" fmla="*/ 597528 w 1572285"/>
                <a:gd name="connsiteY29" fmla="*/ 93552 h 944594"/>
                <a:gd name="connsiteX30" fmla="*/ 27160 w 1572285"/>
                <a:gd name="connsiteY30" fmla="*/ 0 h 944594"/>
                <a:gd name="connsiteX0" fmla="*/ 29375 w 1574500"/>
                <a:gd name="connsiteY0" fmla="*/ 0 h 944594"/>
                <a:gd name="connsiteX1" fmla="*/ 26357 w 1574500"/>
                <a:gd name="connsiteY1" fmla="*/ 63374 h 944594"/>
                <a:gd name="connsiteX2" fmla="*/ 2215 w 1574500"/>
                <a:gd name="connsiteY2" fmla="*/ 129766 h 944594"/>
                <a:gd name="connsiteX3" fmla="*/ 0 w 1574500"/>
                <a:gd name="connsiteY3" fmla="*/ 308931 h 944594"/>
                <a:gd name="connsiteX4" fmla="*/ 71625 w 1574500"/>
                <a:gd name="connsiteY4" fmla="*/ 374210 h 944594"/>
                <a:gd name="connsiteX5" fmla="*/ 95767 w 1574500"/>
                <a:gd name="connsiteY5" fmla="*/ 422495 h 944594"/>
                <a:gd name="connsiteX6" fmla="*/ 134999 w 1574500"/>
                <a:gd name="connsiteY6" fmla="*/ 455691 h 944594"/>
                <a:gd name="connsiteX7" fmla="*/ 165177 w 1574500"/>
                <a:gd name="connsiteY7" fmla="*/ 485869 h 944594"/>
                <a:gd name="connsiteX8" fmla="*/ 138017 w 1574500"/>
                <a:gd name="connsiteY8" fmla="*/ 567350 h 944594"/>
                <a:gd name="connsiteX9" fmla="*/ 147070 w 1574500"/>
                <a:gd name="connsiteY9" fmla="*/ 618653 h 944594"/>
                <a:gd name="connsiteX10" fmla="*/ 113874 w 1574500"/>
                <a:gd name="connsiteY10" fmla="*/ 645814 h 944594"/>
                <a:gd name="connsiteX11" fmla="*/ 119910 w 1574500"/>
                <a:gd name="connsiteY11" fmla="*/ 679010 h 944594"/>
                <a:gd name="connsiteX12" fmla="*/ 192337 w 1574500"/>
                <a:gd name="connsiteY12" fmla="*/ 675992 h 944594"/>
                <a:gd name="connsiteX13" fmla="*/ 210444 w 1574500"/>
                <a:gd name="connsiteY13" fmla="*/ 739366 h 944594"/>
                <a:gd name="connsiteX14" fmla="*/ 216480 w 1574500"/>
                <a:gd name="connsiteY14" fmla="*/ 775580 h 944594"/>
                <a:gd name="connsiteX15" fmla="*/ 237605 w 1574500"/>
                <a:gd name="connsiteY15" fmla="*/ 817830 h 944594"/>
                <a:gd name="connsiteX16" fmla="*/ 237605 w 1574500"/>
                <a:gd name="connsiteY16" fmla="*/ 848008 h 944594"/>
                <a:gd name="connsiteX17" fmla="*/ 310032 w 1574500"/>
                <a:gd name="connsiteY17" fmla="*/ 935525 h 944594"/>
                <a:gd name="connsiteX18" fmla="*/ 406603 w 1574500"/>
                <a:gd name="connsiteY18" fmla="*/ 917418 h 944594"/>
                <a:gd name="connsiteX19" fmla="*/ 424710 w 1574500"/>
                <a:gd name="connsiteY19" fmla="*/ 938542 h 944594"/>
                <a:gd name="connsiteX20" fmla="*/ 509209 w 1574500"/>
                <a:gd name="connsiteY20" fmla="*/ 899311 h 944594"/>
                <a:gd name="connsiteX21" fmla="*/ 560017 w 1574500"/>
                <a:gd name="connsiteY21" fmla="*/ 944594 h 944594"/>
                <a:gd name="connsiteX22" fmla="*/ 566547 w 1574500"/>
                <a:gd name="connsiteY22" fmla="*/ 844990 h 944594"/>
                <a:gd name="connsiteX23" fmla="*/ 1532250 w 1574500"/>
                <a:gd name="connsiteY23" fmla="*/ 935525 h 944594"/>
                <a:gd name="connsiteX24" fmla="*/ 1574500 w 1574500"/>
                <a:gd name="connsiteY24" fmla="*/ 190123 h 944594"/>
                <a:gd name="connsiteX25" fmla="*/ 1191236 w 1574500"/>
                <a:gd name="connsiteY25" fmla="*/ 156927 h 944594"/>
                <a:gd name="connsiteX26" fmla="*/ 1010167 w 1574500"/>
                <a:gd name="connsiteY26" fmla="*/ 141837 h 944594"/>
                <a:gd name="connsiteX27" fmla="*/ 910579 w 1574500"/>
                <a:gd name="connsiteY27" fmla="*/ 138820 h 944594"/>
                <a:gd name="connsiteX28" fmla="*/ 744599 w 1574500"/>
                <a:gd name="connsiteY28" fmla="*/ 111659 h 944594"/>
                <a:gd name="connsiteX29" fmla="*/ 599743 w 1574500"/>
                <a:gd name="connsiteY29" fmla="*/ 93552 h 944594"/>
                <a:gd name="connsiteX30" fmla="*/ 29375 w 1574500"/>
                <a:gd name="connsiteY30" fmla="*/ 0 h 944594"/>
                <a:gd name="connsiteX0" fmla="*/ 29375 w 1574500"/>
                <a:gd name="connsiteY0" fmla="*/ 0 h 944594"/>
                <a:gd name="connsiteX1" fmla="*/ 26357 w 1574500"/>
                <a:gd name="connsiteY1" fmla="*/ 63374 h 944594"/>
                <a:gd name="connsiteX2" fmla="*/ 2215 w 1574500"/>
                <a:gd name="connsiteY2" fmla="*/ 129766 h 944594"/>
                <a:gd name="connsiteX3" fmla="*/ 0 w 1574500"/>
                <a:gd name="connsiteY3" fmla="*/ 308931 h 944594"/>
                <a:gd name="connsiteX4" fmla="*/ 95767 w 1574500"/>
                <a:gd name="connsiteY4" fmla="*/ 422495 h 944594"/>
                <a:gd name="connsiteX5" fmla="*/ 134999 w 1574500"/>
                <a:gd name="connsiteY5" fmla="*/ 455691 h 944594"/>
                <a:gd name="connsiteX6" fmla="*/ 165177 w 1574500"/>
                <a:gd name="connsiteY6" fmla="*/ 485869 h 944594"/>
                <a:gd name="connsiteX7" fmla="*/ 138017 w 1574500"/>
                <a:gd name="connsiteY7" fmla="*/ 567350 h 944594"/>
                <a:gd name="connsiteX8" fmla="*/ 147070 w 1574500"/>
                <a:gd name="connsiteY8" fmla="*/ 618653 h 944594"/>
                <a:gd name="connsiteX9" fmla="*/ 113874 w 1574500"/>
                <a:gd name="connsiteY9" fmla="*/ 645814 h 944594"/>
                <a:gd name="connsiteX10" fmla="*/ 119910 w 1574500"/>
                <a:gd name="connsiteY10" fmla="*/ 679010 h 944594"/>
                <a:gd name="connsiteX11" fmla="*/ 192337 w 1574500"/>
                <a:gd name="connsiteY11" fmla="*/ 675992 h 944594"/>
                <a:gd name="connsiteX12" fmla="*/ 210444 w 1574500"/>
                <a:gd name="connsiteY12" fmla="*/ 739366 h 944594"/>
                <a:gd name="connsiteX13" fmla="*/ 216480 w 1574500"/>
                <a:gd name="connsiteY13" fmla="*/ 775580 h 944594"/>
                <a:gd name="connsiteX14" fmla="*/ 237605 w 1574500"/>
                <a:gd name="connsiteY14" fmla="*/ 817830 h 944594"/>
                <a:gd name="connsiteX15" fmla="*/ 237605 w 1574500"/>
                <a:gd name="connsiteY15" fmla="*/ 848008 h 944594"/>
                <a:gd name="connsiteX16" fmla="*/ 310032 w 1574500"/>
                <a:gd name="connsiteY16" fmla="*/ 935525 h 944594"/>
                <a:gd name="connsiteX17" fmla="*/ 406603 w 1574500"/>
                <a:gd name="connsiteY17" fmla="*/ 917418 h 944594"/>
                <a:gd name="connsiteX18" fmla="*/ 424710 w 1574500"/>
                <a:gd name="connsiteY18" fmla="*/ 938542 h 944594"/>
                <a:gd name="connsiteX19" fmla="*/ 509209 w 1574500"/>
                <a:gd name="connsiteY19" fmla="*/ 899311 h 944594"/>
                <a:gd name="connsiteX20" fmla="*/ 560017 w 1574500"/>
                <a:gd name="connsiteY20" fmla="*/ 944594 h 944594"/>
                <a:gd name="connsiteX21" fmla="*/ 566547 w 1574500"/>
                <a:gd name="connsiteY21" fmla="*/ 844990 h 944594"/>
                <a:gd name="connsiteX22" fmla="*/ 1532250 w 1574500"/>
                <a:gd name="connsiteY22" fmla="*/ 935525 h 944594"/>
                <a:gd name="connsiteX23" fmla="*/ 1574500 w 1574500"/>
                <a:gd name="connsiteY23" fmla="*/ 190123 h 944594"/>
                <a:gd name="connsiteX24" fmla="*/ 1191236 w 1574500"/>
                <a:gd name="connsiteY24" fmla="*/ 156927 h 944594"/>
                <a:gd name="connsiteX25" fmla="*/ 1010167 w 1574500"/>
                <a:gd name="connsiteY25" fmla="*/ 141837 h 944594"/>
                <a:gd name="connsiteX26" fmla="*/ 910579 w 1574500"/>
                <a:gd name="connsiteY26" fmla="*/ 138820 h 944594"/>
                <a:gd name="connsiteX27" fmla="*/ 744599 w 1574500"/>
                <a:gd name="connsiteY27" fmla="*/ 111659 h 944594"/>
                <a:gd name="connsiteX28" fmla="*/ 599743 w 1574500"/>
                <a:gd name="connsiteY28" fmla="*/ 93552 h 944594"/>
                <a:gd name="connsiteX29" fmla="*/ 29375 w 1574500"/>
                <a:gd name="connsiteY29" fmla="*/ 0 h 944594"/>
                <a:gd name="connsiteX0" fmla="*/ 29375 w 1574500"/>
                <a:gd name="connsiteY0" fmla="*/ 0 h 944594"/>
                <a:gd name="connsiteX1" fmla="*/ 26357 w 1574500"/>
                <a:gd name="connsiteY1" fmla="*/ 63374 h 944594"/>
                <a:gd name="connsiteX2" fmla="*/ 2215 w 1574500"/>
                <a:gd name="connsiteY2" fmla="*/ 129766 h 944594"/>
                <a:gd name="connsiteX3" fmla="*/ 0 w 1574500"/>
                <a:gd name="connsiteY3" fmla="*/ 308931 h 944594"/>
                <a:gd name="connsiteX4" fmla="*/ 95767 w 1574500"/>
                <a:gd name="connsiteY4" fmla="*/ 422495 h 944594"/>
                <a:gd name="connsiteX5" fmla="*/ 165177 w 1574500"/>
                <a:gd name="connsiteY5" fmla="*/ 485869 h 944594"/>
                <a:gd name="connsiteX6" fmla="*/ 138017 w 1574500"/>
                <a:gd name="connsiteY6" fmla="*/ 567350 h 944594"/>
                <a:gd name="connsiteX7" fmla="*/ 147070 w 1574500"/>
                <a:gd name="connsiteY7" fmla="*/ 618653 h 944594"/>
                <a:gd name="connsiteX8" fmla="*/ 113874 w 1574500"/>
                <a:gd name="connsiteY8" fmla="*/ 645814 h 944594"/>
                <a:gd name="connsiteX9" fmla="*/ 119910 w 1574500"/>
                <a:gd name="connsiteY9" fmla="*/ 679010 h 944594"/>
                <a:gd name="connsiteX10" fmla="*/ 192337 w 1574500"/>
                <a:gd name="connsiteY10" fmla="*/ 675992 h 944594"/>
                <a:gd name="connsiteX11" fmla="*/ 210444 w 1574500"/>
                <a:gd name="connsiteY11" fmla="*/ 739366 h 944594"/>
                <a:gd name="connsiteX12" fmla="*/ 216480 w 1574500"/>
                <a:gd name="connsiteY12" fmla="*/ 775580 h 944594"/>
                <a:gd name="connsiteX13" fmla="*/ 237605 w 1574500"/>
                <a:gd name="connsiteY13" fmla="*/ 817830 h 944594"/>
                <a:gd name="connsiteX14" fmla="*/ 237605 w 1574500"/>
                <a:gd name="connsiteY14" fmla="*/ 848008 h 944594"/>
                <a:gd name="connsiteX15" fmla="*/ 310032 w 1574500"/>
                <a:gd name="connsiteY15" fmla="*/ 935525 h 944594"/>
                <a:gd name="connsiteX16" fmla="*/ 406603 w 1574500"/>
                <a:gd name="connsiteY16" fmla="*/ 917418 h 944594"/>
                <a:gd name="connsiteX17" fmla="*/ 424710 w 1574500"/>
                <a:gd name="connsiteY17" fmla="*/ 938542 h 944594"/>
                <a:gd name="connsiteX18" fmla="*/ 509209 w 1574500"/>
                <a:gd name="connsiteY18" fmla="*/ 899311 h 944594"/>
                <a:gd name="connsiteX19" fmla="*/ 560017 w 1574500"/>
                <a:gd name="connsiteY19" fmla="*/ 944594 h 944594"/>
                <a:gd name="connsiteX20" fmla="*/ 566547 w 1574500"/>
                <a:gd name="connsiteY20" fmla="*/ 844990 h 944594"/>
                <a:gd name="connsiteX21" fmla="*/ 1532250 w 1574500"/>
                <a:gd name="connsiteY21" fmla="*/ 935525 h 944594"/>
                <a:gd name="connsiteX22" fmla="*/ 1574500 w 1574500"/>
                <a:gd name="connsiteY22" fmla="*/ 190123 h 944594"/>
                <a:gd name="connsiteX23" fmla="*/ 1191236 w 1574500"/>
                <a:gd name="connsiteY23" fmla="*/ 156927 h 944594"/>
                <a:gd name="connsiteX24" fmla="*/ 1010167 w 1574500"/>
                <a:gd name="connsiteY24" fmla="*/ 141837 h 944594"/>
                <a:gd name="connsiteX25" fmla="*/ 910579 w 1574500"/>
                <a:gd name="connsiteY25" fmla="*/ 138820 h 944594"/>
                <a:gd name="connsiteX26" fmla="*/ 744599 w 1574500"/>
                <a:gd name="connsiteY26" fmla="*/ 111659 h 944594"/>
                <a:gd name="connsiteX27" fmla="*/ 599743 w 1574500"/>
                <a:gd name="connsiteY27" fmla="*/ 93552 h 944594"/>
                <a:gd name="connsiteX28" fmla="*/ 29375 w 1574500"/>
                <a:gd name="connsiteY28" fmla="*/ 0 h 944594"/>
                <a:gd name="connsiteX0" fmla="*/ 29375 w 1574500"/>
                <a:gd name="connsiteY0" fmla="*/ 0 h 944594"/>
                <a:gd name="connsiteX1" fmla="*/ 26357 w 1574500"/>
                <a:gd name="connsiteY1" fmla="*/ 63374 h 944594"/>
                <a:gd name="connsiteX2" fmla="*/ 2215 w 1574500"/>
                <a:gd name="connsiteY2" fmla="*/ 129766 h 944594"/>
                <a:gd name="connsiteX3" fmla="*/ 0 w 1574500"/>
                <a:gd name="connsiteY3" fmla="*/ 308931 h 944594"/>
                <a:gd name="connsiteX4" fmla="*/ 86191 w 1574500"/>
                <a:gd name="connsiteY4" fmla="*/ 429646 h 944594"/>
                <a:gd name="connsiteX5" fmla="*/ 165177 w 1574500"/>
                <a:gd name="connsiteY5" fmla="*/ 485869 h 944594"/>
                <a:gd name="connsiteX6" fmla="*/ 138017 w 1574500"/>
                <a:gd name="connsiteY6" fmla="*/ 567350 h 944594"/>
                <a:gd name="connsiteX7" fmla="*/ 147070 w 1574500"/>
                <a:gd name="connsiteY7" fmla="*/ 618653 h 944594"/>
                <a:gd name="connsiteX8" fmla="*/ 113874 w 1574500"/>
                <a:gd name="connsiteY8" fmla="*/ 645814 h 944594"/>
                <a:gd name="connsiteX9" fmla="*/ 119910 w 1574500"/>
                <a:gd name="connsiteY9" fmla="*/ 679010 h 944594"/>
                <a:gd name="connsiteX10" fmla="*/ 192337 w 1574500"/>
                <a:gd name="connsiteY10" fmla="*/ 675992 h 944594"/>
                <a:gd name="connsiteX11" fmla="*/ 210444 w 1574500"/>
                <a:gd name="connsiteY11" fmla="*/ 739366 h 944594"/>
                <a:gd name="connsiteX12" fmla="*/ 216480 w 1574500"/>
                <a:gd name="connsiteY12" fmla="*/ 775580 h 944594"/>
                <a:gd name="connsiteX13" fmla="*/ 237605 w 1574500"/>
                <a:gd name="connsiteY13" fmla="*/ 817830 h 944594"/>
                <a:gd name="connsiteX14" fmla="*/ 237605 w 1574500"/>
                <a:gd name="connsiteY14" fmla="*/ 848008 h 944594"/>
                <a:gd name="connsiteX15" fmla="*/ 310032 w 1574500"/>
                <a:gd name="connsiteY15" fmla="*/ 935525 h 944594"/>
                <a:gd name="connsiteX16" fmla="*/ 406603 w 1574500"/>
                <a:gd name="connsiteY16" fmla="*/ 917418 h 944594"/>
                <a:gd name="connsiteX17" fmla="*/ 424710 w 1574500"/>
                <a:gd name="connsiteY17" fmla="*/ 938542 h 944594"/>
                <a:gd name="connsiteX18" fmla="*/ 509209 w 1574500"/>
                <a:gd name="connsiteY18" fmla="*/ 899311 h 944594"/>
                <a:gd name="connsiteX19" fmla="*/ 560017 w 1574500"/>
                <a:gd name="connsiteY19" fmla="*/ 944594 h 944594"/>
                <a:gd name="connsiteX20" fmla="*/ 566547 w 1574500"/>
                <a:gd name="connsiteY20" fmla="*/ 844990 h 944594"/>
                <a:gd name="connsiteX21" fmla="*/ 1532250 w 1574500"/>
                <a:gd name="connsiteY21" fmla="*/ 935525 h 944594"/>
                <a:gd name="connsiteX22" fmla="*/ 1574500 w 1574500"/>
                <a:gd name="connsiteY22" fmla="*/ 190123 h 944594"/>
                <a:gd name="connsiteX23" fmla="*/ 1191236 w 1574500"/>
                <a:gd name="connsiteY23" fmla="*/ 156927 h 944594"/>
                <a:gd name="connsiteX24" fmla="*/ 1010167 w 1574500"/>
                <a:gd name="connsiteY24" fmla="*/ 141837 h 944594"/>
                <a:gd name="connsiteX25" fmla="*/ 910579 w 1574500"/>
                <a:gd name="connsiteY25" fmla="*/ 138820 h 944594"/>
                <a:gd name="connsiteX26" fmla="*/ 744599 w 1574500"/>
                <a:gd name="connsiteY26" fmla="*/ 111659 h 944594"/>
                <a:gd name="connsiteX27" fmla="*/ 599743 w 1574500"/>
                <a:gd name="connsiteY27" fmla="*/ 93552 h 944594"/>
                <a:gd name="connsiteX28" fmla="*/ 29375 w 1574500"/>
                <a:gd name="connsiteY28" fmla="*/ 0 h 944594"/>
                <a:gd name="connsiteX0" fmla="*/ 29375 w 1574500"/>
                <a:gd name="connsiteY0" fmla="*/ 0 h 944594"/>
                <a:gd name="connsiteX1" fmla="*/ 26357 w 1574500"/>
                <a:gd name="connsiteY1" fmla="*/ 63374 h 944594"/>
                <a:gd name="connsiteX2" fmla="*/ 2215 w 1574500"/>
                <a:gd name="connsiteY2" fmla="*/ 129766 h 944594"/>
                <a:gd name="connsiteX3" fmla="*/ 0 w 1574500"/>
                <a:gd name="connsiteY3" fmla="*/ 308931 h 944594"/>
                <a:gd name="connsiteX4" fmla="*/ 86191 w 1574500"/>
                <a:gd name="connsiteY4" fmla="*/ 429646 h 944594"/>
                <a:gd name="connsiteX5" fmla="*/ 148421 w 1574500"/>
                <a:gd name="connsiteY5" fmla="*/ 485877 h 944594"/>
                <a:gd name="connsiteX6" fmla="*/ 138017 w 1574500"/>
                <a:gd name="connsiteY6" fmla="*/ 567350 h 944594"/>
                <a:gd name="connsiteX7" fmla="*/ 147070 w 1574500"/>
                <a:gd name="connsiteY7" fmla="*/ 618653 h 944594"/>
                <a:gd name="connsiteX8" fmla="*/ 113874 w 1574500"/>
                <a:gd name="connsiteY8" fmla="*/ 645814 h 944594"/>
                <a:gd name="connsiteX9" fmla="*/ 119910 w 1574500"/>
                <a:gd name="connsiteY9" fmla="*/ 679010 h 944594"/>
                <a:gd name="connsiteX10" fmla="*/ 192337 w 1574500"/>
                <a:gd name="connsiteY10" fmla="*/ 675992 h 944594"/>
                <a:gd name="connsiteX11" fmla="*/ 210444 w 1574500"/>
                <a:gd name="connsiteY11" fmla="*/ 739366 h 944594"/>
                <a:gd name="connsiteX12" fmla="*/ 216480 w 1574500"/>
                <a:gd name="connsiteY12" fmla="*/ 775580 h 944594"/>
                <a:gd name="connsiteX13" fmla="*/ 237605 w 1574500"/>
                <a:gd name="connsiteY13" fmla="*/ 817830 h 944594"/>
                <a:gd name="connsiteX14" fmla="*/ 237605 w 1574500"/>
                <a:gd name="connsiteY14" fmla="*/ 848008 h 944594"/>
                <a:gd name="connsiteX15" fmla="*/ 310032 w 1574500"/>
                <a:gd name="connsiteY15" fmla="*/ 935525 h 944594"/>
                <a:gd name="connsiteX16" fmla="*/ 406603 w 1574500"/>
                <a:gd name="connsiteY16" fmla="*/ 917418 h 944594"/>
                <a:gd name="connsiteX17" fmla="*/ 424710 w 1574500"/>
                <a:gd name="connsiteY17" fmla="*/ 938542 h 944594"/>
                <a:gd name="connsiteX18" fmla="*/ 509209 w 1574500"/>
                <a:gd name="connsiteY18" fmla="*/ 899311 h 944594"/>
                <a:gd name="connsiteX19" fmla="*/ 560017 w 1574500"/>
                <a:gd name="connsiteY19" fmla="*/ 944594 h 944594"/>
                <a:gd name="connsiteX20" fmla="*/ 566547 w 1574500"/>
                <a:gd name="connsiteY20" fmla="*/ 844990 h 944594"/>
                <a:gd name="connsiteX21" fmla="*/ 1532250 w 1574500"/>
                <a:gd name="connsiteY21" fmla="*/ 935525 h 944594"/>
                <a:gd name="connsiteX22" fmla="*/ 1574500 w 1574500"/>
                <a:gd name="connsiteY22" fmla="*/ 190123 h 944594"/>
                <a:gd name="connsiteX23" fmla="*/ 1191236 w 1574500"/>
                <a:gd name="connsiteY23" fmla="*/ 156927 h 944594"/>
                <a:gd name="connsiteX24" fmla="*/ 1010167 w 1574500"/>
                <a:gd name="connsiteY24" fmla="*/ 141837 h 944594"/>
                <a:gd name="connsiteX25" fmla="*/ 910579 w 1574500"/>
                <a:gd name="connsiteY25" fmla="*/ 138820 h 944594"/>
                <a:gd name="connsiteX26" fmla="*/ 744599 w 1574500"/>
                <a:gd name="connsiteY26" fmla="*/ 111659 h 944594"/>
                <a:gd name="connsiteX27" fmla="*/ 599743 w 1574500"/>
                <a:gd name="connsiteY27" fmla="*/ 93552 h 944594"/>
                <a:gd name="connsiteX28" fmla="*/ 29375 w 1574500"/>
                <a:gd name="connsiteY28" fmla="*/ 0 h 944594"/>
                <a:gd name="connsiteX0" fmla="*/ 29375 w 1574500"/>
                <a:gd name="connsiteY0" fmla="*/ 0 h 944594"/>
                <a:gd name="connsiteX1" fmla="*/ 26357 w 1574500"/>
                <a:gd name="connsiteY1" fmla="*/ 63374 h 944594"/>
                <a:gd name="connsiteX2" fmla="*/ 2215 w 1574500"/>
                <a:gd name="connsiteY2" fmla="*/ 129766 h 944594"/>
                <a:gd name="connsiteX3" fmla="*/ 0 w 1574500"/>
                <a:gd name="connsiteY3" fmla="*/ 308931 h 944594"/>
                <a:gd name="connsiteX4" fmla="*/ 86191 w 1574500"/>
                <a:gd name="connsiteY4" fmla="*/ 429646 h 944594"/>
                <a:gd name="connsiteX5" fmla="*/ 148421 w 1574500"/>
                <a:gd name="connsiteY5" fmla="*/ 485877 h 944594"/>
                <a:gd name="connsiteX6" fmla="*/ 123656 w 1574500"/>
                <a:gd name="connsiteY6" fmla="*/ 567360 h 944594"/>
                <a:gd name="connsiteX7" fmla="*/ 147070 w 1574500"/>
                <a:gd name="connsiteY7" fmla="*/ 618653 h 944594"/>
                <a:gd name="connsiteX8" fmla="*/ 113874 w 1574500"/>
                <a:gd name="connsiteY8" fmla="*/ 645814 h 944594"/>
                <a:gd name="connsiteX9" fmla="*/ 119910 w 1574500"/>
                <a:gd name="connsiteY9" fmla="*/ 679010 h 944594"/>
                <a:gd name="connsiteX10" fmla="*/ 192337 w 1574500"/>
                <a:gd name="connsiteY10" fmla="*/ 675992 h 944594"/>
                <a:gd name="connsiteX11" fmla="*/ 210444 w 1574500"/>
                <a:gd name="connsiteY11" fmla="*/ 739366 h 944594"/>
                <a:gd name="connsiteX12" fmla="*/ 216480 w 1574500"/>
                <a:gd name="connsiteY12" fmla="*/ 775580 h 944594"/>
                <a:gd name="connsiteX13" fmla="*/ 237605 w 1574500"/>
                <a:gd name="connsiteY13" fmla="*/ 817830 h 944594"/>
                <a:gd name="connsiteX14" fmla="*/ 237605 w 1574500"/>
                <a:gd name="connsiteY14" fmla="*/ 848008 h 944594"/>
                <a:gd name="connsiteX15" fmla="*/ 310032 w 1574500"/>
                <a:gd name="connsiteY15" fmla="*/ 935525 h 944594"/>
                <a:gd name="connsiteX16" fmla="*/ 406603 w 1574500"/>
                <a:gd name="connsiteY16" fmla="*/ 917418 h 944594"/>
                <a:gd name="connsiteX17" fmla="*/ 424710 w 1574500"/>
                <a:gd name="connsiteY17" fmla="*/ 938542 h 944594"/>
                <a:gd name="connsiteX18" fmla="*/ 509209 w 1574500"/>
                <a:gd name="connsiteY18" fmla="*/ 899311 h 944594"/>
                <a:gd name="connsiteX19" fmla="*/ 560017 w 1574500"/>
                <a:gd name="connsiteY19" fmla="*/ 944594 h 944594"/>
                <a:gd name="connsiteX20" fmla="*/ 566547 w 1574500"/>
                <a:gd name="connsiteY20" fmla="*/ 844990 h 944594"/>
                <a:gd name="connsiteX21" fmla="*/ 1532250 w 1574500"/>
                <a:gd name="connsiteY21" fmla="*/ 935525 h 944594"/>
                <a:gd name="connsiteX22" fmla="*/ 1574500 w 1574500"/>
                <a:gd name="connsiteY22" fmla="*/ 190123 h 944594"/>
                <a:gd name="connsiteX23" fmla="*/ 1191236 w 1574500"/>
                <a:gd name="connsiteY23" fmla="*/ 156927 h 944594"/>
                <a:gd name="connsiteX24" fmla="*/ 1010167 w 1574500"/>
                <a:gd name="connsiteY24" fmla="*/ 141837 h 944594"/>
                <a:gd name="connsiteX25" fmla="*/ 910579 w 1574500"/>
                <a:gd name="connsiteY25" fmla="*/ 138820 h 944594"/>
                <a:gd name="connsiteX26" fmla="*/ 744599 w 1574500"/>
                <a:gd name="connsiteY26" fmla="*/ 111659 h 944594"/>
                <a:gd name="connsiteX27" fmla="*/ 599743 w 1574500"/>
                <a:gd name="connsiteY27" fmla="*/ 93552 h 944594"/>
                <a:gd name="connsiteX28" fmla="*/ 29375 w 1574500"/>
                <a:gd name="connsiteY28" fmla="*/ 0 h 944594"/>
                <a:gd name="connsiteX0" fmla="*/ 29375 w 1574500"/>
                <a:gd name="connsiteY0" fmla="*/ 0 h 944594"/>
                <a:gd name="connsiteX1" fmla="*/ 26357 w 1574500"/>
                <a:gd name="connsiteY1" fmla="*/ 63374 h 944594"/>
                <a:gd name="connsiteX2" fmla="*/ 2215 w 1574500"/>
                <a:gd name="connsiteY2" fmla="*/ 129766 h 944594"/>
                <a:gd name="connsiteX3" fmla="*/ 0 w 1574500"/>
                <a:gd name="connsiteY3" fmla="*/ 308931 h 944594"/>
                <a:gd name="connsiteX4" fmla="*/ 86191 w 1574500"/>
                <a:gd name="connsiteY4" fmla="*/ 429646 h 944594"/>
                <a:gd name="connsiteX5" fmla="*/ 148421 w 1574500"/>
                <a:gd name="connsiteY5" fmla="*/ 485877 h 944594"/>
                <a:gd name="connsiteX6" fmla="*/ 123656 w 1574500"/>
                <a:gd name="connsiteY6" fmla="*/ 567360 h 944594"/>
                <a:gd name="connsiteX7" fmla="*/ 132705 w 1574500"/>
                <a:gd name="connsiteY7" fmla="*/ 618663 h 944594"/>
                <a:gd name="connsiteX8" fmla="*/ 113874 w 1574500"/>
                <a:gd name="connsiteY8" fmla="*/ 645814 h 944594"/>
                <a:gd name="connsiteX9" fmla="*/ 119910 w 1574500"/>
                <a:gd name="connsiteY9" fmla="*/ 679010 h 944594"/>
                <a:gd name="connsiteX10" fmla="*/ 192337 w 1574500"/>
                <a:gd name="connsiteY10" fmla="*/ 675992 h 944594"/>
                <a:gd name="connsiteX11" fmla="*/ 210444 w 1574500"/>
                <a:gd name="connsiteY11" fmla="*/ 739366 h 944594"/>
                <a:gd name="connsiteX12" fmla="*/ 216480 w 1574500"/>
                <a:gd name="connsiteY12" fmla="*/ 775580 h 944594"/>
                <a:gd name="connsiteX13" fmla="*/ 237605 w 1574500"/>
                <a:gd name="connsiteY13" fmla="*/ 817830 h 944594"/>
                <a:gd name="connsiteX14" fmla="*/ 237605 w 1574500"/>
                <a:gd name="connsiteY14" fmla="*/ 848008 h 944594"/>
                <a:gd name="connsiteX15" fmla="*/ 310032 w 1574500"/>
                <a:gd name="connsiteY15" fmla="*/ 935525 h 944594"/>
                <a:gd name="connsiteX16" fmla="*/ 406603 w 1574500"/>
                <a:gd name="connsiteY16" fmla="*/ 917418 h 944594"/>
                <a:gd name="connsiteX17" fmla="*/ 424710 w 1574500"/>
                <a:gd name="connsiteY17" fmla="*/ 938542 h 944594"/>
                <a:gd name="connsiteX18" fmla="*/ 509209 w 1574500"/>
                <a:gd name="connsiteY18" fmla="*/ 899311 h 944594"/>
                <a:gd name="connsiteX19" fmla="*/ 560017 w 1574500"/>
                <a:gd name="connsiteY19" fmla="*/ 944594 h 944594"/>
                <a:gd name="connsiteX20" fmla="*/ 566547 w 1574500"/>
                <a:gd name="connsiteY20" fmla="*/ 844990 h 944594"/>
                <a:gd name="connsiteX21" fmla="*/ 1532250 w 1574500"/>
                <a:gd name="connsiteY21" fmla="*/ 935525 h 944594"/>
                <a:gd name="connsiteX22" fmla="*/ 1574500 w 1574500"/>
                <a:gd name="connsiteY22" fmla="*/ 190123 h 944594"/>
                <a:gd name="connsiteX23" fmla="*/ 1191236 w 1574500"/>
                <a:gd name="connsiteY23" fmla="*/ 156927 h 944594"/>
                <a:gd name="connsiteX24" fmla="*/ 1010167 w 1574500"/>
                <a:gd name="connsiteY24" fmla="*/ 141837 h 944594"/>
                <a:gd name="connsiteX25" fmla="*/ 910579 w 1574500"/>
                <a:gd name="connsiteY25" fmla="*/ 138820 h 944594"/>
                <a:gd name="connsiteX26" fmla="*/ 744599 w 1574500"/>
                <a:gd name="connsiteY26" fmla="*/ 111659 h 944594"/>
                <a:gd name="connsiteX27" fmla="*/ 599743 w 1574500"/>
                <a:gd name="connsiteY27" fmla="*/ 93552 h 944594"/>
                <a:gd name="connsiteX28" fmla="*/ 29375 w 1574500"/>
                <a:gd name="connsiteY28" fmla="*/ 0 h 944594"/>
                <a:gd name="connsiteX0" fmla="*/ 29375 w 1574500"/>
                <a:gd name="connsiteY0" fmla="*/ 0 h 944594"/>
                <a:gd name="connsiteX1" fmla="*/ 26357 w 1574500"/>
                <a:gd name="connsiteY1" fmla="*/ 63374 h 944594"/>
                <a:gd name="connsiteX2" fmla="*/ 2215 w 1574500"/>
                <a:gd name="connsiteY2" fmla="*/ 129766 h 944594"/>
                <a:gd name="connsiteX3" fmla="*/ 0 w 1574500"/>
                <a:gd name="connsiteY3" fmla="*/ 308931 h 944594"/>
                <a:gd name="connsiteX4" fmla="*/ 86191 w 1574500"/>
                <a:gd name="connsiteY4" fmla="*/ 429646 h 944594"/>
                <a:gd name="connsiteX5" fmla="*/ 148421 w 1574500"/>
                <a:gd name="connsiteY5" fmla="*/ 485877 h 944594"/>
                <a:gd name="connsiteX6" fmla="*/ 123656 w 1574500"/>
                <a:gd name="connsiteY6" fmla="*/ 567360 h 944594"/>
                <a:gd name="connsiteX7" fmla="*/ 132705 w 1574500"/>
                <a:gd name="connsiteY7" fmla="*/ 618663 h 944594"/>
                <a:gd name="connsiteX8" fmla="*/ 113874 w 1574500"/>
                <a:gd name="connsiteY8" fmla="*/ 645814 h 944594"/>
                <a:gd name="connsiteX9" fmla="*/ 119910 w 1574500"/>
                <a:gd name="connsiteY9" fmla="*/ 679010 h 944594"/>
                <a:gd name="connsiteX10" fmla="*/ 192337 w 1574500"/>
                <a:gd name="connsiteY10" fmla="*/ 675992 h 944594"/>
                <a:gd name="connsiteX11" fmla="*/ 210444 w 1574500"/>
                <a:gd name="connsiteY11" fmla="*/ 739366 h 944594"/>
                <a:gd name="connsiteX12" fmla="*/ 216480 w 1574500"/>
                <a:gd name="connsiteY12" fmla="*/ 775580 h 944594"/>
                <a:gd name="connsiteX13" fmla="*/ 237605 w 1574500"/>
                <a:gd name="connsiteY13" fmla="*/ 817830 h 944594"/>
                <a:gd name="connsiteX14" fmla="*/ 227946 w 1574500"/>
                <a:gd name="connsiteY14" fmla="*/ 874216 h 944594"/>
                <a:gd name="connsiteX15" fmla="*/ 310032 w 1574500"/>
                <a:gd name="connsiteY15" fmla="*/ 935525 h 944594"/>
                <a:gd name="connsiteX16" fmla="*/ 406603 w 1574500"/>
                <a:gd name="connsiteY16" fmla="*/ 917418 h 944594"/>
                <a:gd name="connsiteX17" fmla="*/ 424710 w 1574500"/>
                <a:gd name="connsiteY17" fmla="*/ 938542 h 944594"/>
                <a:gd name="connsiteX18" fmla="*/ 509209 w 1574500"/>
                <a:gd name="connsiteY18" fmla="*/ 899311 h 944594"/>
                <a:gd name="connsiteX19" fmla="*/ 560017 w 1574500"/>
                <a:gd name="connsiteY19" fmla="*/ 944594 h 944594"/>
                <a:gd name="connsiteX20" fmla="*/ 566547 w 1574500"/>
                <a:gd name="connsiteY20" fmla="*/ 844990 h 944594"/>
                <a:gd name="connsiteX21" fmla="*/ 1532250 w 1574500"/>
                <a:gd name="connsiteY21" fmla="*/ 935525 h 944594"/>
                <a:gd name="connsiteX22" fmla="*/ 1574500 w 1574500"/>
                <a:gd name="connsiteY22" fmla="*/ 190123 h 944594"/>
                <a:gd name="connsiteX23" fmla="*/ 1191236 w 1574500"/>
                <a:gd name="connsiteY23" fmla="*/ 156927 h 944594"/>
                <a:gd name="connsiteX24" fmla="*/ 1010167 w 1574500"/>
                <a:gd name="connsiteY24" fmla="*/ 141837 h 944594"/>
                <a:gd name="connsiteX25" fmla="*/ 910579 w 1574500"/>
                <a:gd name="connsiteY25" fmla="*/ 138820 h 944594"/>
                <a:gd name="connsiteX26" fmla="*/ 744599 w 1574500"/>
                <a:gd name="connsiteY26" fmla="*/ 111659 h 944594"/>
                <a:gd name="connsiteX27" fmla="*/ 599743 w 1574500"/>
                <a:gd name="connsiteY27" fmla="*/ 93552 h 944594"/>
                <a:gd name="connsiteX28" fmla="*/ 29375 w 1574500"/>
                <a:gd name="connsiteY28" fmla="*/ 0 h 944594"/>
                <a:gd name="connsiteX0" fmla="*/ 29375 w 1574500"/>
                <a:gd name="connsiteY0" fmla="*/ 0 h 952209"/>
                <a:gd name="connsiteX1" fmla="*/ 26357 w 1574500"/>
                <a:gd name="connsiteY1" fmla="*/ 63374 h 952209"/>
                <a:gd name="connsiteX2" fmla="*/ 2215 w 1574500"/>
                <a:gd name="connsiteY2" fmla="*/ 129766 h 952209"/>
                <a:gd name="connsiteX3" fmla="*/ 0 w 1574500"/>
                <a:gd name="connsiteY3" fmla="*/ 308931 h 952209"/>
                <a:gd name="connsiteX4" fmla="*/ 86191 w 1574500"/>
                <a:gd name="connsiteY4" fmla="*/ 429646 h 952209"/>
                <a:gd name="connsiteX5" fmla="*/ 148421 w 1574500"/>
                <a:gd name="connsiteY5" fmla="*/ 485877 h 952209"/>
                <a:gd name="connsiteX6" fmla="*/ 123656 w 1574500"/>
                <a:gd name="connsiteY6" fmla="*/ 567360 h 952209"/>
                <a:gd name="connsiteX7" fmla="*/ 132705 w 1574500"/>
                <a:gd name="connsiteY7" fmla="*/ 618663 h 952209"/>
                <a:gd name="connsiteX8" fmla="*/ 113874 w 1574500"/>
                <a:gd name="connsiteY8" fmla="*/ 645814 h 952209"/>
                <a:gd name="connsiteX9" fmla="*/ 119910 w 1574500"/>
                <a:gd name="connsiteY9" fmla="*/ 679010 h 952209"/>
                <a:gd name="connsiteX10" fmla="*/ 192337 w 1574500"/>
                <a:gd name="connsiteY10" fmla="*/ 675992 h 952209"/>
                <a:gd name="connsiteX11" fmla="*/ 210444 w 1574500"/>
                <a:gd name="connsiteY11" fmla="*/ 739366 h 952209"/>
                <a:gd name="connsiteX12" fmla="*/ 216480 w 1574500"/>
                <a:gd name="connsiteY12" fmla="*/ 775580 h 952209"/>
                <a:gd name="connsiteX13" fmla="*/ 237605 w 1574500"/>
                <a:gd name="connsiteY13" fmla="*/ 817830 h 952209"/>
                <a:gd name="connsiteX14" fmla="*/ 227946 w 1574500"/>
                <a:gd name="connsiteY14" fmla="*/ 874216 h 952209"/>
                <a:gd name="connsiteX15" fmla="*/ 312230 w 1574500"/>
                <a:gd name="connsiteY15" fmla="*/ 952209 h 952209"/>
                <a:gd name="connsiteX16" fmla="*/ 406603 w 1574500"/>
                <a:gd name="connsiteY16" fmla="*/ 917418 h 952209"/>
                <a:gd name="connsiteX17" fmla="*/ 424710 w 1574500"/>
                <a:gd name="connsiteY17" fmla="*/ 938542 h 952209"/>
                <a:gd name="connsiteX18" fmla="*/ 509209 w 1574500"/>
                <a:gd name="connsiteY18" fmla="*/ 899311 h 952209"/>
                <a:gd name="connsiteX19" fmla="*/ 560017 w 1574500"/>
                <a:gd name="connsiteY19" fmla="*/ 944594 h 952209"/>
                <a:gd name="connsiteX20" fmla="*/ 566547 w 1574500"/>
                <a:gd name="connsiteY20" fmla="*/ 844990 h 952209"/>
                <a:gd name="connsiteX21" fmla="*/ 1532250 w 1574500"/>
                <a:gd name="connsiteY21" fmla="*/ 935525 h 952209"/>
                <a:gd name="connsiteX22" fmla="*/ 1574500 w 1574500"/>
                <a:gd name="connsiteY22" fmla="*/ 190123 h 952209"/>
                <a:gd name="connsiteX23" fmla="*/ 1191236 w 1574500"/>
                <a:gd name="connsiteY23" fmla="*/ 156927 h 952209"/>
                <a:gd name="connsiteX24" fmla="*/ 1010167 w 1574500"/>
                <a:gd name="connsiteY24" fmla="*/ 141837 h 952209"/>
                <a:gd name="connsiteX25" fmla="*/ 910579 w 1574500"/>
                <a:gd name="connsiteY25" fmla="*/ 138820 h 952209"/>
                <a:gd name="connsiteX26" fmla="*/ 744599 w 1574500"/>
                <a:gd name="connsiteY26" fmla="*/ 111659 h 952209"/>
                <a:gd name="connsiteX27" fmla="*/ 599743 w 1574500"/>
                <a:gd name="connsiteY27" fmla="*/ 93552 h 952209"/>
                <a:gd name="connsiteX28" fmla="*/ 29375 w 1574500"/>
                <a:gd name="connsiteY28" fmla="*/ 0 h 952209"/>
                <a:gd name="connsiteX0" fmla="*/ 29375 w 1574500"/>
                <a:gd name="connsiteY0" fmla="*/ 0 h 952845"/>
                <a:gd name="connsiteX1" fmla="*/ 26357 w 1574500"/>
                <a:gd name="connsiteY1" fmla="*/ 63374 h 952845"/>
                <a:gd name="connsiteX2" fmla="*/ 2215 w 1574500"/>
                <a:gd name="connsiteY2" fmla="*/ 129766 h 952845"/>
                <a:gd name="connsiteX3" fmla="*/ 0 w 1574500"/>
                <a:gd name="connsiteY3" fmla="*/ 308931 h 952845"/>
                <a:gd name="connsiteX4" fmla="*/ 86191 w 1574500"/>
                <a:gd name="connsiteY4" fmla="*/ 429646 h 952845"/>
                <a:gd name="connsiteX5" fmla="*/ 148421 w 1574500"/>
                <a:gd name="connsiteY5" fmla="*/ 485877 h 952845"/>
                <a:gd name="connsiteX6" fmla="*/ 123656 w 1574500"/>
                <a:gd name="connsiteY6" fmla="*/ 567360 h 952845"/>
                <a:gd name="connsiteX7" fmla="*/ 132705 w 1574500"/>
                <a:gd name="connsiteY7" fmla="*/ 618663 h 952845"/>
                <a:gd name="connsiteX8" fmla="*/ 113874 w 1574500"/>
                <a:gd name="connsiteY8" fmla="*/ 645814 h 952845"/>
                <a:gd name="connsiteX9" fmla="*/ 119910 w 1574500"/>
                <a:gd name="connsiteY9" fmla="*/ 679010 h 952845"/>
                <a:gd name="connsiteX10" fmla="*/ 192337 w 1574500"/>
                <a:gd name="connsiteY10" fmla="*/ 675992 h 952845"/>
                <a:gd name="connsiteX11" fmla="*/ 210444 w 1574500"/>
                <a:gd name="connsiteY11" fmla="*/ 739366 h 952845"/>
                <a:gd name="connsiteX12" fmla="*/ 216480 w 1574500"/>
                <a:gd name="connsiteY12" fmla="*/ 775580 h 952845"/>
                <a:gd name="connsiteX13" fmla="*/ 237605 w 1574500"/>
                <a:gd name="connsiteY13" fmla="*/ 817830 h 952845"/>
                <a:gd name="connsiteX14" fmla="*/ 227946 w 1574500"/>
                <a:gd name="connsiteY14" fmla="*/ 874216 h 952845"/>
                <a:gd name="connsiteX15" fmla="*/ 312230 w 1574500"/>
                <a:gd name="connsiteY15" fmla="*/ 952209 h 952845"/>
                <a:gd name="connsiteX16" fmla="*/ 406603 w 1574500"/>
                <a:gd name="connsiteY16" fmla="*/ 917418 h 952845"/>
                <a:gd name="connsiteX17" fmla="*/ 455399 w 1574500"/>
                <a:gd name="connsiteY17" fmla="*/ 952845 h 952845"/>
                <a:gd name="connsiteX18" fmla="*/ 509209 w 1574500"/>
                <a:gd name="connsiteY18" fmla="*/ 899311 h 952845"/>
                <a:gd name="connsiteX19" fmla="*/ 560017 w 1574500"/>
                <a:gd name="connsiteY19" fmla="*/ 944594 h 952845"/>
                <a:gd name="connsiteX20" fmla="*/ 566547 w 1574500"/>
                <a:gd name="connsiteY20" fmla="*/ 844990 h 952845"/>
                <a:gd name="connsiteX21" fmla="*/ 1532250 w 1574500"/>
                <a:gd name="connsiteY21" fmla="*/ 935525 h 952845"/>
                <a:gd name="connsiteX22" fmla="*/ 1574500 w 1574500"/>
                <a:gd name="connsiteY22" fmla="*/ 190123 h 952845"/>
                <a:gd name="connsiteX23" fmla="*/ 1191236 w 1574500"/>
                <a:gd name="connsiteY23" fmla="*/ 156927 h 952845"/>
                <a:gd name="connsiteX24" fmla="*/ 1010167 w 1574500"/>
                <a:gd name="connsiteY24" fmla="*/ 141837 h 952845"/>
                <a:gd name="connsiteX25" fmla="*/ 910579 w 1574500"/>
                <a:gd name="connsiteY25" fmla="*/ 138820 h 952845"/>
                <a:gd name="connsiteX26" fmla="*/ 744599 w 1574500"/>
                <a:gd name="connsiteY26" fmla="*/ 111659 h 952845"/>
                <a:gd name="connsiteX27" fmla="*/ 599743 w 1574500"/>
                <a:gd name="connsiteY27" fmla="*/ 93552 h 952845"/>
                <a:gd name="connsiteX28" fmla="*/ 29375 w 1574500"/>
                <a:gd name="connsiteY28" fmla="*/ 0 h 952845"/>
                <a:gd name="connsiteX0" fmla="*/ 29375 w 1574500"/>
                <a:gd name="connsiteY0" fmla="*/ 0 h 952845"/>
                <a:gd name="connsiteX1" fmla="*/ 26357 w 1574500"/>
                <a:gd name="connsiteY1" fmla="*/ 63374 h 952845"/>
                <a:gd name="connsiteX2" fmla="*/ 2215 w 1574500"/>
                <a:gd name="connsiteY2" fmla="*/ 129766 h 952845"/>
                <a:gd name="connsiteX3" fmla="*/ 0 w 1574500"/>
                <a:gd name="connsiteY3" fmla="*/ 308931 h 952845"/>
                <a:gd name="connsiteX4" fmla="*/ 86191 w 1574500"/>
                <a:gd name="connsiteY4" fmla="*/ 429646 h 952845"/>
                <a:gd name="connsiteX5" fmla="*/ 148421 w 1574500"/>
                <a:gd name="connsiteY5" fmla="*/ 485877 h 952845"/>
                <a:gd name="connsiteX6" fmla="*/ 123656 w 1574500"/>
                <a:gd name="connsiteY6" fmla="*/ 567360 h 952845"/>
                <a:gd name="connsiteX7" fmla="*/ 132705 w 1574500"/>
                <a:gd name="connsiteY7" fmla="*/ 618663 h 952845"/>
                <a:gd name="connsiteX8" fmla="*/ 113874 w 1574500"/>
                <a:gd name="connsiteY8" fmla="*/ 645814 h 952845"/>
                <a:gd name="connsiteX9" fmla="*/ 119910 w 1574500"/>
                <a:gd name="connsiteY9" fmla="*/ 679010 h 952845"/>
                <a:gd name="connsiteX10" fmla="*/ 192337 w 1574500"/>
                <a:gd name="connsiteY10" fmla="*/ 675992 h 952845"/>
                <a:gd name="connsiteX11" fmla="*/ 210444 w 1574500"/>
                <a:gd name="connsiteY11" fmla="*/ 739366 h 952845"/>
                <a:gd name="connsiteX12" fmla="*/ 216480 w 1574500"/>
                <a:gd name="connsiteY12" fmla="*/ 775580 h 952845"/>
                <a:gd name="connsiteX13" fmla="*/ 237605 w 1574500"/>
                <a:gd name="connsiteY13" fmla="*/ 817830 h 952845"/>
                <a:gd name="connsiteX14" fmla="*/ 227946 w 1574500"/>
                <a:gd name="connsiteY14" fmla="*/ 874216 h 952845"/>
                <a:gd name="connsiteX15" fmla="*/ 312230 w 1574500"/>
                <a:gd name="connsiteY15" fmla="*/ 952209 h 952845"/>
                <a:gd name="connsiteX16" fmla="*/ 396844 w 1574500"/>
                <a:gd name="connsiteY16" fmla="*/ 938866 h 952845"/>
                <a:gd name="connsiteX17" fmla="*/ 455399 w 1574500"/>
                <a:gd name="connsiteY17" fmla="*/ 952845 h 952845"/>
                <a:gd name="connsiteX18" fmla="*/ 509209 w 1574500"/>
                <a:gd name="connsiteY18" fmla="*/ 899311 h 952845"/>
                <a:gd name="connsiteX19" fmla="*/ 560017 w 1574500"/>
                <a:gd name="connsiteY19" fmla="*/ 944594 h 952845"/>
                <a:gd name="connsiteX20" fmla="*/ 566547 w 1574500"/>
                <a:gd name="connsiteY20" fmla="*/ 844990 h 952845"/>
                <a:gd name="connsiteX21" fmla="*/ 1532250 w 1574500"/>
                <a:gd name="connsiteY21" fmla="*/ 935525 h 952845"/>
                <a:gd name="connsiteX22" fmla="*/ 1574500 w 1574500"/>
                <a:gd name="connsiteY22" fmla="*/ 190123 h 952845"/>
                <a:gd name="connsiteX23" fmla="*/ 1191236 w 1574500"/>
                <a:gd name="connsiteY23" fmla="*/ 156927 h 952845"/>
                <a:gd name="connsiteX24" fmla="*/ 1010167 w 1574500"/>
                <a:gd name="connsiteY24" fmla="*/ 141837 h 952845"/>
                <a:gd name="connsiteX25" fmla="*/ 910579 w 1574500"/>
                <a:gd name="connsiteY25" fmla="*/ 138820 h 952845"/>
                <a:gd name="connsiteX26" fmla="*/ 744599 w 1574500"/>
                <a:gd name="connsiteY26" fmla="*/ 111659 h 952845"/>
                <a:gd name="connsiteX27" fmla="*/ 599743 w 1574500"/>
                <a:gd name="connsiteY27" fmla="*/ 93552 h 952845"/>
                <a:gd name="connsiteX28" fmla="*/ 29375 w 1574500"/>
                <a:gd name="connsiteY28" fmla="*/ 0 h 952845"/>
                <a:gd name="connsiteX0" fmla="*/ 29375 w 1574500"/>
                <a:gd name="connsiteY0" fmla="*/ 0 h 952845"/>
                <a:gd name="connsiteX1" fmla="*/ 26357 w 1574500"/>
                <a:gd name="connsiteY1" fmla="*/ 63374 h 952845"/>
                <a:gd name="connsiteX2" fmla="*/ 2215 w 1574500"/>
                <a:gd name="connsiteY2" fmla="*/ 129766 h 952845"/>
                <a:gd name="connsiteX3" fmla="*/ 0 w 1574500"/>
                <a:gd name="connsiteY3" fmla="*/ 308931 h 952845"/>
                <a:gd name="connsiteX4" fmla="*/ 86191 w 1574500"/>
                <a:gd name="connsiteY4" fmla="*/ 429646 h 952845"/>
                <a:gd name="connsiteX5" fmla="*/ 148421 w 1574500"/>
                <a:gd name="connsiteY5" fmla="*/ 485877 h 952845"/>
                <a:gd name="connsiteX6" fmla="*/ 123656 w 1574500"/>
                <a:gd name="connsiteY6" fmla="*/ 567360 h 952845"/>
                <a:gd name="connsiteX7" fmla="*/ 132705 w 1574500"/>
                <a:gd name="connsiteY7" fmla="*/ 618663 h 952845"/>
                <a:gd name="connsiteX8" fmla="*/ 113874 w 1574500"/>
                <a:gd name="connsiteY8" fmla="*/ 645814 h 952845"/>
                <a:gd name="connsiteX9" fmla="*/ 119910 w 1574500"/>
                <a:gd name="connsiteY9" fmla="*/ 679010 h 952845"/>
                <a:gd name="connsiteX10" fmla="*/ 192337 w 1574500"/>
                <a:gd name="connsiteY10" fmla="*/ 675992 h 952845"/>
                <a:gd name="connsiteX11" fmla="*/ 210444 w 1574500"/>
                <a:gd name="connsiteY11" fmla="*/ 739366 h 952845"/>
                <a:gd name="connsiteX12" fmla="*/ 216480 w 1574500"/>
                <a:gd name="connsiteY12" fmla="*/ 775580 h 952845"/>
                <a:gd name="connsiteX13" fmla="*/ 237605 w 1574500"/>
                <a:gd name="connsiteY13" fmla="*/ 817830 h 952845"/>
                <a:gd name="connsiteX14" fmla="*/ 227946 w 1574500"/>
                <a:gd name="connsiteY14" fmla="*/ 874216 h 952845"/>
                <a:gd name="connsiteX15" fmla="*/ 312230 w 1574500"/>
                <a:gd name="connsiteY15" fmla="*/ 952209 h 952845"/>
                <a:gd name="connsiteX16" fmla="*/ 396844 w 1574500"/>
                <a:gd name="connsiteY16" fmla="*/ 938866 h 952845"/>
                <a:gd name="connsiteX17" fmla="*/ 455399 w 1574500"/>
                <a:gd name="connsiteY17" fmla="*/ 952845 h 952845"/>
                <a:gd name="connsiteX18" fmla="*/ 513669 w 1574500"/>
                <a:gd name="connsiteY18" fmla="*/ 904089 h 952845"/>
                <a:gd name="connsiteX19" fmla="*/ 560017 w 1574500"/>
                <a:gd name="connsiteY19" fmla="*/ 944594 h 952845"/>
                <a:gd name="connsiteX20" fmla="*/ 566547 w 1574500"/>
                <a:gd name="connsiteY20" fmla="*/ 844990 h 952845"/>
                <a:gd name="connsiteX21" fmla="*/ 1532250 w 1574500"/>
                <a:gd name="connsiteY21" fmla="*/ 935525 h 952845"/>
                <a:gd name="connsiteX22" fmla="*/ 1574500 w 1574500"/>
                <a:gd name="connsiteY22" fmla="*/ 190123 h 952845"/>
                <a:gd name="connsiteX23" fmla="*/ 1191236 w 1574500"/>
                <a:gd name="connsiteY23" fmla="*/ 156927 h 952845"/>
                <a:gd name="connsiteX24" fmla="*/ 1010167 w 1574500"/>
                <a:gd name="connsiteY24" fmla="*/ 141837 h 952845"/>
                <a:gd name="connsiteX25" fmla="*/ 910579 w 1574500"/>
                <a:gd name="connsiteY25" fmla="*/ 138820 h 952845"/>
                <a:gd name="connsiteX26" fmla="*/ 744599 w 1574500"/>
                <a:gd name="connsiteY26" fmla="*/ 111659 h 952845"/>
                <a:gd name="connsiteX27" fmla="*/ 599743 w 1574500"/>
                <a:gd name="connsiteY27" fmla="*/ 93552 h 952845"/>
                <a:gd name="connsiteX28" fmla="*/ 29375 w 1574500"/>
                <a:gd name="connsiteY28" fmla="*/ 0 h 95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74500" h="952845">
                  <a:moveTo>
                    <a:pt x="29375" y="0"/>
                  </a:moveTo>
                  <a:lnTo>
                    <a:pt x="26357" y="63374"/>
                  </a:lnTo>
                  <a:lnTo>
                    <a:pt x="2215" y="129766"/>
                  </a:lnTo>
                  <a:cubicBezTo>
                    <a:pt x="1477" y="189488"/>
                    <a:pt x="738" y="249209"/>
                    <a:pt x="0" y="308931"/>
                  </a:cubicBezTo>
                  <a:lnTo>
                    <a:pt x="86191" y="429646"/>
                  </a:lnTo>
                  <a:lnTo>
                    <a:pt x="148421" y="485877"/>
                  </a:lnTo>
                  <a:lnTo>
                    <a:pt x="123656" y="567360"/>
                  </a:lnTo>
                  <a:lnTo>
                    <a:pt x="132705" y="618663"/>
                  </a:lnTo>
                  <a:lnTo>
                    <a:pt x="113874" y="645814"/>
                  </a:lnTo>
                  <a:lnTo>
                    <a:pt x="119910" y="679010"/>
                  </a:lnTo>
                  <a:lnTo>
                    <a:pt x="192337" y="675992"/>
                  </a:lnTo>
                  <a:lnTo>
                    <a:pt x="210444" y="739366"/>
                  </a:lnTo>
                  <a:lnTo>
                    <a:pt x="216480" y="775580"/>
                  </a:lnTo>
                  <a:lnTo>
                    <a:pt x="237605" y="817830"/>
                  </a:lnTo>
                  <a:lnTo>
                    <a:pt x="227946" y="874216"/>
                  </a:lnTo>
                  <a:lnTo>
                    <a:pt x="312230" y="952209"/>
                  </a:lnTo>
                  <a:lnTo>
                    <a:pt x="396844" y="938866"/>
                  </a:lnTo>
                  <a:lnTo>
                    <a:pt x="455399" y="952845"/>
                  </a:lnTo>
                  <a:lnTo>
                    <a:pt x="513669" y="904089"/>
                  </a:lnTo>
                  <a:lnTo>
                    <a:pt x="560017" y="944594"/>
                  </a:lnTo>
                  <a:lnTo>
                    <a:pt x="566547" y="844990"/>
                  </a:lnTo>
                  <a:lnTo>
                    <a:pt x="1532250" y="935525"/>
                  </a:lnTo>
                  <a:lnTo>
                    <a:pt x="1574500" y="190123"/>
                  </a:lnTo>
                  <a:lnTo>
                    <a:pt x="1191236" y="156927"/>
                  </a:lnTo>
                  <a:lnTo>
                    <a:pt x="1010167" y="141837"/>
                  </a:lnTo>
                  <a:lnTo>
                    <a:pt x="910579" y="138820"/>
                  </a:lnTo>
                  <a:lnTo>
                    <a:pt x="744599" y="111659"/>
                  </a:lnTo>
                  <a:lnTo>
                    <a:pt x="599743" y="93552"/>
                  </a:lnTo>
                  <a:lnTo>
                    <a:pt x="29375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27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ounded Rectangle 12">
            <a:extLst>
              <a:ext uri="{FF2B5EF4-FFF2-40B4-BE49-F238E27FC236}">
                <a16:creationId xmlns:a16="http://schemas.microsoft.com/office/drawing/2014/main" id="{68FE5810-3647-6B47-9B6E-C09C74EA272B}"/>
              </a:ext>
            </a:extLst>
          </p:cNvPr>
          <p:cNvSpPr/>
          <p:nvPr/>
        </p:nvSpPr>
        <p:spPr>
          <a:xfrm>
            <a:off x="138447" y="529402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348" name="Straight Connector 347"/>
          <p:cNvCxnSpPr/>
          <p:nvPr/>
        </p:nvCxnSpPr>
        <p:spPr>
          <a:xfrm>
            <a:off x="8487612" y="6799957"/>
            <a:ext cx="0" cy="92749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crossDiner_shadow_1">
            <a:extLst>
              <a:ext uri="{FF2B5EF4-FFF2-40B4-BE49-F238E27FC236}">
                <a16:creationId xmlns:a16="http://schemas.microsoft.com/office/drawing/2014/main" id="{7C7DB07B-0EF6-984C-9E19-2D539E464767}"/>
              </a:ext>
            </a:extLst>
          </p:cNvPr>
          <p:cNvGrpSpPr/>
          <p:nvPr/>
        </p:nvGrpSpPr>
        <p:grpSpPr>
          <a:xfrm rot="16200000">
            <a:off x="-644951" y="3496022"/>
            <a:ext cx="6339622" cy="108000"/>
            <a:chOff x="198349" y="2833808"/>
            <a:chExt cx="3888000" cy="180000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49034AF2-525B-3D4C-8660-72AE866C4B0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B046DFEA-09AF-6148-A922-9F7AB7330B2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241" name="crossDiner_shadow_2">
            <a:extLst>
              <a:ext uri="{FF2B5EF4-FFF2-40B4-BE49-F238E27FC236}">
                <a16:creationId xmlns:a16="http://schemas.microsoft.com/office/drawing/2014/main" id="{77014966-951A-CA48-97BE-C6E92EFFE44A}"/>
              </a:ext>
            </a:extLst>
          </p:cNvPr>
          <p:cNvGrpSpPr/>
          <p:nvPr/>
        </p:nvGrpSpPr>
        <p:grpSpPr>
          <a:xfrm rot="16200000">
            <a:off x="1764294" y="3496022"/>
            <a:ext cx="6339622" cy="108000"/>
            <a:chOff x="198349" y="2833808"/>
            <a:chExt cx="3888000" cy="180000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561BDAEF-1062-3D45-8D69-697EF51B01EE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F7CB18DE-8FFF-394F-95ED-3C09509AD92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244" name="crossDiner_shadow_3">
            <a:extLst>
              <a:ext uri="{FF2B5EF4-FFF2-40B4-BE49-F238E27FC236}">
                <a16:creationId xmlns:a16="http://schemas.microsoft.com/office/drawing/2014/main" id="{B9F5E015-039B-9742-96ED-2534D4B323B8}"/>
              </a:ext>
            </a:extLst>
          </p:cNvPr>
          <p:cNvGrpSpPr/>
          <p:nvPr/>
        </p:nvGrpSpPr>
        <p:grpSpPr>
          <a:xfrm rot="16200000">
            <a:off x="4181491" y="3496022"/>
            <a:ext cx="6339622" cy="108000"/>
            <a:chOff x="198349" y="2833808"/>
            <a:chExt cx="3888000" cy="180000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076C571F-A053-914F-90E1-DD612E7B6B17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F44B45DB-BAAA-FF42-AB27-263A07CE12D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247" name="crossDiner_shadow_4">
            <a:extLst>
              <a:ext uri="{FF2B5EF4-FFF2-40B4-BE49-F238E27FC236}">
                <a16:creationId xmlns:a16="http://schemas.microsoft.com/office/drawing/2014/main" id="{C13F1AA6-FDC5-4F47-BB37-3FEC2D321F7E}"/>
              </a:ext>
            </a:extLst>
          </p:cNvPr>
          <p:cNvGrpSpPr/>
          <p:nvPr/>
        </p:nvGrpSpPr>
        <p:grpSpPr>
          <a:xfrm rot="16200000">
            <a:off x="6590736" y="3496022"/>
            <a:ext cx="6339622" cy="108000"/>
            <a:chOff x="198349" y="2833808"/>
            <a:chExt cx="3888000" cy="180000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5D1593C6-E72D-4049-ABAB-CEBE4231FD9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517C770C-7000-E24F-982F-A7E2A3A82DA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2" name="crossDiner_1_sub_1"/>
          <p:cNvGrpSpPr/>
          <p:nvPr/>
        </p:nvGrpSpPr>
        <p:grpSpPr>
          <a:xfrm>
            <a:off x="154105" y="2643570"/>
            <a:ext cx="2317735" cy="1117894"/>
            <a:chOff x="154105" y="2643570"/>
            <a:chExt cx="2317735" cy="1117894"/>
          </a:xfrm>
        </p:grpSpPr>
        <p:pic>
          <p:nvPicPr>
            <p:cNvPr id="3" name="crossDiner_image">
              <a:extLst>
                <a:ext uri="{FF2B5EF4-FFF2-40B4-BE49-F238E27FC236}">
                  <a16:creationId xmlns:a16="http://schemas.microsoft.com/office/drawing/2014/main" id="{37EDC473-9498-4CA5-89FD-62F448244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22" y="2643570"/>
              <a:ext cx="446131" cy="446131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2537464"/>
              <a:ext cx="144000" cy="2304000"/>
            </a:xfrm>
            <a:prstGeom prst="rect">
              <a:avLst/>
            </a:prstGeom>
          </p:spPr>
        </p:pic>
        <p:sp>
          <p:nvSpPr>
            <p:cNvPr id="277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643040" y="2700773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Burger</a:t>
              </a:r>
            </a:p>
          </p:txBody>
        </p:sp>
        <p:sp>
          <p:nvSpPr>
            <p:cNvPr id="278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883957" y="3132884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</a:t>
              </a:r>
              <a:r>
                <a:rPr kumimoji="0" lang="en-IN" sz="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0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883957" y="3435031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2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2007642" y="3113988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3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2007642" y="3395624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2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191139" y="3160625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90.1%</a:t>
              </a:r>
            </a:p>
          </p:txBody>
        </p:sp>
      </p:grpSp>
      <p:grpSp>
        <p:nvGrpSpPr>
          <p:cNvPr id="4" name="crossDiner_1_sub_2"/>
          <p:cNvGrpSpPr/>
          <p:nvPr/>
        </p:nvGrpSpPr>
        <p:grpSpPr>
          <a:xfrm>
            <a:off x="154105" y="3639477"/>
            <a:ext cx="2317734" cy="1113912"/>
            <a:chOff x="154105" y="3639477"/>
            <a:chExt cx="2317734" cy="1113912"/>
          </a:xfrm>
        </p:grpSpPr>
        <p:pic>
          <p:nvPicPr>
            <p:cNvPr id="17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52BC2E78-1D3B-4ADC-8E8D-A9EC37B0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94" y="3639477"/>
              <a:ext cx="405573" cy="405573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3C4C5F47-B233-B349-9F34-7199A3936241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3529389"/>
              <a:ext cx="144000" cy="2304000"/>
            </a:xfrm>
            <a:prstGeom prst="rect">
              <a:avLst/>
            </a:prstGeom>
          </p:spPr>
        </p:pic>
        <p:sp>
          <p:nvSpPr>
            <p:cNvPr id="288" name="header_text">
              <a:extLst>
                <a:ext uri="{FF2B5EF4-FFF2-40B4-BE49-F238E27FC236}">
                  <a16:creationId xmlns:a16="http://schemas.microsoft.com/office/drawing/2014/main" id="{C9FD2F2B-2334-9648-84EC-14C97E64F042}"/>
                </a:ext>
              </a:extLst>
            </p:cNvPr>
            <p:cNvSpPr/>
            <p:nvPr/>
          </p:nvSpPr>
          <p:spPr>
            <a:xfrm>
              <a:off x="643039" y="3678783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Sandwich</a:t>
              </a:r>
            </a:p>
          </p:txBody>
        </p:sp>
        <p:sp>
          <p:nvSpPr>
            <p:cNvPr id="290" name="custombase1_text">
              <a:extLst>
                <a:ext uri="{FF2B5EF4-FFF2-40B4-BE49-F238E27FC236}">
                  <a16:creationId xmlns:a16="http://schemas.microsoft.com/office/drawing/2014/main" id="{8837E8C5-46EB-F94E-B90B-7FEF757FB9CF}"/>
                </a:ext>
              </a:extLst>
            </p:cNvPr>
            <p:cNvSpPr/>
            <p:nvPr/>
          </p:nvSpPr>
          <p:spPr>
            <a:xfrm>
              <a:off x="883957" y="4110894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1" name="custombase2_text">
              <a:extLst>
                <a:ext uri="{FF2B5EF4-FFF2-40B4-BE49-F238E27FC236}">
                  <a16:creationId xmlns:a16="http://schemas.microsoft.com/office/drawing/2014/main" id="{7DEFA290-F6E2-0041-9CC3-96B2DF91632E}"/>
                </a:ext>
              </a:extLst>
            </p:cNvPr>
            <p:cNvSpPr/>
            <p:nvPr/>
          </p:nvSpPr>
          <p:spPr>
            <a:xfrm>
              <a:off x="883957" y="4426689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2" name="custombase1_value">
              <a:extLst>
                <a:ext uri="{FF2B5EF4-FFF2-40B4-BE49-F238E27FC236}">
                  <a16:creationId xmlns:a16="http://schemas.microsoft.com/office/drawing/2014/main" id="{3C41F79E-63FB-1347-988C-573FC3CE8142}"/>
                </a:ext>
              </a:extLst>
            </p:cNvPr>
            <p:cNvSpPr/>
            <p:nvPr/>
          </p:nvSpPr>
          <p:spPr>
            <a:xfrm>
              <a:off x="2007642" y="4072653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3" name="custombase2_value">
              <a:extLst>
                <a:ext uri="{FF2B5EF4-FFF2-40B4-BE49-F238E27FC236}">
                  <a16:creationId xmlns:a16="http://schemas.microsoft.com/office/drawing/2014/main" id="{75E2AB33-BBD5-A041-B515-DEE8C58CF72D}"/>
                </a:ext>
              </a:extLst>
            </p:cNvPr>
            <p:cNvSpPr/>
            <p:nvPr/>
          </p:nvSpPr>
          <p:spPr>
            <a:xfrm>
              <a:off x="2007642" y="4408881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3" name="value">
              <a:extLst>
                <a:ext uri="{FF2B5EF4-FFF2-40B4-BE49-F238E27FC236}">
                  <a16:creationId xmlns:a16="http://schemas.microsoft.com/office/drawing/2014/main" id="{88C4EF00-4C01-6C48-AAC2-D4C8BC358015}"/>
                </a:ext>
              </a:extLst>
            </p:cNvPr>
            <p:cNvSpPr/>
            <p:nvPr/>
          </p:nvSpPr>
          <p:spPr>
            <a:xfrm>
              <a:off x="209029" y="4162489"/>
              <a:ext cx="6570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67.4%</a:t>
              </a:r>
            </a:p>
          </p:txBody>
        </p:sp>
      </p:grpSp>
      <p:grpSp>
        <p:nvGrpSpPr>
          <p:cNvPr id="6" name="crossDiner_1_sub_3"/>
          <p:cNvGrpSpPr/>
          <p:nvPr/>
        </p:nvGrpSpPr>
        <p:grpSpPr>
          <a:xfrm>
            <a:off x="154105" y="4605082"/>
            <a:ext cx="2317735" cy="1140233"/>
            <a:chOff x="154105" y="4605082"/>
            <a:chExt cx="2317735" cy="1140233"/>
          </a:xfrm>
        </p:grpSpPr>
        <p:pic>
          <p:nvPicPr>
            <p:cNvPr id="8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EFD99C2D-FDA8-4D77-83D2-8E1C35A4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67" y="4605082"/>
              <a:ext cx="450592" cy="450592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B710BC28-D63C-DD4E-9EC2-01816C0BA47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4521315"/>
              <a:ext cx="144000" cy="2304000"/>
            </a:xfrm>
            <a:prstGeom prst="rect">
              <a:avLst/>
            </a:prstGeom>
          </p:spPr>
        </p:pic>
        <p:sp>
          <p:nvSpPr>
            <p:cNvPr id="294" name="header_text">
              <a:extLst>
                <a:ext uri="{FF2B5EF4-FFF2-40B4-BE49-F238E27FC236}">
                  <a16:creationId xmlns:a16="http://schemas.microsoft.com/office/drawing/2014/main" id="{043EE7F7-CAB9-6042-9778-E9AAE9F78054}"/>
                </a:ext>
              </a:extLst>
            </p:cNvPr>
            <p:cNvSpPr/>
            <p:nvPr/>
          </p:nvSpPr>
          <p:spPr>
            <a:xfrm>
              <a:off x="643040" y="4680648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Pizza</a:t>
              </a:r>
            </a:p>
          </p:txBody>
        </p:sp>
        <p:sp>
          <p:nvSpPr>
            <p:cNvPr id="296" name="custombase1_text">
              <a:extLst>
                <a:ext uri="{FF2B5EF4-FFF2-40B4-BE49-F238E27FC236}">
                  <a16:creationId xmlns:a16="http://schemas.microsoft.com/office/drawing/2014/main" id="{1E91DB49-EEB5-6043-A8A2-12D49D329632}"/>
                </a:ext>
              </a:extLst>
            </p:cNvPr>
            <p:cNvSpPr/>
            <p:nvPr/>
          </p:nvSpPr>
          <p:spPr>
            <a:xfrm>
              <a:off x="883957" y="5113671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7" name="custombase2_text">
              <a:extLst>
                <a:ext uri="{FF2B5EF4-FFF2-40B4-BE49-F238E27FC236}">
                  <a16:creationId xmlns:a16="http://schemas.microsoft.com/office/drawing/2014/main" id="{81525F68-25BA-2C42-88E7-D4A403026D11}"/>
                </a:ext>
              </a:extLst>
            </p:cNvPr>
            <p:cNvSpPr/>
            <p:nvPr/>
          </p:nvSpPr>
          <p:spPr>
            <a:xfrm>
              <a:off x="883957" y="5415818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8" name="custombase1_value">
              <a:extLst>
                <a:ext uri="{FF2B5EF4-FFF2-40B4-BE49-F238E27FC236}">
                  <a16:creationId xmlns:a16="http://schemas.microsoft.com/office/drawing/2014/main" id="{021020E7-1BC8-7140-B853-0CBAC0D8CEBB}"/>
                </a:ext>
              </a:extLst>
            </p:cNvPr>
            <p:cNvSpPr/>
            <p:nvPr/>
          </p:nvSpPr>
          <p:spPr>
            <a:xfrm>
              <a:off x="2007642" y="5069733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9" name="custombase2_value">
              <a:extLst>
                <a:ext uri="{FF2B5EF4-FFF2-40B4-BE49-F238E27FC236}">
                  <a16:creationId xmlns:a16="http://schemas.microsoft.com/office/drawing/2014/main" id="{76CF534D-F736-874A-AA4E-ADA96294F1DD}"/>
                </a:ext>
              </a:extLst>
            </p:cNvPr>
            <p:cNvSpPr/>
            <p:nvPr/>
          </p:nvSpPr>
          <p:spPr>
            <a:xfrm>
              <a:off x="2007642" y="5405961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4" name="value">
              <a:extLst>
                <a:ext uri="{FF2B5EF4-FFF2-40B4-BE49-F238E27FC236}">
                  <a16:creationId xmlns:a16="http://schemas.microsoft.com/office/drawing/2014/main" id="{9514F6E8-7573-BB4D-BE8E-116B1361CA9E}"/>
                </a:ext>
              </a:extLst>
            </p:cNvPr>
            <p:cNvSpPr/>
            <p:nvPr/>
          </p:nvSpPr>
          <p:spPr>
            <a:xfrm>
              <a:off x="191139" y="5124597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60.3%</a:t>
              </a:r>
            </a:p>
          </p:txBody>
        </p:sp>
      </p:grpSp>
      <p:grpSp>
        <p:nvGrpSpPr>
          <p:cNvPr id="10" name="crossDiner_1_sub_4"/>
          <p:cNvGrpSpPr/>
          <p:nvPr/>
        </p:nvGrpSpPr>
        <p:grpSpPr>
          <a:xfrm>
            <a:off x="191139" y="5572674"/>
            <a:ext cx="2280701" cy="1046010"/>
            <a:chOff x="191139" y="5572674"/>
            <a:chExt cx="2280701" cy="1046010"/>
          </a:xfrm>
        </p:grpSpPr>
        <p:pic>
          <p:nvPicPr>
            <p:cNvPr id="5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0AA76075-CBDE-4E28-99EE-7145A2562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9" y="5572674"/>
              <a:ext cx="455098" cy="455098"/>
            </a:xfrm>
            <a:prstGeom prst="rect">
              <a:avLst/>
            </a:prstGeom>
          </p:spPr>
        </p:pic>
        <p:sp>
          <p:nvSpPr>
            <p:cNvPr id="300" name="header_text">
              <a:extLst>
                <a:ext uri="{FF2B5EF4-FFF2-40B4-BE49-F238E27FC236}">
                  <a16:creationId xmlns:a16="http://schemas.microsoft.com/office/drawing/2014/main" id="{8E3B926C-B70F-884A-8FA7-F8CF9B7A74F4}"/>
                </a:ext>
              </a:extLst>
            </p:cNvPr>
            <p:cNvSpPr/>
            <p:nvPr/>
          </p:nvSpPr>
          <p:spPr>
            <a:xfrm>
              <a:off x="643040" y="5658658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Mexican</a:t>
              </a:r>
            </a:p>
          </p:txBody>
        </p:sp>
        <p:sp>
          <p:nvSpPr>
            <p:cNvPr id="302" name="custombase1_text">
              <a:extLst>
                <a:ext uri="{FF2B5EF4-FFF2-40B4-BE49-F238E27FC236}">
                  <a16:creationId xmlns:a16="http://schemas.microsoft.com/office/drawing/2014/main" id="{95851758-B22E-7540-B4E6-B54562CFB297}"/>
                </a:ext>
              </a:extLst>
            </p:cNvPr>
            <p:cNvSpPr/>
            <p:nvPr/>
          </p:nvSpPr>
          <p:spPr>
            <a:xfrm>
              <a:off x="883957" y="6084642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3" name="custombase2_text">
              <a:extLst>
                <a:ext uri="{FF2B5EF4-FFF2-40B4-BE49-F238E27FC236}">
                  <a16:creationId xmlns:a16="http://schemas.microsoft.com/office/drawing/2014/main" id="{DBEFB3EA-A412-AF40-933A-0CA244993EFF}"/>
                </a:ext>
              </a:extLst>
            </p:cNvPr>
            <p:cNvSpPr/>
            <p:nvPr/>
          </p:nvSpPr>
          <p:spPr>
            <a:xfrm>
              <a:off x="883957" y="6386789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4" name="custombase1_value">
              <a:extLst>
                <a:ext uri="{FF2B5EF4-FFF2-40B4-BE49-F238E27FC236}">
                  <a16:creationId xmlns:a16="http://schemas.microsoft.com/office/drawing/2014/main" id="{CFA387EB-7D91-0D46-B31E-182D4A7B2554}"/>
                </a:ext>
              </a:extLst>
            </p:cNvPr>
            <p:cNvSpPr/>
            <p:nvPr/>
          </p:nvSpPr>
          <p:spPr>
            <a:xfrm>
              <a:off x="2007642" y="6046401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5" name="custombase2_value">
              <a:extLst>
                <a:ext uri="{FF2B5EF4-FFF2-40B4-BE49-F238E27FC236}">
                  <a16:creationId xmlns:a16="http://schemas.microsoft.com/office/drawing/2014/main" id="{AF39E539-83BD-B842-81E2-AC5A12D112B6}"/>
                </a:ext>
              </a:extLst>
            </p:cNvPr>
            <p:cNvSpPr/>
            <p:nvPr/>
          </p:nvSpPr>
          <p:spPr>
            <a:xfrm>
              <a:off x="2007642" y="6341685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5" name="value">
              <a:extLst>
                <a:ext uri="{FF2B5EF4-FFF2-40B4-BE49-F238E27FC236}">
                  <a16:creationId xmlns:a16="http://schemas.microsoft.com/office/drawing/2014/main" id="{D7C23937-888B-EB4A-B993-1030439A9258}"/>
                </a:ext>
              </a:extLst>
            </p:cNvPr>
            <p:cNvSpPr/>
            <p:nvPr/>
          </p:nvSpPr>
          <p:spPr>
            <a:xfrm>
              <a:off x="191139" y="6110559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48.1%</a:t>
              </a:r>
            </a:p>
          </p:txBody>
        </p:sp>
      </p:grpSp>
      <p:sp>
        <p:nvSpPr>
          <p:cNvPr id="223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32405"/>
            <a:ext cx="2911544" cy="220060"/>
            <a:chOff x="8269978" y="6605109"/>
            <a:chExt cx="2911544" cy="220060"/>
          </a:xfrm>
        </p:grpSpPr>
        <p:sp>
          <p:nvSpPr>
            <p:cNvPr id="227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00" name="slide_header_text">
            <a:extLst>
              <a:ext uri="{FF2B5EF4-FFF2-40B4-BE49-F238E27FC236}">
                <a16:creationId xmlns:a16="http://schemas.microsoft.com/office/drawing/2014/main" id="{07A5C411-3868-4AC4-927C-E12721FDF0D3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OTHER CHANNELS DO YOUR GUEST FREQUENT?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01" name="header_connector_1">
            <a:extLst>
              <a:ext uri="{FF2B5EF4-FFF2-40B4-BE49-F238E27FC236}">
                <a16:creationId xmlns:a16="http://schemas.microsoft.com/office/drawing/2014/main" id="{2EBDACF8-24DB-F540-AA3A-3E88546938FF}"/>
              </a:ext>
            </a:extLst>
          </p:cNvPr>
          <p:cNvCxnSpPr>
            <a:cxnSpLocks/>
          </p:cNvCxnSpPr>
          <p:nvPr/>
        </p:nvCxnSpPr>
        <p:spPr>
          <a:xfrm>
            <a:off x="144093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crossDiner_Topbx_1">
            <a:extLst>
              <a:ext uri="{FF2B5EF4-FFF2-40B4-BE49-F238E27FC236}">
                <a16:creationId xmlns:a16="http://schemas.microsoft.com/office/drawing/2014/main" id="{B3ABA1AF-F662-4A02-8C56-285C77AFF665}"/>
              </a:ext>
            </a:extLst>
          </p:cNvPr>
          <p:cNvGrpSpPr/>
          <p:nvPr/>
        </p:nvGrpSpPr>
        <p:grpSpPr>
          <a:xfrm>
            <a:off x="144093" y="528258"/>
            <a:ext cx="2314012" cy="680437"/>
            <a:chOff x="144093" y="528258"/>
            <a:chExt cx="2314012" cy="680437"/>
          </a:xfrm>
        </p:grpSpPr>
        <p:sp>
          <p:nvSpPr>
            <p:cNvPr id="602" name="Round Same Side Corner Rectangle 31">
              <a:extLst>
                <a:ext uri="{FF2B5EF4-FFF2-40B4-BE49-F238E27FC236}">
                  <a16:creationId xmlns:a16="http://schemas.microsoft.com/office/drawing/2014/main" id="{7E98FEF5-8DE4-B94D-8892-5196C69B5CDF}"/>
                </a:ext>
              </a:extLst>
            </p:cNvPr>
            <p:cNvSpPr/>
            <p:nvPr/>
          </p:nvSpPr>
          <p:spPr>
            <a:xfrm>
              <a:off x="144093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03" name="Picture 602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2A8133BE-0E1E-6441-8F36-36D575FE0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04" y="528258"/>
              <a:ext cx="383555" cy="680435"/>
            </a:xfrm>
            <a:prstGeom prst="rect">
              <a:avLst/>
            </a:prstGeom>
          </p:spPr>
        </p:pic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20A14C79-E92B-2D47-8026-390C16912D3E}"/>
                </a:ext>
              </a:extLst>
            </p:cNvPr>
            <p:cNvSpPr/>
            <p:nvPr/>
          </p:nvSpPr>
          <p:spPr>
            <a:xfrm>
              <a:off x="814726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04" name="header_connector_2">
            <a:extLst>
              <a:ext uri="{FF2B5EF4-FFF2-40B4-BE49-F238E27FC236}">
                <a16:creationId xmlns:a16="http://schemas.microsoft.com/office/drawing/2014/main" id="{EAE1DD1C-4AEB-6247-BFFD-0934886DB005}"/>
              </a:ext>
            </a:extLst>
          </p:cNvPr>
          <p:cNvCxnSpPr>
            <a:cxnSpLocks/>
          </p:cNvCxnSpPr>
          <p:nvPr/>
        </p:nvCxnSpPr>
        <p:spPr>
          <a:xfrm>
            <a:off x="2557314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crossDiner_Topbx_2">
            <a:extLst>
              <a:ext uri="{FF2B5EF4-FFF2-40B4-BE49-F238E27FC236}">
                <a16:creationId xmlns:a16="http://schemas.microsoft.com/office/drawing/2014/main" id="{26A9ACDA-7A41-4B57-8A77-D5029507C226}"/>
              </a:ext>
            </a:extLst>
          </p:cNvPr>
          <p:cNvGrpSpPr/>
          <p:nvPr/>
        </p:nvGrpSpPr>
        <p:grpSpPr>
          <a:xfrm>
            <a:off x="2557314" y="528258"/>
            <a:ext cx="2302085" cy="680437"/>
            <a:chOff x="2557314" y="528258"/>
            <a:chExt cx="2302085" cy="680437"/>
          </a:xfrm>
        </p:grpSpPr>
        <p:sp>
          <p:nvSpPr>
            <p:cNvPr id="605" name="Round Same Side Corner Rectangle 31">
              <a:extLst>
                <a:ext uri="{FF2B5EF4-FFF2-40B4-BE49-F238E27FC236}">
                  <a16:creationId xmlns:a16="http://schemas.microsoft.com/office/drawing/2014/main" id="{F1B58347-B9FB-3F4A-9F28-4FA00C294B41}"/>
                </a:ext>
              </a:extLst>
            </p:cNvPr>
            <p:cNvSpPr/>
            <p:nvPr/>
          </p:nvSpPr>
          <p:spPr>
            <a:xfrm>
              <a:off x="2557314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06" name="Picture 605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0C012BBD-671B-944B-9596-FA0752DD2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525" y="528258"/>
              <a:ext cx="383555" cy="680435"/>
            </a:xfrm>
            <a:prstGeom prst="rect">
              <a:avLst/>
            </a:prstGeom>
          </p:spPr>
        </p:pic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D9C66253-7EF7-3048-989A-72A37D889764}"/>
                </a:ext>
              </a:extLst>
            </p:cNvPr>
            <p:cNvSpPr/>
            <p:nvPr/>
          </p:nvSpPr>
          <p:spPr>
            <a:xfrm>
              <a:off x="3216020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2" name="crossDiner_shadowtop_1">
            <a:extLst>
              <a:ext uri="{FF2B5EF4-FFF2-40B4-BE49-F238E27FC236}">
                <a16:creationId xmlns:a16="http://schemas.microsoft.com/office/drawing/2014/main" id="{D3F33826-D88F-3045-A916-F6A6F3B758F7}"/>
              </a:ext>
            </a:extLst>
          </p:cNvPr>
          <p:cNvGrpSpPr/>
          <p:nvPr/>
        </p:nvGrpSpPr>
        <p:grpSpPr>
          <a:xfrm>
            <a:off x="154105" y="2630178"/>
            <a:ext cx="2304000" cy="144000"/>
            <a:chOff x="154105" y="2701739"/>
            <a:chExt cx="2304000" cy="144000"/>
          </a:xfrm>
        </p:grpSpPr>
        <p:pic>
          <p:nvPicPr>
            <p:cNvPr id="633" name="Picture 632">
              <a:extLst>
                <a:ext uri="{FF2B5EF4-FFF2-40B4-BE49-F238E27FC236}">
                  <a16:creationId xmlns:a16="http://schemas.microsoft.com/office/drawing/2014/main" id="{C323EE77-E80C-E74F-BCDC-A1328AF12F5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34" name="Picture 633">
              <a:extLst>
                <a:ext uri="{FF2B5EF4-FFF2-40B4-BE49-F238E27FC236}">
                  <a16:creationId xmlns:a16="http://schemas.microsoft.com/office/drawing/2014/main" id="{F9E56D86-EEFB-A844-B0DB-DED6A582B1E1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grpSp>
        <p:nvGrpSpPr>
          <p:cNvPr id="635" name="crossDiner_shadowtop_2">
            <a:extLst>
              <a:ext uri="{FF2B5EF4-FFF2-40B4-BE49-F238E27FC236}">
                <a16:creationId xmlns:a16="http://schemas.microsoft.com/office/drawing/2014/main" id="{3A91B508-23EC-794D-B6F6-8F3EBA9D2812}"/>
              </a:ext>
            </a:extLst>
          </p:cNvPr>
          <p:cNvGrpSpPr/>
          <p:nvPr/>
        </p:nvGrpSpPr>
        <p:grpSpPr>
          <a:xfrm>
            <a:off x="2507691" y="2630178"/>
            <a:ext cx="2304000" cy="144000"/>
            <a:chOff x="154105" y="2701739"/>
            <a:chExt cx="2304000" cy="144000"/>
          </a:xfrm>
        </p:grpSpPr>
        <p:pic>
          <p:nvPicPr>
            <p:cNvPr id="636" name="Picture 635">
              <a:extLst>
                <a:ext uri="{FF2B5EF4-FFF2-40B4-BE49-F238E27FC236}">
                  <a16:creationId xmlns:a16="http://schemas.microsoft.com/office/drawing/2014/main" id="{8AE338C8-E515-3741-9F5E-C0184936053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37" name="Picture 636">
              <a:extLst>
                <a:ext uri="{FF2B5EF4-FFF2-40B4-BE49-F238E27FC236}">
                  <a16:creationId xmlns:a16="http://schemas.microsoft.com/office/drawing/2014/main" id="{B0B2ED3E-6721-B346-B1C9-C02C2CED769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grpSp>
        <p:nvGrpSpPr>
          <p:cNvPr id="645" name="crossDiner_shadowtop_3">
            <a:extLst>
              <a:ext uri="{FF2B5EF4-FFF2-40B4-BE49-F238E27FC236}">
                <a16:creationId xmlns:a16="http://schemas.microsoft.com/office/drawing/2014/main" id="{F4A6BC36-05E5-8A43-8734-A01C8F3F92F6}"/>
              </a:ext>
            </a:extLst>
          </p:cNvPr>
          <p:cNvGrpSpPr/>
          <p:nvPr/>
        </p:nvGrpSpPr>
        <p:grpSpPr>
          <a:xfrm>
            <a:off x="4932839" y="2630178"/>
            <a:ext cx="2304000" cy="144000"/>
            <a:chOff x="154105" y="2701739"/>
            <a:chExt cx="2304000" cy="144000"/>
          </a:xfrm>
        </p:grpSpPr>
        <p:pic>
          <p:nvPicPr>
            <p:cNvPr id="646" name="Picture 645">
              <a:extLst>
                <a:ext uri="{FF2B5EF4-FFF2-40B4-BE49-F238E27FC236}">
                  <a16:creationId xmlns:a16="http://schemas.microsoft.com/office/drawing/2014/main" id="{D2F103DA-B91C-E845-BBDC-E803FAB9DFD9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47" name="Picture 646">
              <a:extLst>
                <a:ext uri="{FF2B5EF4-FFF2-40B4-BE49-F238E27FC236}">
                  <a16:creationId xmlns:a16="http://schemas.microsoft.com/office/drawing/2014/main" id="{341D3944-5CE6-234E-99CB-0676F18F2FC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grpSp>
        <p:nvGrpSpPr>
          <p:cNvPr id="655" name="crossDiner_shadowtop_4">
            <a:extLst>
              <a:ext uri="{FF2B5EF4-FFF2-40B4-BE49-F238E27FC236}">
                <a16:creationId xmlns:a16="http://schemas.microsoft.com/office/drawing/2014/main" id="{EAB82707-08A4-8C49-9DF1-1CC98F4E1FF7}"/>
              </a:ext>
            </a:extLst>
          </p:cNvPr>
          <p:cNvGrpSpPr/>
          <p:nvPr/>
        </p:nvGrpSpPr>
        <p:grpSpPr>
          <a:xfrm>
            <a:off x="7357987" y="2630178"/>
            <a:ext cx="2304000" cy="144000"/>
            <a:chOff x="154105" y="2701739"/>
            <a:chExt cx="2304000" cy="144000"/>
          </a:xfrm>
        </p:grpSpPr>
        <p:pic>
          <p:nvPicPr>
            <p:cNvPr id="656" name="Picture 655">
              <a:extLst>
                <a:ext uri="{FF2B5EF4-FFF2-40B4-BE49-F238E27FC236}">
                  <a16:creationId xmlns:a16="http://schemas.microsoft.com/office/drawing/2014/main" id="{C3F52878-3488-D148-B5AC-B2B30832F72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57" name="Picture 656">
              <a:extLst>
                <a:ext uri="{FF2B5EF4-FFF2-40B4-BE49-F238E27FC236}">
                  <a16:creationId xmlns:a16="http://schemas.microsoft.com/office/drawing/2014/main" id="{772808E7-8D46-DB44-AC5B-EF3C60C68F0E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grpSp>
        <p:nvGrpSpPr>
          <p:cNvPr id="665" name="crossDiner_shadowtop_5">
            <a:extLst>
              <a:ext uri="{FF2B5EF4-FFF2-40B4-BE49-F238E27FC236}">
                <a16:creationId xmlns:a16="http://schemas.microsoft.com/office/drawing/2014/main" id="{F2352280-DB63-F44F-BFCE-6400E333C78B}"/>
              </a:ext>
            </a:extLst>
          </p:cNvPr>
          <p:cNvGrpSpPr/>
          <p:nvPr/>
        </p:nvGrpSpPr>
        <p:grpSpPr>
          <a:xfrm>
            <a:off x="9727476" y="2630178"/>
            <a:ext cx="2304000" cy="144000"/>
            <a:chOff x="154105" y="2701739"/>
            <a:chExt cx="2304000" cy="144000"/>
          </a:xfrm>
        </p:grpSpPr>
        <p:pic>
          <p:nvPicPr>
            <p:cNvPr id="666" name="Picture 665">
              <a:extLst>
                <a:ext uri="{FF2B5EF4-FFF2-40B4-BE49-F238E27FC236}">
                  <a16:creationId xmlns:a16="http://schemas.microsoft.com/office/drawing/2014/main" id="{E5BDB882-B527-DF4D-9F0C-4802DC267F7A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  <p:pic>
          <p:nvPicPr>
            <p:cNvPr id="667" name="Picture 666">
              <a:extLst>
                <a:ext uri="{FF2B5EF4-FFF2-40B4-BE49-F238E27FC236}">
                  <a16:creationId xmlns:a16="http://schemas.microsoft.com/office/drawing/2014/main" id="{FE7386AD-270C-A243-A023-3BAA9290B8FF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105" y="1621739"/>
              <a:ext cx="144000" cy="2304000"/>
            </a:xfrm>
            <a:prstGeom prst="rect">
              <a:avLst/>
            </a:prstGeom>
          </p:spPr>
        </p:pic>
      </p:grpSp>
      <p:cxnSp>
        <p:nvCxnSpPr>
          <p:cNvPr id="607" name="header_connector_3">
            <a:extLst>
              <a:ext uri="{FF2B5EF4-FFF2-40B4-BE49-F238E27FC236}">
                <a16:creationId xmlns:a16="http://schemas.microsoft.com/office/drawing/2014/main" id="{BFB897C1-AF96-FD47-A601-AC1571965F4F}"/>
              </a:ext>
            </a:extLst>
          </p:cNvPr>
          <p:cNvCxnSpPr>
            <a:cxnSpLocks/>
          </p:cNvCxnSpPr>
          <p:nvPr/>
        </p:nvCxnSpPr>
        <p:spPr>
          <a:xfrm>
            <a:off x="4970535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crossDiner_Topbx_3">
            <a:extLst>
              <a:ext uri="{FF2B5EF4-FFF2-40B4-BE49-F238E27FC236}">
                <a16:creationId xmlns:a16="http://schemas.microsoft.com/office/drawing/2014/main" id="{13BDE5F0-3FFD-4E4A-B233-D551E66BC0E7}"/>
              </a:ext>
            </a:extLst>
          </p:cNvPr>
          <p:cNvGrpSpPr/>
          <p:nvPr/>
        </p:nvGrpSpPr>
        <p:grpSpPr>
          <a:xfrm>
            <a:off x="4970535" y="528258"/>
            <a:ext cx="2306061" cy="680437"/>
            <a:chOff x="4970535" y="528258"/>
            <a:chExt cx="2306061" cy="680437"/>
          </a:xfrm>
        </p:grpSpPr>
        <p:sp>
          <p:nvSpPr>
            <p:cNvPr id="608" name="Round Same Side Corner Rectangle 31">
              <a:extLst>
                <a:ext uri="{FF2B5EF4-FFF2-40B4-BE49-F238E27FC236}">
                  <a16:creationId xmlns:a16="http://schemas.microsoft.com/office/drawing/2014/main" id="{15C00CA5-6480-AC4C-BEB2-95FC07027BA1}"/>
                </a:ext>
              </a:extLst>
            </p:cNvPr>
            <p:cNvSpPr/>
            <p:nvPr/>
          </p:nvSpPr>
          <p:spPr>
            <a:xfrm>
              <a:off x="4970535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09" name="Picture 608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C405355D-9DB1-9F44-9B25-C3F3FC08E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746" y="528258"/>
              <a:ext cx="383555" cy="680435"/>
            </a:xfrm>
            <a:prstGeom prst="rect">
              <a:avLst/>
            </a:prstGeom>
          </p:spPr>
        </p:pic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F900C165-9F2B-AE46-A67B-F773857630FF}"/>
                </a:ext>
              </a:extLst>
            </p:cNvPr>
            <p:cNvSpPr/>
            <p:nvPr/>
          </p:nvSpPr>
          <p:spPr>
            <a:xfrm>
              <a:off x="5633217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10" name="header_connector_4">
            <a:extLst>
              <a:ext uri="{FF2B5EF4-FFF2-40B4-BE49-F238E27FC236}">
                <a16:creationId xmlns:a16="http://schemas.microsoft.com/office/drawing/2014/main" id="{30192A26-22B6-2C45-A290-BAFF530EDD33}"/>
              </a:ext>
            </a:extLst>
          </p:cNvPr>
          <p:cNvCxnSpPr>
            <a:cxnSpLocks/>
          </p:cNvCxnSpPr>
          <p:nvPr/>
        </p:nvCxnSpPr>
        <p:spPr>
          <a:xfrm>
            <a:off x="7383756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crossDiner_Topbx_4">
            <a:extLst>
              <a:ext uri="{FF2B5EF4-FFF2-40B4-BE49-F238E27FC236}">
                <a16:creationId xmlns:a16="http://schemas.microsoft.com/office/drawing/2014/main" id="{18884F62-DD95-45FB-8B74-AAF4C5DDE2FE}"/>
              </a:ext>
            </a:extLst>
          </p:cNvPr>
          <p:cNvGrpSpPr/>
          <p:nvPr/>
        </p:nvGrpSpPr>
        <p:grpSpPr>
          <a:xfrm>
            <a:off x="7383756" y="528258"/>
            <a:ext cx="2302085" cy="680437"/>
            <a:chOff x="7383756" y="528258"/>
            <a:chExt cx="2302085" cy="680437"/>
          </a:xfrm>
        </p:grpSpPr>
        <p:sp>
          <p:nvSpPr>
            <p:cNvPr id="611" name="Round Same Side Corner Rectangle 31">
              <a:extLst>
                <a:ext uri="{FF2B5EF4-FFF2-40B4-BE49-F238E27FC236}">
                  <a16:creationId xmlns:a16="http://schemas.microsoft.com/office/drawing/2014/main" id="{053E95A5-4CC9-5B45-8447-7FF5C9F3064E}"/>
                </a:ext>
              </a:extLst>
            </p:cNvPr>
            <p:cNvSpPr/>
            <p:nvPr/>
          </p:nvSpPr>
          <p:spPr>
            <a:xfrm>
              <a:off x="7383756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12" name="Picture 61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DEC1BF24-45CD-B845-B944-CDF10F33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1967" y="528258"/>
              <a:ext cx="383555" cy="680435"/>
            </a:xfrm>
            <a:prstGeom prst="rect">
              <a:avLst/>
            </a:prstGeom>
          </p:spPr>
        </p:pic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A27DA488-E443-CB46-8A7F-2E21CEE16468}"/>
                </a:ext>
              </a:extLst>
            </p:cNvPr>
            <p:cNvSpPr/>
            <p:nvPr/>
          </p:nvSpPr>
          <p:spPr>
            <a:xfrm>
              <a:off x="8042462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13" name="header_connector_5">
            <a:extLst>
              <a:ext uri="{FF2B5EF4-FFF2-40B4-BE49-F238E27FC236}">
                <a16:creationId xmlns:a16="http://schemas.microsoft.com/office/drawing/2014/main" id="{77DDEA37-9218-4249-8238-ADE2B922D0B9}"/>
              </a:ext>
            </a:extLst>
          </p:cNvPr>
          <p:cNvCxnSpPr>
            <a:cxnSpLocks/>
          </p:cNvCxnSpPr>
          <p:nvPr/>
        </p:nvCxnSpPr>
        <p:spPr>
          <a:xfrm>
            <a:off x="9796976" y="1212395"/>
            <a:ext cx="225811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crossDiner_Topbx_5">
            <a:extLst>
              <a:ext uri="{FF2B5EF4-FFF2-40B4-BE49-F238E27FC236}">
                <a16:creationId xmlns:a16="http://schemas.microsoft.com/office/drawing/2014/main" id="{6DD2F7AC-2A7B-411A-A32E-2330ACCF60FA}"/>
              </a:ext>
            </a:extLst>
          </p:cNvPr>
          <p:cNvGrpSpPr/>
          <p:nvPr/>
        </p:nvGrpSpPr>
        <p:grpSpPr>
          <a:xfrm>
            <a:off x="9796976" y="528258"/>
            <a:ext cx="2298110" cy="680437"/>
            <a:chOff x="9796976" y="528258"/>
            <a:chExt cx="2298110" cy="680437"/>
          </a:xfrm>
        </p:grpSpPr>
        <p:sp>
          <p:nvSpPr>
            <p:cNvPr id="614" name="Round Same Side Corner Rectangle 31">
              <a:extLst>
                <a:ext uri="{FF2B5EF4-FFF2-40B4-BE49-F238E27FC236}">
                  <a16:creationId xmlns:a16="http://schemas.microsoft.com/office/drawing/2014/main" id="{83709D21-F00B-2349-967C-CFED5C8721DC}"/>
                </a:ext>
              </a:extLst>
            </p:cNvPr>
            <p:cNvSpPr/>
            <p:nvPr/>
          </p:nvSpPr>
          <p:spPr>
            <a:xfrm>
              <a:off x="9796976" y="549138"/>
              <a:ext cx="2258117" cy="659557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615" name="Picture 614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A95AFA8-6F3E-F741-A093-ED27B331A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5187" y="528258"/>
              <a:ext cx="383555" cy="680435"/>
            </a:xfrm>
            <a:prstGeom prst="rect">
              <a:avLst/>
            </a:prstGeom>
          </p:spPr>
        </p:pic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4EB2D3B6-55EC-4F41-B3B9-EC35A152E7A3}"/>
                </a:ext>
              </a:extLst>
            </p:cNvPr>
            <p:cNvSpPr/>
            <p:nvPr/>
          </p:nvSpPr>
          <p:spPr>
            <a:xfrm>
              <a:off x="10451707" y="573286"/>
              <a:ext cx="1643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crossDiner_2_sub_1"/>
          <p:cNvGrpSpPr/>
          <p:nvPr/>
        </p:nvGrpSpPr>
        <p:grpSpPr>
          <a:xfrm>
            <a:off x="2534372" y="2703731"/>
            <a:ext cx="2317734" cy="1087986"/>
            <a:chOff x="2534372" y="2703731"/>
            <a:chExt cx="2317734" cy="1087986"/>
          </a:xfrm>
        </p:grpSpPr>
        <p:pic>
          <p:nvPicPr>
            <p:cNvPr id="281" name="picture 100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4372" y="2567717"/>
              <a:ext cx="144000" cy="2304000"/>
            </a:xfrm>
            <a:prstGeom prst="rect">
              <a:avLst/>
            </a:prstGeom>
          </p:spPr>
        </p:pic>
        <p:sp>
          <p:nvSpPr>
            <p:cNvPr id="287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3023306" y="2703731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Burger</a:t>
              </a:r>
            </a:p>
          </p:txBody>
        </p:sp>
        <p:sp>
          <p:nvSpPr>
            <p:cNvPr id="307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3264224" y="3165821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7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3264224" y="3467968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</a:t>
              </a:r>
              <a:r>
                <a:rPr kumimoji="0" lang="en-IN" sz="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8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4387909" y="3146925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9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4387909" y="3442209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6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2571406" y="3190878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90.1%</a:t>
              </a:r>
            </a:p>
          </p:txBody>
        </p:sp>
        <p:pic>
          <p:nvPicPr>
            <p:cNvPr id="9" name="crossDiner_image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9C590B8D-553A-4007-8EDE-EEEC96C1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896" y="2756452"/>
              <a:ext cx="497925" cy="424070"/>
            </a:xfrm>
            <a:prstGeom prst="rect">
              <a:avLst/>
            </a:prstGeom>
          </p:spPr>
        </p:pic>
      </p:grpSp>
      <p:grpSp>
        <p:nvGrpSpPr>
          <p:cNvPr id="671" name="header_colouredImage1"/>
          <p:cNvGrpSpPr/>
          <p:nvPr/>
        </p:nvGrpSpPr>
        <p:grpSpPr>
          <a:xfrm>
            <a:off x="107433" y="544293"/>
            <a:ext cx="613923" cy="630392"/>
            <a:chOff x="107433" y="544293"/>
            <a:chExt cx="613923" cy="630392"/>
          </a:xfrm>
        </p:grpSpPr>
        <p:graphicFrame>
          <p:nvGraphicFramePr>
            <p:cNvPr id="672" name="chart">
              <a:extLst>
                <a:ext uri="{FF2B5EF4-FFF2-40B4-BE49-F238E27FC236}">
                  <a16:creationId xmlns:a16="http://schemas.microsoft.com/office/drawing/2014/main" id="{5B0F6806-E5A4-B742-AD04-8C2855C7BE62}"/>
                </a:ext>
              </a:extLst>
            </p:cNvPr>
            <p:cNvGraphicFramePr/>
            <p:nvPr/>
          </p:nvGraphicFramePr>
          <p:xfrm>
            <a:off x="107433" y="544293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pic>
          <p:nvPicPr>
            <p:cNvPr id="673" name="image">
              <a:extLst>
                <a:ext uri="{FF2B5EF4-FFF2-40B4-BE49-F238E27FC236}">
                  <a16:creationId xmlns:a16="http://schemas.microsoft.com/office/drawing/2014/main" id="{AB99D9B5-8993-6143-8518-08CB1A07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05" y="611882"/>
              <a:ext cx="552051" cy="552051"/>
            </a:xfrm>
            <a:prstGeom prst="rect">
              <a:avLst/>
            </a:prstGeom>
          </p:spPr>
        </p:pic>
        <p:cxnSp>
          <p:nvCxnSpPr>
            <p:cNvPr id="674" name="connector">
              <a:extLst>
                <a:ext uri="{FF2B5EF4-FFF2-40B4-BE49-F238E27FC236}">
                  <a16:creationId xmlns:a16="http://schemas.microsoft.com/office/drawing/2014/main" id="{161D6280-8B70-ED4A-9DFD-DEF05DBC1BE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64906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5" name="header_colouredImage2"/>
          <p:cNvGrpSpPr/>
          <p:nvPr/>
        </p:nvGrpSpPr>
        <p:grpSpPr>
          <a:xfrm>
            <a:off x="2550517" y="536055"/>
            <a:ext cx="617216" cy="648000"/>
            <a:chOff x="2550517" y="536055"/>
            <a:chExt cx="617216" cy="648000"/>
          </a:xfrm>
        </p:grpSpPr>
        <p:graphicFrame>
          <p:nvGraphicFramePr>
            <p:cNvPr id="676" name="chart">
              <a:extLst>
                <a:ext uri="{FF2B5EF4-FFF2-40B4-BE49-F238E27FC236}">
                  <a16:creationId xmlns:a16="http://schemas.microsoft.com/office/drawing/2014/main" id="{B62CAB20-75D5-1D4E-8DCA-D4CD6DFAD087}"/>
                </a:ext>
              </a:extLst>
            </p:cNvPr>
            <p:cNvGraphicFramePr/>
            <p:nvPr/>
          </p:nvGraphicFramePr>
          <p:xfrm>
            <a:off x="2550517" y="536055"/>
            <a:ext cx="598160" cy="64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677" name="image">
              <a:extLst>
                <a:ext uri="{FF2B5EF4-FFF2-40B4-BE49-F238E27FC236}">
                  <a16:creationId xmlns:a16="http://schemas.microsoft.com/office/drawing/2014/main" id="{B91874FC-6136-0F4F-8CB6-E5615710A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262" y="605532"/>
              <a:ext cx="567471" cy="567471"/>
            </a:xfrm>
            <a:prstGeom prst="rect">
              <a:avLst/>
            </a:prstGeom>
          </p:spPr>
        </p:pic>
        <p:cxnSp>
          <p:nvCxnSpPr>
            <p:cNvPr id="678" name="connector">
              <a:extLst>
                <a:ext uri="{FF2B5EF4-FFF2-40B4-BE49-F238E27FC236}">
                  <a16:creationId xmlns:a16="http://schemas.microsoft.com/office/drawing/2014/main" id="{80355FF5-50B7-E84F-90DF-3FAFCAFDE2B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79228" y="864907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9" name="header_colouredImage3"/>
          <p:cNvGrpSpPr/>
          <p:nvPr/>
        </p:nvGrpSpPr>
        <p:grpSpPr>
          <a:xfrm>
            <a:off x="4970464" y="544293"/>
            <a:ext cx="613923" cy="630392"/>
            <a:chOff x="4970464" y="544293"/>
            <a:chExt cx="613923" cy="630392"/>
          </a:xfrm>
        </p:grpSpPr>
        <p:graphicFrame>
          <p:nvGraphicFramePr>
            <p:cNvPr id="680" name="chart">
              <a:extLst>
                <a:ext uri="{FF2B5EF4-FFF2-40B4-BE49-F238E27FC236}">
                  <a16:creationId xmlns:a16="http://schemas.microsoft.com/office/drawing/2014/main" id="{3B7D11ED-0F39-3F41-8ED2-D85A5F254BC2}"/>
                </a:ext>
              </a:extLst>
            </p:cNvPr>
            <p:cNvGraphicFramePr/>
            <p:nvPr/>
          </p:nvGraphicFramePr>
          <p:xfrm>
            <a:off x="4970464" y="544293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pic>
          <p:nvPicPr>
            <p:cNvPr id="681" name="image">
              <a:extLst>
                <a:ext uri="{FF2B5EF4-FFF2-40B4-BE49-F238E27FC236}">
                  <a16:creationId xmlns:a16="http://schemas.microsoft.com/office/drawing/2014/main" id="{E234A279-7DBF-864E-BB4D-C1CC7C0BC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336" y="611882"/>
              <a:ext cx="552051" cy="552051"/>
            </a:xfrm>
            <a:prstGeom prst="rect">
              <a:avLst/>
            </a:prstGeom>
          </p:spPr>
        </p:pic>
        <p:cxnSp>
          <p:nvCxnSpPr>
            <p:cNvPr id="682" name="connector">
              <a:extLst>
                <a:ext uri="{FF2B5EF4-FFF2-40B4-BE49-F238E27FC236}">
                  <a16:creationId xmlns:a16="http://schemas.microsoft.com/office/drawing/2014/main" id="{989D260F-8ACF-1348-9191-AAEE0858F6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88474" y="864908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3" name="header_colouredImage4"/>
          <p:cNvGrpSpPr/>
          <p:nvPr/>
        </p:nvGrpSpPr>
        <p:grpSpPr>
          <a:xfrm>
            <a:off x="7373799" y="544293"/>
            <a:ext cx="613923" cy="630392"/>
            <a:chOff x="7373799" y="544293"/>
            <a:chExt cx="613923" cy="630392"/>
          </a:xfrm>
        </p:grpSpPr>
        <p:graphicFrame>
          <p:nvGraphicFramePr>
            <p:cNvPr id="684" name="chart">
              <a:extLst>
                <a:ext uri="{FF2B5EF4-FFF2-40B4-BE49-F238E27FC236}">
                  <a16:creationId xmlns:a16="http://schemas.microsoft.com/office/drawing/2014/main" id="{77CF03EB-37E9-FE4E-A67D-349B8C9A4CDE}"/>
                </a:ext>
              </a:extLst>
            </p:cNvPr>
            <p:cNvGraphicFramePr/>
            <p:nvPr/>
          </p:nvGraphicFramePr>
          <p:xfrm>
            <a:off x="7373799" y="544293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pic>
          <p:nvPicPr>
            <p:cNvPr id="685" name="image">
              <a:extLst>
                <a:ext uri="{FF2B5EF4-FFF2-40B4-BE49-F238E27FC236}">
                  <a16:creationId xmlns:a16="http://schemas.microsoft.com/office/drawing/2014/main" id="{B6311701-86A0-3B41-8715-3EEF2CD7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671" y="611882"/>
              <a:ext cx="552051" cy="552051"/>
            </a:xfrm>
            <a:prstGeom prst="rect">
              <a:avLst/>
            </a:prstGeom>
          </p:spPr>
        </p:pic>
        <p:cxnSp>
          <p:nvCxnSpPr>
            <p:cNvPr id="686" name="connector">
              <a:extLst>
                <a:ext uri="{FF2B5EF4-FFF2-40B4-BE49-F238E27FC236}">
                  <a16:creationId xmlns:a16="http://schemas.microsoft.com/office/drawing/2014/main" id="{3FED4C36-3984-EC4A-85A9-CCDEEEB4599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05672" y="864908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7" name="header_colouredImage5"/>
          <p:cNvGrpSpPr/>
          <p:nvPr/>
        </p:nvGrpSpPr>
        <p:grpSpPr>
          <a:xfrm>
            <a:off x="9785507" y="544293"/>
            <a:ext cx="613923" cy="630392"/>
            <a:chOff x="9785507" y="544293"/>
            <a:chExt cx="613923" cy="630392"/>
          </a:xfrm>
        </p:grpSpPr>
        <p:graphicFrame>
          <p:nvGraphicFramePr>
            <p:cNvPr id="688" name="chart">
              <a:extLst>
                <a:ext uri="{FF2B5EF4-FFF2-40B4-BE49-F238E27FC236}">
                  <a16:creationId xmlns:a16="http://schemas.microsoft.com/office/drawing/2014/main" id="{A1152968-F59C-054A-89D1-4F3FB3CB31B1}"/>
                </a:ext>
              </a:extLst>
            </p:cNvPr>
            <p:cNvGraphicFramePr/>
            <p:nvPr/>
          </p:nvGraphicFramePr>
          <p:xfrm>
            <a:off x="9785507" y="544293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pic>
          <p:nvPicPr>
            <p:cNvPr id="689" name="image">
              <a:extLst>
                <a:ext uri="{FF2B5EF4-FFF2-40B4-BE49-F238E27FC236}">
                  <a16:creationId xmlns:a16="http://schemas.microsoft.com/office/drawing/2014/main" id="{E07FB3DA-1BBA-BE43-8B33-22D621AE6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379" y="611882"/>
              <a:ext cx="552051" cy="552051"/>
            </a:xfrm>
            <a:prstGeom prst="rect">
              <a:avLst/>
            </a:prstGeom>
          </p:spPr>
        </p:pic>
        <p:cxnSp>
          <p:nvCxnSpPr>
            <p:cNvPr id="690" name="connector">
              <a:extLst>
                <a:ext uri="{FF2B5EF4-FFF2-40B4-BE49-F238E27FC236}">
                  <a16:creationId xmlns:a16="http://schemas.microsoft.com/office/drawing/2014/main" id="{C0C262C4-52AF-B746-91DF-3D18A7289E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714918" y="864908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crossDiner_2_sub_2"/>
          <p:cNvGrpSpPr/>
          <p:nvPr/>
        </p:nvGrpSpPr>
        <p:grpSpPr>
          <a:xfrm>
            <a:off x="2534372" y="3681740"/>
            <a:ext cx="2317734" cy="1101902"/>
            <a:chOff x="2534372" y="3681740"/>
            <a:chExt cx="2317734" cy="1101902"/>
          </a:xfrm>
        </p:grpSpPr>
        <p:pic>
          <p:nvPicPr>
            <p:cNvPr id="378" name="picture 101">
              <a:extLst>
                <a:ext uri="{FF2B5EF4-FFF2-40B4-BE49-F238E27FC236}">
                  <a16:creationId xmlns:a16="http://schemas.microsoft.com/office/drawing/2014/main" id="{3C4C5F47-B233-B349-9F34-7199A3936241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4372" y="3559642"/>
              <a:ext cx="144000" cy="2304000"/>
            </a:xfrm>
            <a:prstGeom prst="rect">
              <a:avLst/>
            </a:prstGeom>
          </p:spPr>
        </p:pic>
        <p:sp>
          <p:nvSpPr>
            <p:cNvPr id="379" name="header_text">
              <a:extLst>
                <a:ext uri="{FF2B5EF4-FFF2-40B4-BE49-F238E27FC236}">
                  <a16:creationId xmlns:a16="http://schemas.microsoft.com/office/drawing/2014/main" id="{C9FD2F2B-2334-9648-84EC-14C97E64F042}"/>
                </a:ext>
              </a:extLst>
            </p:cNvPr>
            <p:cNvSpPr/>
            <p:nvPr/>
          </p:nvSpPr>
          <p:spPr>
            <a:xfrm>
              <a:off x="3023306" y="3681740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Sandwich</a:t>
              </a:r>
            </a:p>
          </p:txBody>
        </p:sp>
        <p:sp>
          <p:nvSpPr>
            <p:cNvPr id="380" name="custombase1_text">
              <a:extLst>
                <a:ext uri="{FF2B5EF4-FFF2-40B4-BE49-F238E27FC236}">
                  <a16:creationId xmlns:a16="http://schemas.microsoft.com/office/drawing/2014/main" id="{8837E8C5-46EB-F94E-B90B-7FEF757FB9CF}"/>
                </a:ext>
              </a:extLst>
            </p:cNvPr>
            <p:cNvSpPr/>
            <p:nvPr/>
          </p:nvSpPr>
          <p:spPr>
            <a:xfrm>
              <a:off x="3264224" y="4115193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1" name="custombase2_text">
              <a:extLst>
                <a:ext uri="{FF2B5EF4-FFF2-40B4-BE49-F238E27FC236}">
                  <a16:creationId xmlns:a16="http://schemas.microsoft.com/office/drawing/2014/main" id="{7DEFA290-F6E2-0041-9CC3-96B2DF91632E}"/>
                </a:ext>
              </a:extLst>
            </p:cNvPr>
            <p:cNvSpPr/>
            <p:nvPr/>
          </p:nvSpPr>
          <p:spPr>
            <a:xfrm>
              <a:off x="3264224" y="4444636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4" name="custombase1_value">
              <a:extLst>
                <a:ext uri="{FF2B5EF4-FFF2-40B4-BE49-F238E27FC236}">
                  <a16:creationId xmlns:a16="http://schemas.microsoft.com/office/drawing/2014/main" id="{3C41F79E-63FB-1347-988C-573FC3CE8142}"/>
                </a:ext>
              </a:extLst>
            </p:cNvPr>
            <p:cNvSpPr/>
            <p:nvPr/>
          </p:nvSpPr>
          <p:spPr>
            <a:xfrm>
              <a:off x="4387909" y="4090600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7" name="custombase2_value">
              <a:extLst>
                <a:ext uri="{FF2B5EF4-FFF2-40B4-BE49-F238E27FC236}">
                  <a16:creationId xmlns:a16="http://schemas.microsoft.com/office/drawing/2014/main" id="{75E2AB33-BBD5-A041-B515-DEE8C58CF72D}"/>
                </a:ext>
              </a:extLst>
            </p:cNvPr>
            <p:cNvSpPr/>
            <p:nvPr/>
          </p:nvSpPr>
          <p:spPr>
            <a:xfrm>
              <a:off x="4387909" y="4413180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9" name="value">
              <a:extLst>
                <a:ext uri="{FF2B5EF4-FFF2-40B4-BE49-F238E27FC236}">
                  <a16:creationId xmlns:a16="http://schemas.microsoft.com/office/drawing/2014/main" id="{88C4EF00-4C01-6C48-AAC2-D4C8BC358015}"/>
                </a:ext>
              </a:extLst>
            </p:cNvPr>
            <p:cNvSpPr/>
            <p:nvPr/>
          </p:nvSpPr>
          <p:spPr>
            <a:xfrm>
              <a:off x="2589296" y="4192742"/>
              <a:ext cx="6570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67.4%</a:t>
              </a:r>
            </a:p>
          </p:txBody>
        </p:sp>
        <p:pic>
          <p:nvPicPr>
            <p:cNvPr id="12" name="crossDiner_image">
              <a:extLst>
                <a:ext uri="{FF2B5EF4-FFF2-40B4-BE49-F238E27FC236}">
                  <a16:creationId xmlns:a16="http://schemas.microsoft.com/office/drawing/2014/main" id="{59F0E5DC-C468-404C-B5CB-B2C17FD7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435" y="3747801"/>
              <a:ext cx="504565" cy="429726"/>
            </a:xfrm>
            <a:prstGeom prst="rect">
              <a:avLst/>
            </a:prstGeom>
          </p:spPr>
        </p:pic>
      </p:grpSp>
      <p:grpSp>
        <p:nvGrpSpPr>
          <p:cNvPr id="13" name="crossDiner_2_sub_3"/>
          <p:cNvGrpSpPr/>
          <p:nvPr/>
        </p:nvGrpSpPr>
        <p:grpSpPr>
          <a:xfrm>
            <a:off x="2534372" y="4669957"/>
            <a:ext cx="2317735" cy="1105611"/>
            <a:chOff x="2534372" y="4669957"/>
            <a:chExt cx="2317735" cy="1105611"/>
          </a:xfrm>
        </p:grpSpPr>
        <p:pic>
          <p:nvPicPr>
            <p:cNvPr id="426" name="picture 102">
              <a:extLst>
                <a:ext uri="{FF2B5EF4-FFF2-40B4-BE49-F238E27FC236}">
                  <a16:creationId xmlns:a16="http://schemas.microsoft.com/office/drawing/2014/main" id="{B710BC28-D63C-DD4E-9EC2-01816C0BA47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4372" y="4551568"/>
              <a:ext cx="144000" cy="2304000"/>
            </a:xfrm>
            <a:prstGeom prst="rect">
              <a:avLst/>
            </a:prstGeom>
          </p:spPr>
        </p:pic>
        <p:sp>
          <p:nvSpPr>
            <p:cNvPr id="427" name="header_text">
              <a:extLst>
                <a:ext uri="{FF2B5EF4-FFF2-40B4-BE49-F238E27FC236}">
                  <a16:creationId xmlns:a16="http://schemas.microsoft.com/office/drawing/2014/main" id="{043EE7F7-CAB9-6042-9778-E9AAE9F78054}"/>
                </a:ext>
              </a:extLst>
            </p:cNvPr>
            <p:cNvSpPr/>
            <p:nvPr/>
          </p:nvSpPr>
          <p:spPr>
            <a:xfrm>
              <a:off x="3023307" y="4669957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Pizza</a:t>
              </a:r>
            </a:p>
          </p:txBody>
        </p:sp>
        <p:sp>
          <p:nvSpPr>
            <p:cNvPr id="428" name="custombase1_text">
              <a:extLst>
                <a:ext uri="{FF2B5EF4-FFF2-40B4-BE49-F238E27FC236}">
                  <a16:creationId xmlns:a16="http://schemas.microsoft.com/office/drawing/2014/main" id="{1E91DB49-EEB5-6043-A8A2-12D49D329632}"/>
                </a:ext>
              </a:extLst>
            </p:cNvPr>
            <p:cNvSpPr/>
            <p:nvPr/>
          </p:nvSpPr>
          <p:spPr>
            <a:xfrm>
              <a:off x="3264224" y="5116628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9" name="custombase2_text">
              <a:extLst>
                <a:ext uri="{FF2B5EF4-FFF2-40B4-BE49-F238E27FC236}">
                  <a16:creationId xmlns:a16="http://schemas.microsoft.com/office/drawing/2014/main" id="{81525F68-25BA-2C42-88E7-D4A403026D11}"/>
                </a:ext>
              </a:extLst>
            </p:cNvPr>
            <p:cNvSpPr/>
            <p:nvPr/>
          </p:nvSpPr>
          <p:spPr>
            <a:xfrm>
              <a:off x="3264224" y="5432423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1" name="custombase1_value">
              <a:extLst>
                <a:ext uri="{FF2B5EF4-FFF2-40B4-BE49-F238E27FC236}">
                  <a16:creationId xmlns:a16="http://schemas.microsoft.com/office/drawing/2014/main" id="{021020E7-1BC8-7140-B853-0CBAC0D8CEBB}"/>
                </a:ext>
              </a:extLst>
            </p:cNvPr>
            <p:cNvSpPr/>
            <p:nvPr/>
          </p:nvSpPr>
          <p:spPr>
            <a:xfrm>
              <a:off x="4387909" y="5072690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2" name="custombase2_value">
              <a:extLst>
                <a:ext uri="{FF2B5EF4-FFF2-40B4-BE49-F238E27FC236}">
                  <a16:creationId xmlns:a16="http://schemas.microsoft.com/office/drawing/2014/main" id="{76CF534D-F736-874A-AA4E-ADA96294F1DD}"/>
                </a:ext>
              </a:extLst>
            </p:cNvPr>
            <p:cNvSpPr/>
            <p:nvPr/>
          </p:nvSpPr>
          <p:spPr>
            <a:xfrm>
              <a:off x="4387909" y="5395270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8" name="value">
              <a:extLst>
                <a:ext uri="{FF2B5EF4-FFF2-40B4-BE49-F238E27FC236}">
                  <a16:creationId xmlns:a16="http://schemas.microsoft.com/office/drawing/2014/main" id="{9514F6E8-7573-BB4D-BE8E-116B1361CA9E}"/>
                </a:ext>
              </a:extLst>
            </p:cNvPr>
            <p:cNvSpPr/>
            <p:nvPr/>
          </p:nvSpPr>
          <p:spPr>
            <a:xfrm>
              <a:off x="2571406" y="5127554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60.3%</a:t>
              </a:r>
            </a:p>
          </p:txBody>
        </p:sp>
        <p:pic>
          <p:nvPicPr>
            <p:cNvPr id="14" name="crossDiner_image">
              <a:extLst>
                <a:ext uri="{FF2B5EF4-FFF2-40B4-BE49-F238E27FC236}">
                  <a16:creationId xmlns:a16="http://schemas.microsoft.com/office/drawing/2014/main" id="{09AFE764-9433-4815-9ED2-139C3F4AB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191" y="4741714"/>
              <a:ext cx="454255" cy="386878"/>
            </a:xfrm>
            <a:prstGeom prst="rect">
              <a:avLst/>
            </a:prstGeom>
          </p:spPr>
        </p:pic>
      </p:grpSp>
      <p:grpSp>
        <p:nvGrpSpPr>
          <p:cNvPr id="15" name="crossDiner_2_sub_4"/>
          <p:cNvGrpSpPr/>
          <p:nvPr/>
        </p:nvGrpSpPr>
        <p:grpSpPr>
          <a:xfrm>
            <a:off x="2571406" y="5661615"/>
            <a:ext cx="2280701" cy="930046"/>
            <a:chOff x="2571406" y="5661615"/>
            <a:chExt cx="2280701" cy="930046"/>
          </a:xfrm>
        </p:grpSpPr>
        <p:sp>
          <p:nvSpPr>
            <p:cNvPr id="440" name="header_text">
              <a:extLst>
                <a:ext uri="{FF2B5EF4-FFF2-40B4-BE49-F238E27FC236}">
                  <a16:creationId xmlns:a16="http://schemas.microsoft.com/office/drawing/2014/main" id="{8E3B926C-B70F-884A-8FA7-F8CF9B7A74F4}"/>
                </a:ext>
              </a:extLst>
            </p:cNvPr>
            <p:cNvSpPr/>
            <p:nvPr/>
          </p:nvSpPr>
          <p:spPr>
            <a:xfrm>
              <a:off x="3023307" y="5661615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Mexican</a:t>
              </a:r>
            </a:p>
          </p:txBody>
        </p:sp>
        <p:sp>
          <p:nvSpPr>
            <p:cNvPr id="441" name="custombase1_text">
              <a:extLst>
                <a:ext uri="{FF2B5EF4-FFF2-40B4-BE49-F238E27FC236}">
                  <a16:creationId xmlns:a16="http://schemas.microsoft.com/office/drawing/2014/main" id="{95851758-B22E-7540-B4E6-B54562CFB297}"/>
                </a:ext>
              </a:extLst>
            </p:cNvPr>
            <p:cNvSpPr/>
            <p:nvPr/>
          </p:nvSpPr>
          <p:spPr>
            <a:xfrm>
              <a:off x="3264224" y="6043971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3" name="custombase2_text">
              <a:extLst>
                <a:ext uri="{FF2B5EF4-FFF2-40B4-BE49-F238E27FC236}">
                  <a16:creationId xmlns:a16="http://schemas.microsoft.com/office/drawing/2014/main" id="{DBEFB3EA-A412-AF40-933A-0CA244993EFF}"/>
                </a:ext>
              </a:extLst>
            </p:cNvPr>
            <p:cNvSpPr/>
            <p:nvPr/>
          </p:nvSpPr>
          <p:spPr>
            <a:xfrm>
              <a:off x="3264224" y="6346118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5" name="custombase1_value">
              <a:extLst>
                <a:ext uri="{FF2B5EF4-FFF2-40B4-BE49-F238E27FC236}">
                  <a16:creationId xmlns:a16="http://schemas.microsoft.com/office/drawing/2014/main" id="{CFA387EB-7D91-0D46-B31E-182D4A7B2554}"/>
                </a:ext>
              </a:extLst>
            </p:cNvPr>
            <p:cNvSpPr/>
            <p:nvPr/>
          </p:nvSpPr>
          <p:spPr>
            <a:xfrm>
              <a:off x="4387909" y="6005730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6" name="custombase2_value">
              <a:extLst>
                <a:ext uri="{FF2B5EF4-FFF2-40B4-BE49-F238E27FC236}">
                  <a16:creationId xmlns:a16="http://schemas.microsoft.com/office/drawing/2014/main" id="{AF39E539-83BD-B842-81E2-AC5A12D112B6}"/>
                </a:ext>
              </a:extLst>
            </p:cNvPr>
            <p:cNvSpPr/>
            <p:nvPr/>
          </p:nvSpPr>
          <p:spPr>
            <a:xfrm>
              <a:off x="4387909" y="6314662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8" name="value">
              <a:extLst>
                <a:ext uri="{FF2B5EF4-FFF2-40B4-BE49-F238E27FC236}">
                  <a16:creationId xmlns:a16="http://schemas.microsoft.com/office/drawing/2014/main" id="{D7C23937-888B-EB4A-B993-1030439A9258}"/>
                </a:ext>
              </a:extLst>
            </p:cNvPr>
            <p:cNvSpPr/>
            <p:nvPr/>
          </p:nvSpPr>
          <p:spPr>
            <a:xfrm>
              <a:off x="2571406" y="6113516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48.1%</a:t>
              </a:r>
            </a:p>
          </p:txBody>
        </p:sp>
        <p:pic>
          <p:nvPicPr>
            <p:cNvPr id="19" name="crossDiner_image" descr="A close up of a clock&#10;&#10;Description automatically generated">
              <a:extLst>
                <a:ext uri="{FF2B5EF4-FFF2-40B4-BE49-F238E27FC236}">
                  <a16:creationId xmlns:a16="http://schemas.microsoft.com/office/drawing/2014/main" id="{61461920-471E-4D28-8982-10875088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6443" y="5722374"/>
              <a:ext cx="358791" cy="371448"/>
            </a:xfrm>
            <a:prstGeom prst="rect">
              <a:avLst/>
            </a:prstGeom>
          </p:spPr>
        </p:pic>
      </p:grpSp>
      <p:grpSp>
        <p:nvGrpSpPr>
          <p:cNvPr id="20" name="crossDiner_3_sub_1"/>
          <p:cNvGrpSpPr/>
          <p:nvPr/>
        </p:nvGrpSpPr>
        <p:grpSpPr>
          <a:xfrm>
            <a:off x="4907787" y="2702579"/>
            <a:ext cx="2317735" cy="1128931"/>
            <a:chOff x="4907787" y="2702579"/>
            <a:chExt cx="2317735" cy="1128931"/>
          </a:xfrm>
        </p:grpSpPr>
        <p:pic>
          <p:nvPicPr>
            <p:cNvPr id="452" name="picture 10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7787" y="2607510"/>
              <a:ext cx="144000" cy="2304000"/>
            </a:xfrm>
            <a:prstGeom prst="rect">
              <a:avLst/>
            </a:prstGeom>
          </p:spPr>
        </p:pic>
        <p:sp>
          <p:nvSpPr>
            <p:cNvPr id="453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5396722" y="2702579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Burger</a:t>
              </a:r>
            </a:p>
          </p:txBody>
        </p:sp>
        <p:sp>
          <p:nvSpPr>
            <p:cNvPr id="454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5637639" y="3194650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5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5637639" y="3496797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8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6761324" y="3175754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1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6761324" y="3471038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4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4944821" y="3189727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90.1%</a:t>
              </a:r>
            </a:p>
          </p:txBody>
        </p:sp>
        <p:pic>
          <p:nvPicPr>
            <p:cNvPr id="21" name="crossDiner_image">
              <a:extLst>
                <a:ext uri="{FF2B5EF4-FFF2-40B4-BE49-F238E27FC236}">
                  <a16:creationId xmlns:a16="http://schemas.microsoft.com/office/drawing/2014/main" id="{D8D24760-75FD-45D6-BF7B-C06414897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836" y="2780392"/>
              <a:ext cx="464808" cy="395866"/>
            </a:xfrm>
            <a:prstGeom prst="rect">
              <a:avLst/>
            </a:prstGeom>
          </p:spPr>
        </p:pic>
      </p:grpSp>
      <p:grpSp>
        <p:nvGrpSpPr>
          <p:cNvPr id="22" name="crossDiner_3_sub_2"/>
          <p:cNvGrpSpPr/>
          <p:nvPr/>
        </p:nvGrpSpPr>
        <p:grpSpPr>
          <a:xfrm>
            <a:off x="4907787" y="3680589"/>
            <a:ext cx="2317734" cy="1142846"/>
            <a:chOff x="4907787" y="3680589"/>
            <a:chExt cx="2317734" cy="1142846"/>
          </a:xfrm>
        </p:grpSpPr>
        <p:pic>
          <p:nvPicPr>
            <p:cNvPr id="466" name="picture 110">
              <a:extLst>
                <a:ext uri="{FF2B5EF4-FFF2-40B4-BE49-F238E27FC236}">
                  <a16:creationId xmlns:a16="http://schemas.microsoft.com/office/drawing/2014/main" id="{3C4C5F47-B233-B349-9F34-7199A3936241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7787" y="3599435"/>
              <a:ext cx="144000" cy="2304000"/>
            </a:xfrm>
            <a:prstGeom prst="rect">
              <a:avLst/>
            </a:prstGeom>
          </p:spPr>
        </p:pic>
        <p:sp>
          <p:nvSpPr>
            <p:cNvPr id="467" name="header_text">
              <a:extLst>
                <a:ext uri="{FF2B5EF4-FFF2-40B4-BE49-F238E27FC236}">
                  <a16:creationId xmlns:a16="http://schemas.microsoft.com/office/drawing/2014/main" id="{C9FD2F2B-2334-9648-84EC-14C97E64F042}"/>
                </a:ext>
              </a:extLst>
            </p:cNvPr>
            <p:cNvSpPr/>
            <p:nvPr/>
          </p:nvSpPr>
          <p:spPr>
            <a:xfrm>
              <a:off x="5396721" y="3680589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Sandwich</a:t>
              </a:r>
            </a:p>
          </p:txBody>
        </p:sp>
        <p:sp>
          <p:nvSpPr>
            <p:cNvPr id="474" name="custombase1_text">
              <a:extLst>
                <a:ext uri="{FF2B5EF4-FFF2-40B4-BE49-F238E27FC236}">
                  <a16:creationId xmlns:a16="http://schemas.microsoft.com/office/drawing/2014/main" id="{8837E8C5-46EB-F94E-B90B-7FEF757FB9CF}"/>
                </a:ext>
              </a:extLst>
            </p:cNvPr>
            <p:cNvSpPr/>
            <p:nvPr/>
          </p:nvSpPr>
          <p:spPr>
            <a:xfrm>
              <a:off x="5637639" y="4129032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5" name="custombase2_text">
              <a:extLst>
                <a:ext uri="{FF2B5EF4-FFF2-40B4-BE49-F238E27FC236}">
                  <a16:creationId xmlns:a16="http://schemas.microsoft.com/office/drawing/2014/main" id="{7DEFA290-F6E2-0041-9CC3-96B2DF91632E}"/>
                </a:ext>
              </a:extLst>
            </p:cNvPr>
            <p:cNvSpPr/>
            <p:nvPr/>
          </p:nvSpPr>
          <p:spPr>
            <a:xfrm>
              <a:off x="5637639" y="4458475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6" name="custombase1_value">
              <a:extLst>
                <a:ext uri="{FF2B5EF4-FFF2-40B4-BE49-F238E27FC236}">
                  <a16:creationId xmlns:a16="http://schemas.microsoft.com/office/drawing/2014/main" id="{3C41F79E-63FB-1347-988C-573FC3CE8142}"/>
                </a:ext>
              </a:extLst>
            </p:cNvPr>
            <p:cNvSpPr/>
            <p:nvPr/>
          </p:nvSpPr>
          <p:spPr>
            <a:xfrm>
              <a:off x="6761324" y="4104439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7" name="custombase2_value">
              <a:extLst>
                <a:ext uri="{FF2B5EF4-FFF2-40B4-BE49-F238E27FC236}">
                  <a16:creationId xmlns:a16="http://schemas.microsoft.com/office/drawing/2014/main" id="{75E2AB33-BBD5-A041-B515-DEE8C58CF72D}"/>
                </a:ext>
              </a:extLst>
            </p:cNvPr>
            <p:cNvSpPr/>
            <p:nvPr/>
          </p:nvSpPr>
          <p:spPr>
            <a:xfrm>
              <a:off x="6761324" y="4440667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2" name="value">
              <a:extLst>
                <a:ext uri="{FF2B5EF4-FFF2-40B4-BE49-F238E27FC236}">
                  <a16:creationId xmlns:a16="http://schemas.microsoft.com/office/drawing/2014/main" id="{88C4EF00-4C01-6C48-AAC2-D4C8BC358015}"/>
                </a:ext>
              </a:extLst>
            </p:cNvPr>
            <p:cNvSpPr/>
            <p:nvPr/>
          </p:nvSpPr>
          <p:spPr>
            <a:xfrm>
              <a:off x="4962711" y="4232535"/>
              <a:ext cx="6570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67.4%</a:t>
              </a:r>
            </a:p>
          </p:txBody>
        </p:sp>
        <p:pic>
          <p:nvPicPr>
            <p:cNvPr id="52" name="crossDiner_image" descr="A drawing of a person&#10;&#10;Description automatically generated">
              <a:extLst>
                <a:ext uri="{FF2B5EF4-FFF2-40B4-BE49-F238E27FC236}">
                  <a16:creationId xmlns:a16="http://schemas.microsoft.com/office/drawing/2014/main" id="{41D703E4-7721-4E76-89DB-6A88556F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331" y="3760262"/>
              <a:ext cx="478060" cy="407152"/>
            </a:xfrm>
            <a:prstGeom prst="rect">
              <a:avLst/>
            </a:prstGeom>
          </p:spPr>
        </p:pic>
      </p:grpSp>
      <p:grpSp>
        <p:nvGrpSpPr>
          <p:cNvPr id="23" name="crossDiner_3_sub_3"/>
          <p:cNvGrpSpPr/>
          <p:nvPr/>
        </p:nvGrpSpPr>
        <p:grpSpPr>
          <a:xfrm>
            <a:off x="4907787" y="4682454"/>
            <a:ext cx="2317735" cy="1132907"/>
            <a:chOff x="4907787" y="4682454"/>
            <a:chExt cx="2317735" cy="1132907"/>
          </a:xfrm>
        </p:grpSpPr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B710BC28-D63C-DD4E-9EC2-01816C0BA47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87787" y="4591361"/>
              <a:ext cx="144000" cy="2304000"/>
            </a:xfrm>
            <a:prstGeom prst="rect">
              <a:avLst/>
            </a:prstGeom>
          </p:spPr>
        </p:pic>
        <p:sp>
          <p:nvSpPr>
            <p:cNvPr id="485" name="header_text">
              <a:extLst>
                <a:ext uri="{FF2B5EF4-FFF2-40B4-BE49-F238E27FC236}">
                  <a16:creationId xmlns:a16="http://schemas.microsoft.com/office/drawing/2014/main" id="{043EE7F7-CAB9-6042-9778-E9AAE9F78054}"/>
                </a:ext>
              </a:extLst>
            </p:cNvPr>
            <p:cNvSpPr/>
            <p:nvPr/>
          </p:nvSpPr>
          <p:spPr>
            <a:xfrm>
              <a:off x="5396722" y="4682454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Pizza</a:t>
              </a:r>
            </a:p>
          </p:txBody>
        </p:sp>
        <p:sp>
          <p:nvSpPr>
            <p:cNvPr id="486" name="custombase1_text">
              <a:extLst>
                <a:ext uri="{FF2B5EF4-FFF2-40B4-BE49-F238E27FC236}">
                  <a16:creationId xmlns:a16="http://schemas.microsoft.com/office/drawing/2014/main" id="{1E91DB49-EEB5-6043-A8A2-12D49D329632}"/>
                </a:ext>
              </a:extLst>
            </p:cNvPr>
            <p:cNvSpPr/>
            <p:nvPr/>
          </p:nvSpPr>
          <p:spPr>
            <a:xfrm>
              <a:off x="5637639" y="5145457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7" name="custombase2_text">
              <a:extLst>
                <a:ext uri="{FF2B5EF4-FFF2-40B4-BE49-F238E27FC236}">
                  <a16:creationId xmlns:a16="http://schemas.microsoft.com/office/drawing/2014/main" id="{81525F68-25BA-2C42-88E7-D4A403026D11}"/>
                </a:ext>
              </a:extLst>
            </p:cNvPr>
            <p:cNvSpPr/>
            <p:nvPr/>
          </p:nvSpPr>
          <p:spPr>
            <a:xfrm>
              <a:off x="5637639" y="5461252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8" name="custombase1_value">
              <a:extLst>
                <a:ext uri="{FF2B5EF4-FFF2-40B4-BE49-F238E27FC236}">
                  <a16:creationId xmlns:a16="http://schemas.microsoft.com/office/drawing/2014/main" id="{021020E7-1BC8-7140-B853-0CBAC0D8CEBB}"/>
                </a:ext>
              </a:extLst>
            </p:cNvPr>
            <p:cNvSpPr/>
            <p:nvPr/>
          </p:nvSpPr>
          <p:spPr>
            <a:xfrm>
              <a:off x="6761324" y="5101519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9" name="custombase2_value">
              <a:extLst>
                <a:ext uri="{FF2B5EF4-FFF2-40B4-BE49-F238E27FC236}">
                  <a16:creationId xmlns:a16="http://schemas.microsoft.com/office/drawing/2014/main" id="{76CF534D-F736-874A-AA4E-ADA96294F1DD}"/>
                </a:ext>
              </a:extLst>
            </p:cNvPr>
            <p:cNvSpPr/>
            <p:nvPr/>
          </p:nvSpPr>
          <p:spPr>
            <a:xfrm>
              <a:off x="6761324" y="5424099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1" name="value">
              <a:extLst>
                <a:ext uri="{FF2B5EF4-FFF2-40B4-BE49-F238E27FC236}">
                  <a16:creationId xmlns:a16="http://schemas.microsoft.com/office/drawing/2014/main" id="{9514F6E8-7573-BB4D-BE8E-116B1361CA9E}"/>
                </a:ext>
              </a:extLst>
            </p:cNvPr>
            <p:cNvSpPr/>
            <p:nvPr/>
          </p:nvSpPr>
          <p:spPr>
            <a:xfrm>
              <a:off x="4944821" y="5140051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60.3%</a:t>
              </a:r>
            </a:p>
          </p:txBody>
        </p:sp>
        <p:pic>
          <p:nvPicPr>
            <p:cNvPr id="55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B6211CB8-49EA-4A69-B475-E8FF22906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584" y="4744278"/>
              <a:ext cx="493154" cy="420007"/>
            </a:xfrm>
            <a:prstGeom prst="rect">
              <a:avLst/>
            </a:prstGeom>
          </p:spPr>
        </p:pic>
      </p:grpSp>
      <p:grpSp>
        <p:nvGrpSpPr>
          <p:cNvPr id="25" name="crossDiner_3_sub_4"/>
          <p:cNvGrpSpPr/>
          <p:nvPr/>
        </p:nvGrpSpPr>
        <p:grpSpPr>
          <a:xfrm>
            <a:off x="4924976" y="5660464"/>
            <a:ext cx="2300546" cy="930046"/>
            <a:chOff x="4924976" y="5660464"/>
            <a:chExt cx="2300546" cy="930046"/>
          </a:xfrm>
        </p:grpSpPr>
        <p:sp>
          <p:nvSpPr>
            <p:cNvPr id="493" name="header_text">
              <a:extLst>
                <a:ext uri="{FF2B5EF4-FFF2-40B4-BE49-F238E27FC236}">
                  <a16:creationId xmlns:a16="http://schemas.microsoft.com/office/drawing/2014/main" id="{8E3B926C-B70F-884A-8FA7-F8CF9B7A74F4}"/>
                </a:ext>
              </a:extLst>
            </p:cNvPr>
            <p:cNvSpPr/>
            <p:nvPr/>
          </p:nvSpPr>
          <p:spPr>
            <a:xfrm>
              <a:off x="5396722" y="5660464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Mexican</a:t>
              </a:r>
            </a:p>
          </p:txBody>
        </p:sp>
        <p:sp>
          <p:nvSpPr>
            <p:cNvPr id="494" name="custombase1_text">
              <a:extLst>
                <a:ext uri="{FF2B5EF4-FFF2-40B4-BE49-F238E27FC236}">
                  <a16:creationId xmlns:a16="http://schemas.microsoft.com/office/drawing/2014/main" id="{95851758-B22E-7540-B4E6-B54562CFB297}"/>
                </a:ext>
              </a:extLst>
            </p:cNvPr>
            <p:cNvSpPr/>
            <p:nvPr/>
          </p:nvSpPr>
          <p:spPr>
            <a:xfrm>
              <a:off x="5637639" y="6056468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5" name="custombase2_text">
              <a:extLst>
                <a:ext uri="{FF2B5EF4-FFF2-40B4-BE49-F238E27FC236}">
                  <a16:creationId xmlns:a16="http://schemas.microsoft.com/office/drawing/2014/main" id="{DBEFB3EA-A412-AF40-933A-0CA244993EFF}"/>
                </a:ext>
              </a:extLst>
            </p:cNvPr>
            <p:cNvSpPr/>
            <p:nvPr/>
          </p:nvSpPr>
          <p:spPr>
            <a:xfrm>
              <a:off x="5637639" y="6344967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6" name="custombase1_value">
              <a:extLst>
                <a:ext uri="{FF2B5EF4-FFF2-40B4-BE49-F238E27FC236}">
                  <a16:creationId xmlns:a16="http://schemas.microsoft.com/office/drawing/2014/main" id="{CFA387EB-7D91-0D46-B31E-182D4A7B2554}"/>
                </a:ext>
              </a:extLst>
            </p:cNvPr>
            <p:cNvSpPr/>
            <p:nvPr/>
          </p:nvSpPr>
          <p:spPr>
            <a:xfrm>
              <a:off x="6761324" y="6004579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7" name="custombase2_value">
              <a:extLst>
                <a:ext uri="{FF2B5EF4-FFF2-40B4-BE49-F238E27FC236}">
                  <a16:creationId xmlns:a16="http://schemas.microsoft.com/office/drawing/2014/main" id="{AF39E539-83BD-B842-81E2-AC5A12D112B6}"/>
                </a:ext>
              </a:extLst>
            </p:cNvPr>
            <p:cNvSpPr/>
            <p:nvPr/>
          </p:nvSpPr>
          <p:spPr>
            <a:xfrm>
              <a:off x="6761324" y="6313511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9" name="value">
              <a:extLst>
                <a:ext uri="{FF2B5EF4-FFF2-40B4-BE49-F238E27FC236}">
                  <a16:creationId xmlns:a16="http://schemas.microsoft.com/office/drawing/2014/main" id="{D7C23937-888B-EB4A-B993-1030439A9258}"/>
                </a:ext>
              </a:extLst>
            </p:cNvPr>
            <p:cNvSpPr/>
            <p:nvPr/>
          </p:nvSpPr>
          <p:spPr>
            <a:xfrm>
              <a:off x="4944821" y="6112365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48.1%</a:t>
              </a:r>
            </a:p>
          </p:txBody>
        </p:sp>
        <p:pic>
          <p:nvPicPr>
            <p:cNvPr id="57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2888314D-D7C8-47EA-A5F4-C351C97E8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4976" y="5774291"/>
              <a:ext cx="534919" cy="410412"/>
            </a:xfrm>
            <a:prstGeom prst="rect">
              <a:avLst/>
            </a:prstGeom>
          </p:spPr>
        </p:pic>
      </p:grpSp>
      <p:grpSp>
        <p:nvGrpSpPr>
          <p:cNvPr id="27" name="crossDiner_4_sub_1"/>
          <p:cNvGrpSpPr/>
          <p:nvPr/>
        </p:nvGrpSpPr>
        <p:grpSpPr>
          <a:xfrm>
            <a:off x="7315350" y="2691888"/>
            <a:ext cx="2317735" cy="1115283"/>
            <a:chOff x="7315350" y="2691888"/>
            <a:chExt cx="2317735" cy="1115283"/>
          </a:xfrm>
        </p:grpSpPr>
        <p:pic>
          <p:nvPicPr>
            <p:cNvPr id="501" name="picture 115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95350" y="2583171"/>
              <a:ext cx="144000" cy="2304000"/>
            </a:xfrm>
            <a:prstGeom prst="rect">
              <a:avLst/>
            </a:prstGeom>
          </p:spPr>
        </p:pic>
        <p:sp>
          <p:nvSpPr>
            <p:cNvPr id="502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7804285" y="2691888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Burger</a:t>
              </a:r>
            </a:p>
          </p:txBody>
        </p:sp>
        <p:sp>
          <p:nvSpPr>
            <p:cNvPr id="503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8045202" y="3152637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4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8045202" y="3454784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5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9168887" y="3133741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6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9168887" y="3429025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8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7352384" y="3192684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90.1%</a:t>
              </a:r>
            </a:p>
          </p:txBody>
        </p:sp>
        <p:pic>
          <p:nvPicPr>
            <p:cNvPr id="59" name="crossDiner_image">
              <a:extLst>
                <a:ext uri="{FF2B5EF4-FFF2-40B4-BE49-F238E27FC236}">
                  <a16:creationId xmlns:a16="http://schemas.microsoft.com/office/drawing/2014/main" id="{FAC75035-DC68-45A3-AA8E-45B891FE9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85" y="2753887"/>
              <a:ext cx="492343" cy="413382"/>
            </a:xfrm>
            <a:prstGeom prst="rect">
              <a:avLst/>
            </a:prstGeom>
          </p:spPr>
        </p:pic>
      </p:grpSp>
      <p:grpSp>
        <p:nvGrpSpPr>
          <p:cNvPr id="29" name="crossDiner_4_sub_2"/>
          <p:cNvGrpSpPr/>
          <p:nvPr/>
        </p:nvGrpSpPr>
        <p:grpSpPr>
          <a:xfrm>
            <a:off x="7315350" y="3683546"/>
            <a:ext cx="2317734" cy="1115550"/>
            <a:chOff x="7315350" y="3683546"/>
            <a:chExt cx="2317734" cy="1115550"/>
          </a:xfrm>
        </p:grpSpPr>
        <p:pic>
          <p:nvPicPr>
            <p:cNvPr id="510" name="picture 111">
              <a:extLst>
                <a:ext uri="{FF2B5EF4-FFF2-40B4-BE49-F238E27FC236}">
                  <a16:creationId xmlns:a16="http://schemas.microsoft.com/office/drawing/2014/main" id="{3C4C5F47-B233-B349-9F34-7199A3936241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95350" y="3575096"/>
              <a:ext cx="144000" cy="2304000"/>
            </a:xfrm>
            <a:prstGeom prst="rect">
              <a:avLst/>
            </a:prstGeom>
          </p:spPr>
        </p:pic>
        <p:sp>
          <p:nvSpPr>
            <p:cNvPr id="511" name="header_text">
              <a:extLst>
                <a:ext uri="{FF2B5EF4-FFF2-40B4-BE49-F238E27FC236}">
                  <a16:creationId xmlns:a16="http://schemas.microsoft.com/office/drawing/2014/main" id="{C9FD2F2B-2334-9648-84EC-14C97E64F042}"/>
                </a:ext>
              </a:extLst>
            </p:cNvPr>
            <p:cNvSpPr/>
            <p:nvPr/>
          </p:nvSpPr>
          <p:spPr>
            <a:xfrm>
              <a:off x="7804284" y="3683546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Sandwich</a:t>
              </a:r>
            </a:p>
          </p:txBody>
        </p:sp>
        <p:sp>
          <p:nvSpPr>
            <p:cNvPr id="512" name="custombase1_text">
              <a:extLst>
                <a:ext uri="{FF2B5EF4-FFF2-40B4-BE49-F238E27FC236}">
                  <a16:creationId xmlns:a16="http://schemas.microsoft.com/office/drawing/2014/main" id="{8837E8C5-46EB-F94E-B90B-7FEF757FB9CF}"/>
                </a:ext>
              </a:extLst>
            </p:cNvPr>
            <p:cNvSpPr/>
            <p:nvPr/>
          </p:nvSpPr>
          <p:spPr>
            <a:xfrm>
              <a:off x="8045202" y="4131989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3" name="custombase2_text">
              <a:extLst>
                <a:ext uri="{FF2B5EF4-FFF2-40B4-BE49-F238E27FC236}">
                  <a16:creationId xmlns:a16="http://schemas.microsoft.com/office/drawing/2014/main" id="{7DEFA290-F6E2-0041-9CC3-96B2DF91632E}"/>
                </a:ext>
              </a:extLst>
            </p:cNvPr>
            <p:cNvSpPr/>
            <p:nvPr/>
          </p:nvSpPr>
          <p:spPr>
            <a:xfrm>
              <a:off x="8045202" y="4461432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4" name="custombase1_value">
              <a:extLst>
                <a:ext uri="{FF2B5EF4-FFF2-40B4-BE49-F238E27FC236}">
                  <a16:creationId xmlns:a16="http://schemas.microsoft.com/office/drawing/2014/main" id="{3C41F79E-63FB-1347-988C-573FC3CE8142}"/>
                </a:ext>
              </a:extLst>
            </p:cNvPr>
            <p:cNvSpPr/>
            <p:nvPr/>
          </p:nvSpPr>
          <p:spPr>
            <a:xfrm>
              <a:off x="9168887" y="4107396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5" name="custombase2_value">
              <a:extLst>
                <a:ext uri="{FF2B5EF4-FFF2-40B4-BE49-F238E27FC236}">
                  <a16:creationId xmlns:a16="http://schemas.microsoft.com/office/drawing/2014/main" id="{75E2AB33-BBD5-A041-B515-DEE8C58CF72D}"/>
                </a:ext>
              </a:extLst>
            </p:cNvPr>
            <p:cNvSpPr/>
            <p:nvPr/>
          </p:nvSpPr>
          <p:spPr>
            <a:xfrm>
              <a:off x="9168887" y="4429976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7" name="value">
              <a:extLst>
                <a:ext uri="{FF2B5EF4-FFF2-40B4-BE49-F238E27FC236}">
                  <a16:creationId xmlns:a16="http://schemas.microsoft.com/office/drawing/2014/main" id="{88C4EF00-4C01-6C48-AAC2-D4C8BC358015}"/>
                </a:ext>
              </a:extLst>
            </p:cNvPr>
            <p:cNvSpPr/>
            <p:nvPr/>
          </p:nvSpPr>
          <p:spPr>
            <a:xfrm>
              <a:off x="7370274" y="4208196"/>
              <a:ext cx="6570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67.4%</a:t>
              </a:r>
            </a:p>
          </p:txBody>
        </p:sp>
        <p:pic>
          <p:nvPicPr>
            <p:cNvPr id="61" name="crossDiner_image">
              <a:extLst>
                <a:ext uri="{FF2B5EF4-FFF2-40B4-BE49-F238E27FC236}">
                  <a16:creationId xmlns:a16="http://schemas.microsoft.com/office/drawing/2014/main" id="{820517BC-E4FC-4376-89C0-138C81AE3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178" y="3781909"/>
              <a:ext cx="494361" cy="419030"/>
            </a:xfrm>
            <a:prstGeom prst="rect">
              <a:avLst/>
            </a:prstGeom>
          </p:spPr>
        </p:pic>
      </p:grpSp>
      <p:grpSp>
        <p:nvGrpSpPr>
          <p:cNvPr id="31" name="crossDiner_4_sub_3"/>
          <p:cNvGrpSpPr/>
          <p:nvPr/>
        </p:nvGrpSpPr>
        <p:grpSpPr>
          <a:xfrm>
            <a:off x="7315350" y="4671763"/>
            <a:ext cx="2317735" cy="1119259"/>
            <a:chOff x="7315350" y="4671763"/>
            <a:chExt cx="2317735" cy="1119259"/>
          </a:xfrm>
        </p:grpSpPr>
        <p:pic>
          <p:nvPicPr>
            <p:cNvPr id="519" name="picture 112">
              <a:extLst>
                <a:ext uri="{FF2B5EF4-FFF2-40B4-BE49-F238E27FC236}">
                  <a16:creationId xmlns:a16="http://schemas.microsoft.com/office/drawing/2014/main" id="{B710BC28-D63C-DD4E-9EC2-01816C0BA47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95350" y="4567022"/>
              <a:ext cx="144000" cy="2304000"/>
            </a:xfrm>
            <a:prstGeom prst="rect">
              <a:avLst/>
            </a:prstGeom>
          </p:spPr>
        </p:pic>
        <p:sp>
          <p:nvSpPr>
            <p:cNvPr id="520" name="header_text">
              <a:extLst>
                <a:ext uri="{FF2B5EF4-FFF2-40B4-BE49-F238E27FC236}">
                  <a16:creationId xmlns:a16="http://schemas.microsoft.com/office/drawing/2014/main" id="{043EE7F7-CAB9-6042-9778-E9AAE9F78054}"/>
                </a:ext>
              </a:extLst>
            </p:cNvPr>
            <p:cNvSpPr/>
            <p:nvPr/>
          </p:nvSpPr>
          <p:spPr>
            <a:xfrm>
              <a:off x="7804285" y="4671763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Pizza</a:t>
              </a:r>
            </a:p>
          </p:txBody>
        </p:sp>
        <p:sp>
          <p:nvSpPr>
            <p:cNvPr id="521" name="custombase1_text">
              <a:extLst>
                <a:ext uri="{FF2B5EF4-FFF2-40B4-BE49-F238E27FC236}">
                  <a16:creationId xmlns:a16="http://schemas.microsoft.com/office/drawing/2014/main" id="{1E91DB49-EEB5-6043-A8A2-12D49D329632}"/>
                </a:ext>
              </a:extLst>
            </p:cNvPr>
            <p:cNvSpPr/>
            <p:nvPr/>
          </p:nvSpPr>
          <p:spPr>
            <a:xfrm>
              <a:off x="8045202" y="5118434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2" name="custombase2_text">
              <a:extLst>
                <a:ext uri="{FF2B5EF4-FFF2-40B4-BE49-F238E27FC236}">
                  <a16:creationId xmlns:a16="http://schemas.microsoft.com/office/drawing/2014/main" id="{81525F68-25BA-2C42-88E7-D4A403026D11}"/>
                </a:ext>
              </a:extLst>
            </p:cNvPr>
            <p:cNvSpPr/>
            <p:nvPr/>
          </p:nvSpPr>
          <p:spPr>
            <a:xfrm>
              <a:off x="8045202" y="5420581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3" name="custombase1_value">
              <a:extLst>
                <a:ext uri="{FF2B5EF4-FFF2-40B4-BE49-F238E27FC236}">
                  <a16:creationId xmlns:a16="http://schemas.microsoft.com/office/drawing/2014/main" id="{021020E7-1BC8-7140-B853-0CBAC0D8CEBB}"/>
                </a:ext>
              </a:extLst>
            </p:cNvPr>
            <p:cNvSpPr/>
            <p:nvPr/>
          </p:nvSpPr>
          <p:spPr>
            <a:xfrm>
              <a:off x="9168887" y="5074496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4" name="custombase2_value">
              <a:extLst>
                <a:ext uri="{FF2B5EF4-FFF2-40B4-BE49-F238E27FC236}">
                  <a16:creationId xmlns:a16="http://schemas.microsoft.com/office/drawing/2014/main" id="{76CF534D-F736-874A-AA4E-ADA96294F1DD}"/>
                </a:ext>
              </a:extLst>
            </p:cNvPr>
            <p:cNvSpPr/>
            <p:nvPr/>
          </p:nvSpPr>
          <p:spPr>
            <a:xfrm>
              <a:off x="9168887" y="5397076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6" name="value">
              <a:extLst>
                <a:ext uri="{FF2B5EF4-FFF2-40B4-BE49-F238E27FC236}">
                  <a16:creationId xmlns:a16="http://schemas.microsoft.com/office/drawing/2014/main" id="{9514F6E8-7573-BB4D-BE8E-116B1361CA9E}"/>
                </a:ext>
              </a:extLst>
            </p:cNvPr>
            <p:cNvSpPr/>
            <p:nvPr/>
          </p:nvSpPr>
          <p:spPr>
            <a:xfrm>
              <a:off x="7352384" y="5143008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60.3%</a:t>
              </a:r>
            </a:p>
          </p:txBody>
        </p:sp>
        <p:pic>
          <p:nvPicPr>
            <p:cNvPr id="63" name="crossDiner_image" descr="A drawing of a face&#10;&#10;Description automatically generated">
              <a:extLst>
                <a:ext uri="{FF2B5EF4-FFF2-40B4-BE49-F238E27FC236}">
                  <a16:creationId xmlns:a16="http://schemas.microsoft.com/office/drawing/2014/main" id="{8B1751B4-4323-43D5-ABCD-BC6425EE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081" y="4770783"/>
              <a:ext cx="520855" cy="437322"/>
            </a:xfrm>
            <a:prstGeom prst="rect">
              <a:avLst/>
            </a:prstGeom>
          </p:spPr>
        </p:pic>
      </p:grpSp>
      <p:grpSp>
        <p:nvGrpSpPr>
          <p:cNvPr id="33" name="crossDiner_4_sub_4"/>
          <p:cNvGrpSpPr/>
          <p:nvPr/>
        </p:nvGrpSpPr>
        <p:grpSpPr>
          <a:xfrm>
            <a:off x="7352384" y="5663421"/>
            <a:ext cx="2280701" cy="931388"/>
            <a:chOff x="7352384" y="5663421"/>
            <a:chExt cx="2280701" cy="931388"/>
          </a:xfrm>
        </p:grpSpPr>
        <p:sp>
          <p:nvSpPr>
            <p:cNvPr id="528" name="header_text">
              <a:extLst>
                <a:ext uri="{FF2B5EF4-FFF2-40B4-BE49-F238E27FC236}">
                  <a16:creationId xmlns:a16="http://schemas.microsoft.com/office/drawing/2014/main" id="{8E3B926C-B70F-884A-8FA7-F8CF9B7A74F4}"/>
                </a:ext>
              </a:extLst>
            </p:cNvPr>
            <p:cNvSpPr/>
            <p:nvPr/>
          </p:nvSpPr>
          <p:spPr>
            <a:xfrm>
              <a:off x="7804285" y="5663421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Mexican</a:t>
              </a:r>
            </a:p>
          </p:txBody>
        </p:sp>
        <p:sp>
          <p:nvSpPr>
            <p:cNvPr id="529" name="custombase1_text">
              <a:extLst>
                <a:ext uri="{FF2B5EF4-FFF2-40B4-BE49-F238E27FC236}">
                  <a16:creationId xmlns:a16="http://schemas.microsoft.com/office/drawing/2014/main" id="{95851758-B22E-7540-B4E6-B54562CFB297}"/>
                </a:ext>
              </a:extLst>
            </p:cNvPr>
            <p:cNvSpPr/>
            <p:nvPr/>
          </p:nvSpPr>
          <p:spPr>
            <a:xfrm>
              <a:off x="8045202" y="6060767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0" name="custombase2_text">
              <a:extLst>
                <a:ext uri="{FF2B5EF4-FFF2-40B4-BE49-F238E27FC236}">
                  <a16:creationId xmlns:a16="http://schemas.microsoft.com/office/drawing/2014/main" id="{DBEFB3EA-A412-AF40-933A-0CA244993EFF}"/>
                </a:ext>
              </a:extLst>
            </p:cNvPr>
            <p:cNvSpPr/>
            <p:nvPr/>
          </p:nvSpPr>
          <p:spPr>
            <a:xfrm>
              <a:off x="8045202" y="6362914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1" name="custombase1_value">
              <a:extLst>
                <a:ext uri="{FF2B5EF4-FFF2-40B4-BE49-F238E27FC236}">
                  <a16:creationId xmlns:a16="http://schemas.microsoft.com/office/drawing/2014/main" id="{CFA387EB-7D91-0D46-B31E-182D4A7B2554}"/>
                </a:ext>
              </a:extLst>
            </p:cNvPr>
            <p:cNvSpPr/>
            <p:nvPr/>
          </p:nvSpPr>
          <p:spPr>
            <a:xfrm>
              <a:off x="9168887" y="6022526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2" name="custombase2_value">
              <a:extLst>
                <a:ext uri="{FF2B5EF4-FFF2-40B4-BE49-F238E27FC236}">
                  <a16:creationId xmlns:a16="http://schemas.microsoft.com/office/drawing/2014/main" id="{AF39E539-83BD-B842-81E2-AC5A12D112B6}"/>
                </a:ext>
              </a:extLst>
            </p:cNvPr>
            <p:cNvSpPr/>
            <p:nvPr/>
          </p:nvSpPr>
          <p:spPr>
            <a:xfrm>
              <a:off x="9168887" y="6317810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4" name="value">
              <a:extLst>
                <a:ext uri="{FF2B5EF4-FFF2-40B4-BE49-F238E27FC236}">
                  <a16:creationId xmlns:a16="http://schemas.microsoft.com/office/drawing/2014/main" id="{D7C23937-888B-EB4A-B993-1030439A9258}"/>
                </a:ext>
              </a:extLst>
            </p:cNvPr>
            <p:cNvSpPr/>
            <p:nvPr/>
          </p:nvSpPr>
          <p:spPr>
            <a:xfrm>
              <a:off x="7352384" y="6115322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48.1%</a:t>
              </a:r>
            </a:p>
          </p:txBody>
        </p:sp>
        <p:pic>
          <p:nvPicPr>
            <p:cNvPr id="450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D9F235B4-0033-46CE-B8A6-6608BB02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76" y="5724939"/>
              <a:ext cx="468916" cy="405180"/>
            </a:xfrm>
            <a:prstGeom prst="rect">
              <a:avLst/>
            </a:prstGeom>
          </p:spPr>
        </p:pic>
      </p:grpSp>
      <p:grpSp>
        <p:nvGrpSpPr>
          <p:cNvPr id="35" name="crossDiner_5_sub_1"/>
          <p:cNvGrpSpPr/>
          <p:nvPr/>
        </p:nvGrpSpPr>
        <p:grpSpPr>
          <a:xfrm>
            <a:off x="9749313" y="2694097"/>
            <a:ext cx="2317735" cy="1128931"/>
            <a:chOff x="9749313" y="2694097"/>
            <a:chExt cx="2317735" cy="1128931"/>
          </a:xfrm>
        </p:grpSpPr>
        <p:pic>
          <p:nvPicPr>
            <p:cNvPr id="536" name="picture 113">
              <a:extLst>
                <a:ext uri="{FF2B5EF4-FFF2-40B4-BE49-F238E27FC236}">
                  <a16:creationId xmlns:a16="http://schemas.microsoft.com/office/drawing/2014/main" id="{87BEE620-78DE-4548-AF31-6F2DC4B526A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29313" y="2599028"/>
              <a:ext cx="144000" cy="2304000"/>
            </a:xfrm>
            <a:prstGeom prst="rect">
              <a:avLst/>
            </a:prstGeom>
          </p:spPr>
        </p:pic>
        <p:sp>
          <p:nvSpPr>
            <p:cNvPr id="537" name="header_text">
              <a:extLst>
                <a:ext uri="{FF2B5EF4-FFF2-40B4-BE49-F238E27FC236}">
                  <a16:creationId xmlns:a16="http://schemas.microsoft.com/office/drawing/2014/main" id="{2F30BE5F-14F8-4441-87D2-6A8F4B12160A}"/>
                </a:ext>
              </a:extLst>
            </p:cNvPr>
            <p:cNvSpPr/>
            <p:nvPr/>
          </p:nvSpPr>
          <p:spPr>
            <a:xfrm>
              <a:off x="10238248" y="2694097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Burger</a:t>
              </a:r>
            </a:p>
          </p:txBody>
        </p:sp>
        <p:sp>
          <p:nvSpPr>
            <p:cNvPr id="538" name="custombase1_text">
              <a:extLst>
                <a:ext uri="{FF2B5EF4-FFF2-40B4-BE49-F238E27FC236}">
                  <a16:creationId xmlns:a16="http://schemas.microsoft.com/office/drawing/2014/main" id="{9CB7B5F6-E6C5-F84B-91EE-C3E79B2CCC2D}"/>
                </a:ext>
              </a:extLst>
            </p:cNvPr>
            <p:cNvSpPr/>
            <p:nvPr/>
          </p:nvSpPr>
          <p:spPr>
            <a:xfrm>
              <a:off x="10479165" y="3139856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9" name="custombase2_text">
              <a:extLst>
                <a:ext uri="{FF2B5EF4-FFF2-40B4-BE49-F238E27FC236}">
                  <a16:creationId xmlns:a16="http://schemas.microsoft.com/office/drawing/2014/main" id="{8EDC172F-ACE9-3048-AAFB-A3A92F483F19}"/>
                </a:ext>
              </a:extLst>
            </p:cNvPr>
            <p:cNvSpPr/>
            <p:nvPr/>
          </p:nvSpPr>
          <p:spPr>
            <a:xfrm>
              <a:off x="10479165" y="3442003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0" name="custombase1_value">
              <a:extLst>
                <a:ext uri="{FF2B5EF4-FFF2-40B4-BE49-F238E27FC236}">
                  <a16:creationId xmlns:a16="http://schemas.microsoft.com/office/drawing/2014/main" id="{9B5D6CE5-E170-894F-B967-96EABFA53C65}"/>
                </a:ext>
              </a:extLst>
            </p:cNvPr>
            <p:cNvSpPr/>
            <p:nvPr/>
          </p:nvSpPr>
          <p:spPr>
            <a:xfrm>
              <a:off x="11602850" y="3120960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1" name="custombase2_value">
              <a:extLst>
                <a:ext uri="{FF2B5EF4-FFF2-40B4-BE49-F238E27FC236}">
                  <a16:creationId xmlns:a16="http://schemas.microsoft.com/office/drawing/2014/main" id="{2D700DDF-F962-2B42-8930-EB77600D0704}"/>
                </a:ext>
              </a:extLst>
            </p:cNvPr>
            <p:cNvSpPr/>
            <p:nvPr/>
          </p:nvSpPr>
          <p:spPr>
            <a:xfrm>
              <a:off x="11602850" y="3402596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" name="value">
              <a:extLst>
                <a:ext uri="{FF2B5EF4-FFF2-40B4-BE49-F238E27FC236}">
                  <a16:creationId xmlns:a16="http://schemas.microsoft.com/office/drawing/2014/main" id="{89530452-241D-9F43-90A4-04265DB65D39}"/>
                </a:ext>
              </a:extLst>
            </p:cNvPr>
            <p:cNvSpPr/>
            <p:nvPr/>
          </p:nvSpPr>
          <p:spPr>
            <a:xfrm>
              <a:off x="9786347" y="3194893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90.1%</a:t>
              </a:r>
            </a:p>
          </p:txBody>
        </p:sp>
        <p:pic>
          <p:nvPicPr>
            <p:cNvPr id="459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08AEC45E-5F48-4558-98D4-CE57DEDF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482" y="2753887"/>
              <a:ext cx="476560" cy="400131"/>
            </a:xfrm>
            <a:prstGeom prst="rect">
              <a:avLst/>
            </a:prstGeom>
          </p:spPr>
        </p:pic>
      </p:grpSp>
      <p:grpSp>
        <p:nvGrpSpPr>
          <p:cNvPr id="37" name="crossDiner_5_sub_2"/>
          <p:cNvGrpSpPr/>
          <p:nvPr/>
        </p:nvGrpSpPr>
        <p:grpSpPr>
          <a:xfrm>
            <a:off x="9749313" y="3685755"/>
            <a:ext cx="2317734" cy="1129198"/>
            <a:chOff x="9749313" y="3685755"/>
            <a:chExt cx="2317734" cy="1129198"/>
          </a:xfrm>
        </p:grpSpPr>
        <p:pic>
          <p:nvPicPr>
            <p:cNvPr id="545" name="Picture 544">
              <a:extLst>
                <a:ext uri="{FF2B5EF4-FFF2-40B4-BE49-F238E27FC236}">
                  <a16:creationId xmlns:a16="http://schemas.microsoft.com/office/drawing/2014/main" id="{3C4C5F47-B233-B349-9F34-7199A3936241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29313" y="3590953"/>
              <a:ext cx="144000" cy="2304000"/>
            </a:xfrm>
            <a:prstGeom prst="rect">
              <a:avLst/>
            </a:prstGeom>
          </p:spPr>
        </p:pic>
        <p:sp>
          <p:nvSpPr>
            <p:cNvPr id="546" name="header_text">
              <a:extLst>
                <a:ext uri="{FF2B5EF4-FFF2-40B4-BE49-F238E27FC236}">
                  <a16:creationId xmlns:a16="http://schemas.microsoft.com/office/drawing/2014/main" id="{C9FD2F2B-2334-9648-84EC-14C97E64F042}"/>
                </a:ext>
              </a:extLst>
            </p:cNvPr>
            <p:cNvSpPr/>
            <p:nvPr/>
          </p:nvSpPr>
          <p:spPr>
            <a:xfrm>
              <a:off x="10238247" y="3685755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Sandwich</a:t>
              </a:r>
            </a:p>
          </p:txBody>
        </p:sp>
        <p:sp>
          <p:nvSpPr>
            <p:cNvPr id="547" name="custombase1_text">
              <a:extLst>
                <a:ext uri="{FF2B5EF4-FFF2-40B4-BE49-F238E27FC236}">
                  <a16:creationId xmlns:a16="http://schemas.microsoft.com/office/drawing/2014/main" id="{8837E8C5-46EB-F94E-B90B-7FEF757FB9CF}"/>
                </a:ext>
              </a:extLst>
            </p:cNvPr>
            <p:cNvSpPr/>
            <p:nvPr/>
          </p:nvSpPr>
          <p:spPr>
            <a:xfrm>
              <a:off x="10479165" y="4162836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8" name="custombase2_text">
              <a:extLst>
                <a:ext uri="{FF2B5EF4-FFF2-40B4-BE49-F238E27FC236}">
                  <a16:creationId xmlns:a16="http://schemas.microsoft.com/office/drawing/2014/main" id="{7DEFA290-F6E2-0041-9CC3-96B2DF91632E}"/>
                </a:ext>
              </a:extLst>
            </p:cNvPr>
            <p:cNvSpPr/>
            <p:nvPr/>
          </p:nvSpPr>
          <p:spPr>
            <a:xfrm>
              <a:off x="10479165" y="4478631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" name="custombase1_value">
              <a:extLst>
                <a:ext uri="{FF2B5EF4-FFF2-40B4-BE49-F238E27FC236}">
                  <a16:creationId xmlns:a16="http://schemas.microsoft.com/office/drawing/2014/main" id="{3C41F79E-63FB-1347-988C-573FC3CE8142}"/>
                </a:ext>
              </a:extLst>
            </p:cNvPr>
            <p:cNvSpPr/>
            <p:nvPr/>
          </p:nvSpPr>
          <p:spPr>
            <a:xfrm>
              <a:off x="11602850" y="4124595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" name="custombase2_value">
              <a:extLst>
                <a:ext uri="{FF2B5EF4-FFF2-40B4-BE49-F238E27FC236}">
                  <a16:creationId xmlns:a16="http://schemas.microsoft.com/office/drawing/2014/main" id="{75E2AB33-BBD5-A041-B515-DEE8C58CF72D}"/>
                </a:ext>
              </a:extLst>
            </p:cNvPr>
            <p:cNvSpPr/>
            <p:nvPr/>
          </p:nvSpPr>
          <p:spPr>
            <a:xfrm>
              <a:off x="11602850" y="4447175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" name="value">
              <a:extLst>
                <a:ext uri="{FF2B5EF4-FFF2-40B4-BE49-F238E27FC236}">
                  <a16:creationId xmlns:a16="http://schemas.microsoft.com/office/drawing/2014/main" id="{88C4EF00-4C01-6C48-AAC2-D4C8BC358015}"/>
                </a:ext>
              </a:extLst>
            </p:cNvPr>
            <p:cNvSpPr/>
            <p:nvPr/>
          </p:nvSpPr>
          <p:spPr>
            <a:xfrm>
              <a:off x="9804237" y="4224053"/>
              <a:ext cx="6570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67.4%</a:t>
              </a:r>
            </a:p>
          </p:txBody>
        </p:sp>
        <p:pic>
          <p:nvPicPr>
            <p:cNvPr id="462" name="crossDiner_image">
              <a:extLst>
                <a:ext uri="{FF2B5EF4-FFF2-40B4-BE49-F238E27FC236}">
                  <a16:creationId xmlns:a16="http://schemas.microsoft.com/office/drawing/2014/main" id="{BADDC36D-046D-49CC-B2DA-9959C9D5E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733" y="3803373"/>
              <a:ext cx="457723" cy="384314"/>
            </a:xfrm>
            <a:prstGeom prst="rect">
              <a:avLst/>
            </a:prstGeom>
          </p:spPr>
        </p:pic>
      </p:grpSp>
      <p:grpSp>
        <p:nvGrpSpPr>
          <p:cNvPr id="39" name="crossDiner_5_sub_3"/>
          <p:cNvGrpSpPr/>
          <p:nvPr/>
        </p:nvGrpSpPr>
        <p:grpSpPr>
          <a:xfrm>
            <a:off x="9749313" y="4687620"/>
            <a:ext cx="2317735" cy="1119259"/>
            <a:chOff x="9749313" y="4687620"/>
            <a:chExt cx="2317735" cy="1119259"/>
          </a:xfrm>
        </p:grpSpPr>
        <p:pic>
          <p:nvPicPr>
            <p:cNvPr id="554" name="Picture 553">
              <a:extLst>
                <a:ext uri="{FF2B5EF4-FFF2-40B4-BE49-F238E27FC236}">
                  <a16:creationId xmlns:a16="http://schemas.microsoft.com/office/drawing/2014/main" id="{B710BC28-D63C-DD4E-9EC2-01816C0BA47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29313" y="4582879"/>
              <a:ext cx="144000" cy="2304000"/>
            </a:xfrm>
            <a:prstGeom prst="rect">
              <a:avLst/>
            </a:prstGeom>
          </p:spPr>
        </p:pic>
        <p:sp>
          <p:nvSpPr>
            <p:cNvPr id="555" name="header_text">
              <a:extLst>
                <a:ext uri="{FF2B5EF4-FFF2-40B4-BE49-F238E27FC236}">
                  <a16:creationId xmlns:a16="http://schemas.microsoft.com/office/drawing/2014/main" id="{043EE7F7-CAB9-6042-9778-E9AAE9F78054}"/>
                </a:ext>
              </a:extLst>
            </p:cNvPr>
            <p:cNvSpPr/>
            <p:nvPr/>
          </p:nvSpPr>
          <p:spPr>
            <a:xfrm>
              <a:off x="10238248" y="4687620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Pizza</a:t>
              </a:r>
            </a:p>
          </p:txBody>
        </p:sp>
        <p:sp>
          <p:nvSpPr>
            <p:cNvPr id="556" name="custombase1_text">
              <a:extLst>
                <a:ext uri="{FF2B5EF4-FFF2-40B4-BE49-F238E27FC236}">
                  <a16:creationId xmlns:a16="http://schemas.microsoft.com/office/drawing/2014/main" id="{1E91DB49-EEB5-6043-A8A2-12D49D329632}"/>
                </a:ext>
              </a:extLst>
            </p:cNvPr>
            <p:cNvSpPr/>
            <p:nvPr/>
          </p:nvSpPr>
          <p:spPr>
            <a:xfrm>
              <a:off x="10479165" y="5151965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7" name="custombase2_text">
              <a:extLst>
                <a:ext uri="{FF2B5EF4-FFF2-40B4-BE49-F238E27FC236}">
                  <a16:creationId xmlns:a16="http://schemas.microsoft.com/office/drawing/2014/main" id="{81525F68-25BA-2C42-88E7-D4A403026D11}"/>
                </a:ext>
              </a:extLst>
            </p:cNvPr>
            <p:cNvSpPr/>
            <p:nvPr/>
          </p:nvSpPr>
          <p:spPr>
            <a:xfrm>
              <a:off x="10479165" y="5467760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8" name="custombase1_value">
              <a:extLst>
                <a:ext uri="{FF2B5EF4-FFF2-40B4-BE49-F238E27FC236}">
                  <a16:creationId xmlns:a16="http://schemas.microsoft.com/office/drawing/2014/main" id="{021020E7-1BC8-7140-B853-0CBAC0D8CEBB}"/>
                </a:ext>
              </a:extLst>
            </p:cNvPr>
            <p:cNvSpPr/>
            <p:nvPr/>
          </p:nvSpPr>
          <p:spPr>
            <a:xfrm>
              <a:off x="11602850" y="5121675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9" name="custombase2_value">
              <a:extLst>
                <a:ext uri="{FF2B5EF4-FFF2-40B4-BE49-F238E27FC236}">
                  <a16:creationId xmlns:a16="http://schemas.microsoft.com/office/drawing/2014/main" id="{76CF534D-F736-874A-AA4E-ADA96294F1DD}"/>
                </a:ext>
              </a:extLst>
            </p:cNvPr>
            <p:cNvSpPr/>
            <p:nvPr/>
          </p:nvSpPr>
          <p:spPr>
            <a:xfrm>
              <a:off x="11602850" y="5444255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1" name="value">
              <a:extLst>
                <a:ext uri="{FF2B5EF4-FFF2-40B4-BE49-F238E27FC236}">
                  <a16:creationId xmlns:a16="http://schemas.microsoft.com/office/drawing/2014/main" id="{9514F6E8-7573-BB4D-BE8E-116B1361CA9E}"/>
                </a:ext>
              </a:extLst>
            </p:cNvPr>
            <p:cNvSpPr/>
            <p:nvPr/>
          </p:nvSpPr>
          <p:spPr>
            <a:xfrm>
              <a:off x="9786347" y="5145217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60.3%</a:t>
              </a:r>
            </a:p>
          </p:txBody>
        </p:sp>
        <p:pic>
          <p:nvPicPr>
            <p:cNvPr id="465" name="crossDiner_image">
              <a:extLst>
                <a:ext uri="{FF2B5EF4-FFF2-40B4-BE49-F238E27FC236}">
                  <a16:creationId xmlns:a16="http://schemas.microsoft.com/office/drawing/2014/main" id="{3A79ABB5-2110-41D1-8D99-F320EAEFB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977" y="4741713"/>
              <a:ext cx="523910" cy="439887"/>
            </a:xfrm>
            <a:prstGeom prst="rect">
              <a:avLst/>
            </a:prstGeom>
          </p:spPr>
        </p:pic>
      </p:grpSp>
      <p:grpSp>
        <p:nvGrpSpPr>
          <p:cNvPr id="41" name="crossDiner_5_sub_4"/>
          <p:cNvGrpSpPr/>
          <p:nvPr/>
        </p:nvGrpSpPr>
        <p:grpSpPr>
          <a:xfrm>
            <a:off x="9786347" y="5665630"/>
            <a:ext cx="2280701" cy="917740"/>
            <a:chOff x="9786347" y="5665630"/>
            <a:chExt cx="2280701" cy="917740"/>
          </a:xfrm>
        </p:grpSpPr>
        <p:sp>
          <p:nvSpPr>
            <p:cNvPr id="563" name="header_text">
              <a:extLst>
                <a:ext uri="{FF2B5EF4-FFF2-40B4-BE49-F238E27FC236}">
                  <a16:creationId xmlns:a16="http://schemas.microsoft.com/office/drawing/2014/main" id="{8E3B926C-B70F-884A-8FA7-F8CF9B7A74F4}"/>
                </a:ext>
              </a:extLst>
            </p:cNvPr>
            <p:cNvSpPr/>
            <p:nvPr/>
          </p:nvSpPr>
          <p:spPr>
            <a:xfrm>
              <a:off x="10238248" y="5665630"/>
              <a:ext cx="1828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QSR Mexican</a:t>
              </a:r>
            </a:p>
          </p:txBody>
        </p:sp>
        <p:sp>
          <p:nvSpPr>
            <p:cNvPr id="564" name="custombase1_text">
              <a:extLst>
                <a:ext uri="{FF2B5EF4-FFF2-40B4-BE49-F238E27FC236}">
                  <a16:creationId xmlns:a16="http://schemas.microsoft.com/office/drawing/2014/main" id="{95851758-B22E-7540-B4E6-B54562CFB297}"/>
                </a:ext>
              </a:extLst>
            </p:cNvPr>
            <p:cNvSpPr/>
            <p:nvPr/>
          </p:nvSpPr>
          <p:spPr>
            <a:xfrm>
              <a:off x="10479165" y="6062976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5" name="custombase2_text">
              <a:extLst>
                <a:ext uri="{FF2B5EF4-FFF2-40B4-BE49-F238E27FC236}">
                  <a16:creationId xmlns:a16="http://schemas.microsoft.com/office/drawing/2014/main" id="{DBEFB3EA-A412-AF40-933A-0CA244993EFF}"/>
                </a:ext>
              </a:extLst>
            </p:cNvPr>
            <p:cNvSpPr/>
            <p:nvPr/>
          </p:nvSpPr>
          <p:spPr>
            <a:xfrm>
              <a:off x="10479165" y="6365123"/>
              <a:ext cx="13165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6" name="custombase1_value">
              <a:extLst>
                <a:ext uri="{FF2B5EF4-FFF2-40B4-BE49-F238E27FC236}">
                  <a16:creationId xmlns:a16="http://schemas.microsoft.com/office/drawing/2014/main" id="{CFA387EB-7D91-0D46-B31E-182D4A7B2554}"/>
                </a:ext>
              </a:extLst>
            </p:cNvPr>
            <p:cNvSpPr/>
            <p:nvPr/>
          </p:nvSpPr>
          <p:spPr>
            <a:xfrm>
              <a:off x="11602850" y="6024735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7" name="custombase2_value">
              <a:extLst>
                <a:ext uri="{FF2B5EF4-FFF2-40B4-BE49-F238E27FC236}">
                  <a16:creationId xmlns:a16="http://schemas.microsoft.com/office/drawing/2014/main" id="{AF39E539-83BD-B842-81E2-AC5A12D112B6}"/>
                </a:ext>
              </a:extLst>
            </p:cNvPr>
            <p:cNvSpPr/>
            <p:nvPr/>
          </p:nvSpPr>
          <p:spPr>
            <a:xfrm>
              <a:off x="11602850" y="6306371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9" name="value">
              <a:extLst>
                <a:ext uri="{FF2B5EF4-FFF2-40B4-BE49-F238E27FC236}">
                  <a16:creationId xmlns:a16="http://schemas.microsoft.com/office/drawing/2014/main" id="{D7C23937-888B-EB4A-B993-1030439A9258}"/>
                </a:ext>
              </a:extLst>
            </p:cNvPr>
            <p:cNvSpPr/>
            <p:nvPr/>
          </p:nvSpPr>
          <p:spPr>
            <a:xfrm>
              <a:off x="9786347" y="6103883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48.1%</a:t>
              </a:r>
            </a:p>
          </p:txBody>
        </p:sp>
        <p:pic>
          <p:nvPicPr>
            <p:cNvPr id="469" name="crossDiner_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F77A2042-C310-4635-A767-D9384CBDB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381" y="5695872"/>
              <a:ext cx="504905" cy="453138"/>
            </a:xfrm>
            <a:prstGeom prst="rect">
              <a:avLst/>
            </a:prstGeom>
          </p:spPr>
        </p:pic>
      </p:grpSp>
      <p:grpSp>
        <p:nvGrpSpPr>
          <p:cNvPr id="16" name="crossDiner_1"/>
          <p:cNvGrpSpPr/>
          <p:nvPr/>
        </p:nvGrpSpPr>
        <p:grpSpPr>
          <a:xfrm>
            <a:off x="156756" y="1223872"/>
            <a:ext cx="2299920" cy="1301706"/>
            <a:chOff x="156756" y="1223872"/>
            <a:chExt cx="2299920" cy="1301706"/>
          </a:xfrm>
        </p:grpSpPr>
        <p:sp>
          <p:nvSpPr>
            <p:cNvPr id="617" name="header_text">
              <a:extLst>
                <a:ext uri="{FF2B5EF4-FFF2-40B4-BE49-F238E27FC236}">
                  <a16:creationId xmlns:a16="http://schemas.microsoft.com/office/drawing/2014/main" id="{7D50E888-8E82-AD4E-9769-A4E91586BC57}"/>
                </a:ext>
              </a:extLst>
            </p:cNvPr>
            <p:cNvSpPr/>
            <p:nvPr/>
          </p:nvSpPr>
          <p:spPr>
            <a:xfrm>
              <a:off x="156756" y="1223872"/>
              <a:ext cx="2220697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all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CORE QSR</a:t>
              </a:r>
            </a:p>
          </p:txBody>
        </p:sp>
        <p:graphicFrame>
          <p:nvGraphicFramePr>
            <p:cNvPr id="618" name="chart">
              <a:extLst>
                <a:ext uri="{FF2B5EF4-FFF2-40B4-BE49-F238E27FC236}">
                  <a16:creationId xmlns:a16="http://schemas.microsoft.com/office/drawing/2014/main" id="{D6274EC6-867B-1C47-B945-511C9035B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06017115"/>
                </p:ext>
              </p:extLst>
            </p:nvPr>
          </p:nvGraphicFramePr>
          <p:xfrm>
            <a:off x="280637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6"/>
            </a:graphicData>
          </a:graphic>
        </p:graphicFrame>
        <p:sp>
          <p:nvSpPr>
            <p:cNvPr id="619" name="custombase1_text">
              <a:extLst>
                <a:ext uri="{FF2B5EF4-FFF2-40B4-BE49-F238E27FC236}">
                  <a16:creationId xmlns:a16="http://schemas.microsoft.com/office/drawing/2014/main" id="{0BD8E83A-9EDD-144B-B1E1-85C9F70482C2}"/>
                </a:ext>
              </a:extLst>
            </p:cNvPr>
            <p:cNvSpPr/>
            <p:nvPr/>
          </p:nvSpPr>
          <p:spPr>
            <a:xfrm>
              <a:off x="1168459" y="1463700"/>
              <a:ext cx="8031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</a:p>
            <a:p>
              <a:pPr lvl="0" fontAlgn="ctr">
                <a:defRPr/>
              </a:pP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0" name="custombase2_text">
              <a:extLst>
                <a:ext uri="{FF2B5EF4-FFF2-40B4-BE49-F238E27FC236}">
                  <a16:creationId xmlns:a16="http://schemas.microsoft.com/office/drawing/2014/main" id="{583703CE-4EE8-704A-8B1F-80A6C2E34A98}"/>
                </a:ext>
              </a:extLst>
            </p:cNvPr>
            <p:cNvSpPr/>
            <p:nvPr/>
          </p:nvSpPr>
          <p:spPr>
            <a:xfrm>
              <a:off x="1168458" y="2172419"/>
              <a:ext cx="9359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</a:p>
          </p:txBody>
        </p:sp>
        <p:sp>
          <p:nvSpPr>
            <p:cNvPr id="621" name="custombase1_value">
              <a:extLst>
                <a:ext uri="{FF2B5EF4-FFF2-40B4-BE49-F238E27FC236}">
                  <a16:creationId xmlns:a16="http://schemas.microsoft.com/office/drawing/2014/main" id="{F3D62567-9869-984E-8495-215566D9A722}"/>
                </a:ext>
              </a:extLst>
            </p:cNvPr>
            <p:cNvSpPr/>
            <p:nvPr/>
          </p:nvSpPr>
          <p:spPr>
            <a:xfrm>
              <a:off x="2007642" y="1581473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2" name="custombase2_value">
              <a:extLst>
                <a:ext uri="{FF2B5EF4-FFF2-40B4-BE49-F238E27FC236}">
                  <a16:creationId xmlns:a16="http://schemas.microsoft.com/office/drawing/2014/main" id="{9BBC99C1-9786-2A42-9FD3-53ABC39795F4}"/>
                </a:ext>
              </a:extLst>
            </p:cNvPr>
            <p:cNvSpPr/>
            <p:nvPr/>
          </p:nvSpPr>
          <p:spPr>
            <a:xfrm>
              <a:off x="2007642" y="2170752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9" name="chart_value"/>
            <p:cNvSpPr/>
            <p:nvPr/>
          </p:nvSpPr>
          <p:spPr>
            <a:xfrm>
              <a:off x="354841" y="187872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18" name="crossDiner_2"/>
          <p:cNvGrpSpPr/>
          <p:nvPr/>
        </p:nvGrpSpPr>
        <p:grpSpPr>
          <a:xfrm>
            <a:off x="2486488" y="1223872"/>
            <a:ext cx="2375072" cy="1313605"/>
            <a:chOff x="2486488" y="1223872"/>
            <a:chExt cx="2375072" cy="1313605"/>
          </a:xfrm>
        </p:grpSpPr>
        <p:sp>
          <p:nvSpPr>
            <p:cNvPr id="624" name="header_text">
              <a:extLst>
                <a:ext uri="{FF2B5EF4-FFF2-40B4-BE49-F238E27FC236}">
                  <a16:creationId xmlns:a16="http://schemas.microsoft.com/office/drawing/2014/main" id="{3E96F119-6C44-0342-9B0B-F7F7ABD98BA7}"/>
                </a:ext>
              </a:extLst>
            </p:cNvPr>
            <p:cNvSpPr/>
            <p:nvPr/>
          </p:nvSpPr>
          <p:spPr>
            <a:xfrm>
              <a:off x="2486488" y="1223872"/>
              <a:ext cx="2220697" cy="28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QSR Fast Casual</a:t>
              </a:r>
            </a:p>
          </p:txBody>
        </p:sp>
        <p:graphicFrame>
          <p:nvGraphicFramePr>
            <p:cNvPr id="625" name="chart">
              <a:extLst>
                <a:ext uri="{FF2B5EF4-FFF2-40B4-BE49-F238E27FC236}">
                  <a16:creationId xmlns:a16="http://schemas.microsoft.com/office/drawing/2014/main" id="{30D97082-FD0C-B048-AA5A-592A9DDBDE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8041804"/>
                </p:ext>
              </p:extLst>
            </p:nvPr>
          </p:nvGraphicFramePr>
          <p:xfrm>
            <a:off x="2681931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7"/>
            </a:graphicData>
          </a:graphic>
        </p:graphicFrame>
        <p:sp>
          <p:nvSpPr>
            <p:cNvPr id="626" name="custombase1_text">
              <a:extLst>
                <a:ext uri="{FF2B5EF4-FFF2-40B4-BE49-F238E27FC236}">
                  <a16:creationId xmlns:a16="http://schemas.microsoft.com/office/drawing/2014/main" id="{630CFDC2-CC03-6D4E-9106-2ACD601238D7}"/>
                </a:ext>
              </a:extLst>
            </p:cNvPr>
            <p:cNvSpPr/>
            <p:nvPr/>
          </p:nvSpPr>
          <p:spPr>
            <a:xfrm>
              <a:off x="3569753" y="1463700"/>
              <a:ext cx="8550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</a:p>
            <a:p>
              <a:pPr lvl="0" fontAlgn="ctr">
                <a:defRPr/>
              </a:pP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7" name="custombase2_text">
              <a:extLst>
                <a:ext uri="{FF2B5EF4-FFF2-40B4-BE49-F238E27FC236}">
                  <a16:creationId xmlns:a16="http://schemas.microsoft.com/office/drawing/2014/main" id="{A8189504-EC75-6249-BABD-DA650E5B8CE7}"/>
                </a:ext>
              </a:extLst>
            </p:cNvPr>
            <p:cNvSpPr/>
            <p:nvPr/>
          </p:nvSpPr>
          <p:spPr>
            <a:xfrm>
              <a:off x="3596257" y="2198923"/>
              <a:ext cx="9359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8" name="custombase1_value">
              <a:extLst>
                <a:ext uri="{FF2B5EF4-FFF2-40B4-BE49-F238E27FC236}">
                  <a16:creationId xmlns:a16="http://schemas.microsoft.com/office/drawing/2014/main" id="{8846B703-78B4-F542-ABE9-501E86BB0021}"/>
                </a:ext>
              </a:extLst>
            </p:cNvPr>
            <p:cNvSpPr/>
            <p:nvPr/>
          </p:nvSpPr>
          <p:spPr>
            <a:xfrm>
              <a:off x="4408936" y="1581473"/>
              <a:ext cx="4526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135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9" name="custombase2_value">
              <a:extLst>
                <a:ext uri="{FF2B5EF4-FFF2-40B4-BE49-F238E27FC236}">
                  <a16:creationId xmlns:a16="http://schemas.microsoft.com/office/drawing/2014/main" id="{A105AAFF-1BE3-1D4C-9E4B-24C4457C36FC}"/>
                </a:ext>
              </a:extLst>
            </p:cNvPr>
            <p:cNvSpPr/>
            <p:nvPr/>
          </p:nvSpPr>
          <p:spPr>
            <a:xfrm>
              <a:off x="4408936" y="2170752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109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5" name="chart_value"/>
            <p:cNvSpPr/>
            <p:nvPr/>
          </p:nvSpPr>
          <p:spPr>
            <a:xfrm>
              <a:off x="2759122" y="187872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24" name="crossDiner_3"/>
          <p:cNvGrpSpPr/>
          <p:nvPr/>
        </p:nvGrpSpPr>
        <p:grpSpPr>
          <a:xfrm>
            <a:off x="4879831" y="1223872"/>
            <a:ext cx="2408223" cy="1301706"/>
            <a:chOff x="4879831" y="1223872"/>
            <a:chExt cx="2408223" cy="1301706"/>
          </a:xfrm>
        </p:grpSpPr>
        <p:sp>
          <p:nvSpPr>
            <p:cNvPr id="639" name="header_text">
              <a:extLst>
                <a:ext uri="{FF2B5EF4-FFF2-40B4-BE49-F238E27FC236}">
                  <a16:creationId xmlns:a16="http://schemas.microsoft.com/office/drawing/2014/main" id="{5DA6AE8B-CB4A-5944-8313-DCB4D1BA5B68}"/>
                </a:ext>
              </a:extLst>
            </p:cNvPr>
            <p:cNvSpPr/>
            <p:nvPr/>
          </p:nvSpPr>
          <p:spPr>
            <a:xfrm>
              <a:off x="4879831" y="1223872"/>
              <a:ext cx="2220697" cy="28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QSR Snack</a:t>
              </a:r>
            </a:p>
          </p:txBody>
        </p:sp>
        <p:graphicFrame>
          <p:nvGraphicFramePr>
            <p:cNvPr id="640" name="chart">
              <a:extLst>
                <a:ext uri="{FF2B5EF4-FFF2-40B4-BE49-F238E27FC236}">
                  <a16:creationId xmlns:a16="http://schemas.microsoft.com/office/drawing/2014/main" id="{752173EF-BDC2-0743-98A6-23046AB601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85226504"/>
                </p:ext>
              </p:extLst>
            </p:nvPr>
          </p:nvGraphicFramePr>
          <p:xfrm>
            <a:off x="5107079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8"/>
            </a:graphicData>
          </a:graphic>
        </p:graphicFrame>
        <p:sp>
          <p:nvSpPr>
            <p:cNvPr id="641" name="custombase1_text">
              <a:extLst>
                <a:ext uri="{FF2B5EF4-FFF2-40B4-BE49-F238E27FC236}">
                  <a16:creationId xmlns:a16="http://schemas.microsoft.com/office/drawing/2014/main" id="{9382549A-EBEE-D94A-A062-C04C27AA002C}"/>
                </a:ext>
              </a:extLst>
            </p:cNvPr>
            <p:cNvSpPr/>
            <p:nvPr/>
          </p:nvSpPr>
          <p:spPr>
            <a:xfrm>
              <a:off x="5994901" y="1463700"/>
              <a:ext cx="8827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</a:p>
            <a:p>
              <a:pPr lvl="0" fontAlgn="ctr">
                <a:defRPr/>
              </a:pP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2" name="custombase2_text">
              <a:extLst>
                <a:ext uri="{FF2B5EF4-FFF2-40B4-BE49-F238E27FC236}">
                  <a16:creationId xmlns:a16="http://schemas.microsoft.com/office/drawing/2014/main" id="{8DCEDE7F-DEFA-D347-B560-6FCF873463DB}"/>
                </a:ext>
              </a:extLst>
            </p:cNvPr>
            <p:cNvSpPr/>
            <p:nvPr/>
          </p:nvSpPr>
          <p:spPr>
            <a:xfrm>
              <a:off x="6008152" y="2172419"/>
              <a:ext cx="9359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</a:p>
          </p:txBody>
        </p:sp>
        <p:sp>
          <p:nvSpPr>
            <p:cNvPr id="643" name="custombase1_value">
              <a:extLst>
                <a:ext uri="{FF2B5EF4-FFF2-40B4-BE49-F238E27FC236}">
                  <a16:creationId xmlns:a16="http://schemas.microsoft.com/office/drawing/2014/main" id="{C176EF3C-97D6-6D4A-9A56-BE6B8C963F4F}"/>
                </a:ext>
              </a:extLst>
            </p:cNvPr>
            <p:cNvSpPr/>
            <p:nvPr/>
          </p:nvSpPr>
          <p:spPr>
            <a:xfrm>
              <a:off x="6834084" y="1581473"/>
              <a:ext cx="4539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129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4" name="custombase2_value">
              <a:extLst>
                <a:ext uri="{FF2B5EF4-FFF2-40B4-BE49-F238E27FC236}">
                  <a16:creationId xmlns:a16="http://schemas.microsoft.com/office/drawing/2014/main" id="{15060311-5B6B-4E41-96A4-629CB4145006}"/>
                </a:ext>
              </a:extLst>
            </p:cNvPr>
            <p:cNvSpPr/>
            <p:nvPr/>
          </p:nvSpPr>
          <p:spPr>
            <a:xfrm>
              <a:off x="6834084" y="2170752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106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1" name="chart_value"/>
            <p:cNvSpPr/>
            <p:nvPr/>
          </p:nvSpPr>
          <p:spPr>
            <a:xfrm>
              <a:off x="5177052" y="187872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26" name="crossDiner_4"/>
          <p:cNvGrpSpPr/>
          <p:nvPr/>
        </p:nvGrpSpPr>
        <p:grpSpPr>
          <a:xfrm>
            <a:off x="7297028" y="1223872"/>
            <a:ext cx="2411238" cy="1301706"/>
            <a:chOff x="7297028" y="1223872"/>
            <a:chExt cx="2411238" cy="1301706"/>
          </a:xfrm>
        </p:grpSpPr>
        <p:sp>
          <p:nvSpPr>
            <p:cNvPr id="649" name="header_text">
              <a:extLst>
                <a:ext uri="{FF2B5EF4-FFF2-40B4-BE49-F238E27FC236}">
                  <a16:creationId xmlns:a16="http://schemas.microsoft.com/office/drawing/2014/main" id="{0547C198-C8F0-9A40-86AB-4098A516092B}"/>
                </a:ext>
              </a:extLst>
            </p:cNvPr>
            <p:cNvSpPr/>
            <p:nvPr/>
          </p:nvSpPr>
          <p:spPr>
            <a:xfrm>
              <a:off x="7297028" y="1223872"/>
              <a:ext cx="2220697" cy="28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FSR Casual Dining</a:t>
              </a:r>
            </a:p>
          </p:txBody>
        </p:sp>
        <p:graphicFrame>
          <p:nvGraphicFramePr>
            <p:cNvPr id="650" name="chart">
              <a:extLst>
                <a:ext uri="{FF2B5EF4-FFF2-40B4-BE49-F238E27FC236}">
                  <a16:creationId xmlns:a16="http://schemas.microsoft.com/office/drawing/2014/main" id="{3E009645-7973-6E46-BF65-2FFD409267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99966298"/>
                </p:ext>
              </p:extLst>
            </p:nvPr>
          </p:nvGraphicFramePr>
          <p:xfrm>
            <a:off x="7532227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9"/>
            </a:graphicData>
          </a:graphic>
        </p:graphicFrame>
        <p:sp>
          <p:nvSpPr>
            <p:cNvPr id="651" name="custombase1_text">
              <a:extLst>
                <a:ext uri="{FF2B5EF4-FFF2-40B4-BE49-F238E27FC236}">
                  <a16:creationId xmlns:a16="http://schemas.microsoft.com/office/drawing/2014/main" id="{9F7B057C-419A-574D-BBA0-01F330406593}"/>
                </a:ext>
              </a:extLst>
            </p:cNvPr>
            <p:cNvSpPr/>
            <p:nvPr/>
          </p:nvSpPr>
          <p:spPr>
            <a:xfrm>
              <a:off x="8420049" y="1463700"/>
              <a:ext cx="8232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</a:p>
            <a:p>
              <a:pPr lvl="0" fontAlgn="ctr">
                <a:defRPr/>
              </a:pP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52" name="custombase2_text">
              <a:extLst>
                <a:ext uri="{FF2B5EF4-FFF2-40B4-BE49-F238E27FC236}">
                  <a16:creationId xmlns:a16="http://schemas.microsoft.com/office/drawing/2014/main" id="{65DAD10F-259F-AB49-92AD-7A32F82BE123}"/>
                </a:ext>
              </a:extLst>
            </p:cNvPr>
            <p:cNvSpPr/>
            <p:nvPr/>
          </p:nvSpPr>
          <p:spPr>
            <a:xfrm>
              <a:off x="8420048" y="2172419"/>
              <a:ext cx="9359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53" name="custombase1_value">
              <a:extLst>
                <a:ext uri="{FF2B5EF4-FFF2-40B4-BE49-F238E27FC236}">
                  <a16:creationId xmlns:a16="http://schemas.microsoft.com/office/drawing/2014/main" id="{35111674-FA30-BE4D-ADC6-F1567D7E96F0}"/>
                </a:ext>
              </a:extLst>
            </p:cNvPr>
            <p:cNvSpPr/>
            <p:nvPr/>
          </p:nvSpPr>
          <p:spPr>
            <a:xfrm>
              <a:off x="9259232" y="1581473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143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54" name="custombase2_value">
              <a:extLst>
                <a:ext uri="{FF2B5EF4-FFF2-40B4-BE49-F238E27FC236}">
                  <a16:creationId xmlns:a16="http://schemas.microsoft.com/office/drawing/2014/main" id="{DC275CB6-152D-B74F-9A5E-47AE38334113}"/>
                </a:ext>
              </a:extLst>
            </p:cNvPr>
            <p:cNvSpPr/>
            <p:nvPr/>
          </p:nvSpPr>
          <p:spPr>
            <a:xfrm>
              <a:off x="9259232" y="2170752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105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6" name="chart_value"/>
            <p:cNvSpPr/>
            <p:nvPr/>
          </p:nvSpPr>
          <p:spPr>
            <a:xfrm>
              <a:off x="7608628" y="187872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28" name="crossDiner_5"/>
          <p:cNvGrpSpPr/>
          <p:nvPr/>
        </p:nvGrpSpPr>
        <p:grpSpPr>
          <a:xfrm>
            <a:off x="9698321" y="1223872"/>
            <a:ext cx="2369944" cy="1301706"/>
            <a:chOff x="9698321" y="1223872"/>
            <a:chExt cx="2369944" cy="1301706"/>
          </a:xfrm>
        </p:grpSpPr>
        <p:sp>
          <p:nvSpPr>
            <p:cNvPr id="659" name="header_text">
              <a:extLst>
                <a:ext uri="{FF2B5EF4-FFF2-40B4-BE49-F238E27FC236}">
                  <a16:creationId xmlns:a16="http://schemas.microsoft.com/office/drawing/2014/main" id="{96C1F069-B516-2E42-96F3-899A574C0DD6}"/>
                </a:ext>
              </a:extLst>
            </p:cNvPr>
            <p:cNvSpPr/>
            <p:nvPr/>
          </p:nvSpPr>
          <p:spPr>
            <a:xfrm>
              <a:off x="9698321" y="1223872"/>
              <a:ext cx="2220697" cy="28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all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FSR Midscale</a:t>
              </a:r>
            </a:p>
          </p:txBody>
        </p:sp>
        <p:graphicFrame>
          <p:nvGraphicFramePr>
            <p:cNvPr id="660" name="chart">
              <a:extLst>
                <a:ext uri="{FF2B5EF4-FFF2-40B4-BE49-F238E27FC236}">
                  <a16:creationId xmlns:a16="http://schemas.microsoft.com/office/drawing/2014/main" id="{19BAF60E-EDC2-2B44-BFA2-1B42386F90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0166750"/>
                </p:ext>
              </p:extLst>
            </p:nvPr>
          </p:nvGraphicFramePr>
          <p:xfrm>
            <a:off x="9901716" y="1577540"/>
            <a:ext cx="942248" cy="9480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0"/>
            </a:graphicData>
          </a:graphic>
        </p:graphicFrame>
        <p:sp>
          <p:nvSpPr>
            <p:cNvPr id="661" name="custombase1_text">
              <a:extLst>
                <a:ext uri="{FF2B5EF4-FFF2-40B4-BE49-F238E27FC236}">
                  <a16:creationId xmlns:a16="http://schemas.microsoft.com/office/drawing/2014/main" id="{9F55626B-276F-EC4B-AAE8-ECB0307D53CE}"/>
                </a:ext>
              </a:extLst>
            </p:cNvPr>
            <p:cNvSpPr/>
            <p:nvPr/>
          </p:nvSpPr>
          <p:spPr>
            <a:xfrm>
              <a:off x="10789538" y="1463700"/>
              <a:ext cx="8528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</a:p>
            <a:p>
              <a:pPr lvl="0" fontAlgn="ctr">
                <a:defRPr/>
              </a:pPr>
              <a:r>
                <a:rPr lang="en-IN" sz="800" dirty="0"/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62" name="custombase2_text">
              <a:extLst>
                <a:ext uri="{FF2B5EF4-FFF2-40B4-BE49-F238E27FC236}">
                  <a16:creationId xmlns:a16="http://schemas.microsoft.com/office/drawing/2014/main" id="{84C54E75-E9FB-8041-9525-0E9D4E8833E2}"/>
                </a:ext>
              </a:extLst>
            </p:cNvPr>
            <p:cNvSpPr/>
            <p:nvPr/>
          </p:nvSpPr>
          <p:spPr>
            <a:xfrm>
              <a:off x="10789537" y="2145915"/>
              <a:ext cx="9359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/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63" name="custombase1_value">
              <a:extLst>
                <a:ext uri="{FF2B5EF4-FFF2-40B4-BE49-F238E27FC236}">
                  <a16:creationId xmlns:a16="http://schemas.microsoft.com/office/drawing/2014/main" id="{058ED6DF-2CCE-1F4C-85BB-E4A9ED0F8A6D}"/>
                </a:ext>
              </a:extLst>
            </p:cNvPr>
            <p:cNvSpPr/>
            <p:nvPr/>
          </p:nvSpPr>
          <p:spPr>
            <a:xfrm>
              <a:off x="11628721" y="1581473"/>
              <a:ext cx="4395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107</a:t>
              </a:r>
              <a:endPara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64" name="custombase2_value">
              <a:extLst>
                <a:ext uri="{FF2B5EF4-FFF2-40B4-BE49-F238E27FC236}">
                  <a16:creationId xmlns:a16="http://schemas.microsoft.com/office/drawing/2014/main" id="{4711AE61-9620-7F46-A766-BF7B07263981}"/>
                </a:ext>
              </a:extLst>
            </p:cNvPr>
            <p:cNvSpPr/>
            <p:nvPr/>
          </p:nvSpPr>
          <p:spPr>
            <a:xfrm>
              <a:off x="11628721" y="2170752"/>
              <a:ext cx="4395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101</a:t>
              </a:r>
              <a:endPara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" name="chart_value"/>
            <p:cNvSpPr/>
            <p:nvPr/>
          </p:nvSpPr>
          <p:spPr>
            <a:xfrm>
              <a:off x="9958318" y="187872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25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ounded Rectangle 12">
            <a:extLst>
              <a:ext uri="{FF2B5EF4-FFF2-40B4-BE49-F238E27FC236}">
                <a16:creationId xmlns:a16="http://schemas.microsoft.com/office/drawing/2014/main" id="{68FE5810-3647-6B47-9B6E-C09C74EA272B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348" name="Straight Connector 347"/>
          <p:cNvCxnSpPr/>
          <p:nvPr/>
        </p:nvCxnSpPr>
        <p:spPr>
          <a:xfrm>
            <a:off x="8487612" y="6799957"/>
            <a:ext cx="0" cy="92749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slide_header_text">
            <a:extLst>
              <a:ext uri="{FF2B5EF4-FFF2-40B4-BE49-F238E27FC236}">
                <a16:creationId xmlns:a16="http://schemas.microsoft.com/office/drawing/2014/main" id="{07A5C411-3868-4AC4-927C-E12721FDF0D3}"/>
              </a:ext>
            </a:extLst>
          </p:cNvPr>
          <p:cNvSpPr/>
          <p:nvPr/>
        </p:nvSpPr>
        <p:spPr>
          <a:xfrm>
            <a:off x="123371" y="89501"/>
            <a:ext cx="1192330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OTHER ESTABLISHMENTS DO YOUR GUEST FREQUENT?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4" name="Round Same Side Corner Rectangle 31">
            <a:extLst>
              <a:ext uri="{FF2B5EF4-FFF2-40B4-BE49-F238E27FC236}">
                <a16:creationId xmlns:a16="http://schemas.microsoft.com/office/drawing/2014/main" id="{CBA3F6F8-FB96-47F2-A6FA-940AC72095C6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45" name="header_connector_1">
            <a:extLst>
              <a:ext uri="{FF2B5EF4-FFF2-40B4-BE49-F238E27FC236}">
                <a16:creationId xmlns:a16="http://schemas.microsoft.com/office/drawing/2014/main" id="{77BDC63F-CA19-45FD-934D-AC2842DA954B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1FA6C24-AB4F-49A3-81BD-DEFAC386E498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Diners likely to visit</a:t>
            </a:r>
          </a:p>
        </p:txBody>
      </p:sp>
      <p:pic>
        <p:nvPicPr>
          <p:cNvPr id="148" name="Picture 147" descr="A picture containing object&#10;&#10;Description automatically generated">
            <a:extLst>
              <a:ext uri="{FF2B5EF4-FFF2-40B4-BE49-F238E27FC236}">
                <a16:creationId xmlns:a16="http://schemas.microsoft.com/office/drawing/2014/main" id="{DE85B57A-3810-4A9B-8C7C-CF3DAC13F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sp>
        <p:nvSpPr>
          <p:cNvPr id="157" name="Round Same Side Corner Rectangle 31">
            <a:extLst>
              <a:ext uri="{FF2B5EF4-FFF2-40B4-BE49-F238E27FC236}">
                <a16:creationId xmlns:a16="http://schemas.microsoft.com/office/drawing/2014/main" id="{FCD1C25B-6AF1-4A36-90DD-5D76EEAEAA6F}"/>
              </a:ext>
            </a:extLst>
          </p:cNvPr>
          <p:cNvSpPr/>
          <p:nvPr/>
        </p:nvSpPr>
        <p:spPr>
          <a:xfrm>
            <a:off x="138449" y="3586246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58" name="header_connector_2">
            <a:extLst>
              <a:ext uri="{FF2B5EF4-FFF2-40B4-BE49-F238E27FC236}">
                <a16:creationId xmlns:a16="http://schemas.microsoft.com/office/drawing/2014/main" id="{9FA431AF-279D-45D0-90E9-8D0D355F7BA7}"/>
              </a:ext>
            </a:extLst>
          </p:cNvPr>
          <p:cNvCxnSpPr>
            <a:cxnSpLocks/>
          </p:cNvCxnSpPr>
          <p:nvPr/>
        </p:nvCxnSpPr>
        <p:spPr>
          <a:xfrm>
            <a:off x="138447" y="4131553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B6FF37-6C8E-4B03-AF39-EC1719F730E8}"/>
              </a:ext>
            </a:extLst>
          </p:cNvPr>
          <p:cNvSpPr/>
          <p:nvPr/>
        </p:nvSpPr>
        <p:spPr>
          <a:xfrm>
            <a:off x="1018041" y="3698387"/>
            <a:ext cx="2483393" cy="30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Diners not likely to visit</a:t>
            </a:r>
          </a:p>
        </p:txBody>
      </p:sp>
      <p:pic>
        <p:nvPicPr>
          <p:cNvPr id="161" name="Picture 160" descr="A picture containing object&#10;&#10;Description automatically generated">
            <a:extLst>
              <a:ext uri="{FF2B5EF4-FFF2-40B4-BE49-F238E27FC236}">
                <a16:creationId xmlns:a16="http://schemas.microsoft.com/office/drawing/2014/main" id="{159DB822-4FB4-46C2-BD3C-55158DFD5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3601002"/>
            <a:ext cx="660400" cy="535797"/>
          </a:xfrm>
          <a:prstGeom prst="rect">
            <a:avLst/>
          </a:prstGeom>
        </p:spPr>
      </p:pic>
      <p:grpSp>
        <p:nvGrpSpPr>
          <p:cNvPr id="4" name="header_colouredImage1"/>
          <p:cNvGrpSpPr/>
          <p:nvPr/>
        </p:nvGrpSpPr>
        <p:grpSpPr>
          <a:xfrm>
            <a:off x="145890" y="477618"/>
            <a:ext cx="648224" cy="630392"/>
            <a:chOff x="145890" y="477618"/>
            <a:chExt cx="648224" cy="630392"/>
          </a:xfrm>
        </p:grpSpPr>
        <p:cxnSp>
          <p:nvCxnSpPr>
            <p:cNvPr id="163" name="connector">
              <a:extLst>
                <a:ext uri="{FF2B5EF4-FFF2-40B4-BE49-F238E27FC236}">
                  <a16:creationId xmlns:a16="http://schemas.microsoft.com/office/drawing/2014/main" id="{016D64B2-A42A-477E-ACA5-A6C3E84B57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5" name="chart">
              <a:extLst>
                <a:ext uri="{FF2B5EF4-FFF2-40B4-BE49-F238E27FC236}">
                  <a16:creationId xmlns:a16="http://schemas.microsoft.com/office/drawing/2014/main" id="{7A726EA7-1795-4E6F-B3C7-011E3372C046}"/>
                </a:ext>
              </a:extLst>
            </p:cNvPr>
            <p:cNvGraphicFramePr/>
            <p:nvPr/>
          </p:nvGraphicFramePr>
          <p:xfrm>
            <a:off x="212208" y="477618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69A5648-05AF-4A9E-9142-683004C8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51" y="547577"/>
              <a:ext cx="530525" cy="540000"/>
            </a:xfrm>
            <a:prstGeom prst="rect">
              <a:avLst/>
            </a:prstGeom>
          </p:spPr>
        </p:pic>
      </p:grpSp>
      <p:grpSp>
        <p:nvGrpSpPr>
          <p:cNvPr id="7" name="header_colouredImage2"/>
          <p:cNvGrpSpPr/>
          <p:nvPr/>
        </p:nvGrpSpPr>
        <p:grpSpPr>
          <a:xfrm>
            <a:off x="145890" y="3563430"/>
            <a:ext cx="648224" cy="575473"/>
            <a:chOff x="145890" y="3563430"/>
            <a:chExt cx="648224" cy="575473"/>
          </a:xfrm>
        </p:grpSpPr>
        <p:cxnSp>
          <p:nvCxnSpPr>
            <p:cNvPr id="160" name="connector">
              <a:extLst>
                <a:ext uri="{FF2B5EF4-FFF2-40B4-BE49-F238E27FC236}">
                  <a16:creationId xmlns:a16="http://schemas.microsoft.com/office/drawing/2014/main" id="{4A443E04-86E5-42B8-BCE3-A76457A82E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3860144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7" name="chart">
              <a:extLst>
                <a:ext uri="{FF2B5EF4-FFF2-40B4-BE49-F238E27FC236}">
                  <a16:creationId xmlns:a16="http://schemas.microsoft.com/office/drawing/2014/main" id="{4D2F10B4-2450-41E7-A00A-C07CFCEFD0A5}"/>
                </a:ext>
              </a:extLst>
            </p:cNvPr>
            <p:cNvGraphicFramePr/>
            <p:nvPr/>
          </p:nvGraphicFramePr>
          <p:xfrm>
            <a:off x="212208" y="3563430"/>
            <a:ext cx="581906" cy="5754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89A19E1-DD89-4379-A516-C95670913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74" y="3586286"/>
              <a:ext cx="540000" cy="540000"/>
            </a:xfrm>
            <a:prstGeom prst="rect">
              <a:avLst/>
            </a:prstGeom>
          </p:spPr>
        </p:pic>
      </p:grpSp>
      <p:sp>
        <p:nvSpPr>
          <p:cNvPr id="149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/>
        </p:nvSpPr>
        <p:spPr>
          <a:xfrm>
            <a:off x="8269978" y="6605109"/>
            <a:ext cx="2911544" cy="22006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Note:    Sig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high / 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Sig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low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706665" y="6680817"/>
            <a:ext cx="45719" cy="85164"/>
          </a:xfrm>
          <a:prstGeom prst="rect">
            <a:avLst/>
          </a:prstGeom>
          <a:solidFill>
            <a:srgbClr val="52A652"/>
          </a:solidFill>
          <a:ln>
            <a:solidFill>
              <a:srgbClr val="52A6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9914270" y="6680817"/>
            <a:ext cx="45719" cy="851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5" name="visit_otherRestaurant_1">
            <a:extLst>
              <a:ext uri="{FF2B5EF4-FFF2-40B4-BE49-F238E27FC236}">
                <a16:creationId xmlns:a16="http://schemas.microsoft.com/office/drawing/2014/main" id="{C2C96F19-8A19-4608-B5EC-C66C371CD49D}"/>
              </a:ext>
            </a:extLst>
          </p:cNvPr>
          <p:cNvGrpSpPr/>
          <p:nvPr/>
        </p:nvGrpSpPr>
        <p:grpSpPr>
          <a:xfrm>
            <a:off x="189621" y="1272208"/>
            <a:ext cx="2037571" cy="2215880"/>
            <a:chOff x="189621" y="1272208"/>
            <a:chExt cx="2037571" cy="2215880"/>
          </a:xfrm>
        </p:grpSpPr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06BE5DD0-7C27-A94A-9275-2EF6B7BBC0DA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621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31" name="chart">
              <a:extLst>
                <a:ext uri="{FF2B5EF4-FFF2-40B4-BE49-F238E27FC236}">
                  <a16:creationId xmlns:a16="http://schemas.microsoft.com/office/drawing/2014/main" id="{54A5A2FD-1016-6A43-AAF2-728A3F702B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441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465" name="custombase1_text">
              <a:extLst>
                <a:ext uri="{FF2B5EF4-FFF2-40B4-BE49-F238E27FC236}">
                  <a16:creationId xmlns:a16="http://schemas.microsoft.com/office/drawing/2014/main" id="{C50D9C6E-C7C0-E94B-8718-040552606C18}"/>
                </a:ext>
              </a:extLst>
            </p:cNvPr>
            <p:cNvSpPr/>
            <p:nvPr/>
          </p:nvSpPr>
          <p:spPr>
            <a:xfrm>
              <a:off x="269862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6" name="custombase2_text">
              <a:extLst>
                <a:ext uri="{FF2B5EF4-FFF2-40B4-BE49-F238E27FC236}">
                  <a16:creationId xmlns:a16="http://schemas.microsoft.com/office/drawing/2014/main" id="{74EBD18A-7D57-B842-9415-E365458A3825}"/>
                </a:ext>
              </a:extLst>
            </p:cNvPr>
            <p:cNvSpPr/>
            <p:nvPr/>
          </p:nvSpPr>
          <p:spPr>
            <a:xfrm>
              <a:off x="269862" y="323815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4" name="custombase1_value">
              <a:extLst>
                <a:ext uri="{FF2B5EF4-FFF2-40B4-BE49-F238E27FC236}">
                  <a16:creationId xmlns:a16="http://schemas.microsoft.com/office/drawing/2014/main" id="{453004BD-4C86-5546-B2C2-59174FD047D6}"/>
                </a:ext>
              </a:extLst>
            </p:cNvPr>
            <p:cNvSpPr/>
            <p:nvPr/>
          </p:nvSpPr>
          <p:spPr>
            <a:xfrm>
              <a:off x="1610331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475" name="custombase2_value">
              <a:extLst>
                <a:ext uri="{FF2B5EF4-FFF2-40B4-BE49-F238E27FC236}">
                  <a16:creationId xmlns:a16="http://schemas.microsoft.com/office/drawing/2014/main" id="{CDBBEA08-99F4-5E41-8BEC-C6EA4D8A5DC4}"/>
                </a:ext>
              </a:extLst>
            </p:cNvPr>
            <p:cNvSpPr/>
            <p:nvPr/>
          </p:nvSpPr>
          <p:spPr>
            <a:xfrm>
              <a:off x="1610331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55" name="chart_value"/>
            <p:cNvSpPr/>
            <p:nvPr/>
          </p:nvSpPr>
          <p:spPr>
            <a:xfrm>
              <a:off x="750633" y="220627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8" name="image" descr="A close up of a sign&#10;&#10;Description automatically generated">
              <a:extLst>
                <a:ext uri="{FF2B5EF4-FFF2-40B4-BE49-F238E27FC236}">
                  <a16:creationId xmlns:a16="http://schemas.microsoft.com/office/drawing/2014/main" id="{4F03E6B4-2D5A-4CCF-B780-57A48715C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43" y="1272208"/>
              <a:ext cx="1962149" cy="462539"/>
            </a:xfrm>
            <a:prstGeom prst="rect">
              <a:avLst/>
            </a:prstGeom>
          </p:spPr>
        </p:pic>
      </p:grpSp>
      <p:grpSp>
        <p:nvGrpSpPr>
          <p:cNvPr id="38" name="visit_otherRestaurant_2">
            <a:extLst>
              <a:ext uri="{FF2B5EF4-FFF2-40B4-BE49-F238E27FC236}">
                <a16:creationId xmlns:a16="http://schemas.microsoft.com/office/drawing/2014/main" id="{A01DD43F-07E6-46DF-80B9-D153CEBB1B8E}"/>
              </a:ext>
            </a:extLst>
          </p:cNvPr>
          <p:cNvGrpSpPr/>
          <p:nvPr/>
        </p:nvGrpSpPr>
        <p:grpSpPr>
          <a:xfrm>
            <a:off x="2115702" y="1215482"/>
            <a:ext cx="2028421" cy="2361574"/>
            <a:chOff x="2115702" y="1215482"/>
            <a:chExt cx="2028421" cy="2361574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D2F9E2B-7300-F549-BD49-EA074F274B03}"/>
                </a:ext>
              </a:extLst>
            </p:cNvPr>
            <p:cNvGrpSpPr/>
            <p:nvPr/>
          </p:nvGrpSpPr>
          <p:grpSpPr>
            <a:xfrm rot="16200000">
              <a:off x="988915" y="2342269"/>
              <a:ext cx="2361574" cy="108000"/>
              <a:chOff x="198349" y="2833808"/>
              <a:chExt cx="3888000" cy="180000"/>
            </a:xfrm>
          </p:grpSpPr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D2477AC2-6D14-514C-8468-EE91D51AD645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845715CB-AD00-DA40-81F7-5D2F22D5027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F98A5F68-2A7B-0548-BCCD-FB7EF1446E35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43544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77" name="chart">
              <a:extLst>
                <a:ext uri="{FF2B5EF4-FFF2-40B4-BE49-F238E27FC236}">
                  <a16:creationId xmlns:a16="http://schemas.microsoft.com/office/drawing/2014/main" id="{9D6C499A-E9CC-4A4D-8512-65523DEC2B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024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482" name="custombase1_text">
              <a:extLst>
                <a:ext uri="{FF2B5EF4-FFF2-40B4-BE49-F238E27FC236}">
                  <a16:creationId xmlns:a16="http://schemas.microsoft.com/office/drawing/2014/main" id="{7DC6FBA3-21BE-AC45-9F08-21C81BA0B260}"/>
                </a:ext>
              </a:extLst>
            </p:cNvPr>
            <p:cNvSpPr/>
            <p:nvPr/>
          </p:nvSpPr>
          <p:spPr>
            <a:xfrm>
              <a:off x="2297445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3" name="custombase2_text">
              <a:extLst>
                <a:ext uri="{FF2B5EF4-FFF2-40B4-BE49-F238E27FC236}">
                  <a16:creationId xmlns:a16="http://schemas.microsoft.com/office/drawing/2014/main" id="{2BB42781-CE8A-B84F-B31A-6E5E4F303C29}"/>
                </a:ext>
              </a:extLst>
            </p:cNvPr>
            <p:cNvSpPr/>
            <p:nvPr/>
          </p:nvSpPr>
          <p:spPr>
            <a:xfrm>
              <a:off x="2297445" y="325140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4" name="custombase1_value">
              <a:extLst>
                <a:ext uri="{FF2B5EF4-FFF2-40B4-BE49-F238E27FC236}">
                  <a16:creationId xmlns:a16="http://schemas.microsoft.com/office/drawing/2014/main" id="{CF72571B-9EE3-5A42-9FB2-0147316BA913}"/>
                </a:ext>
              </a:extLst>
            </p:cNvPr>
            <p:cNvSpPr/>
            <p:nvPr/>
          </p:nvSpPr>
          <p:spPr>
            <a:xfrm>
              <a:off x="3637914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485" name="custombase2_value">
              <a:extLst>
                <a:ext uri="{FF2B5EF4-FFF2-40B4-BE49-F238E27FC236}">
                  <a16:creationId xmlns:a16="http://schemas.microsoft.com/office/drawing/2014/main" id="{DB377173-C28E-FE4D-8FAB-27D39315A515}"/>
                </a:ext>
              </a:extLst>
            </p:cNvPr>
            <p:cNvSpPr/>
            <p:nvPr/>
          </p:nvSpPr>
          <p:spPr>
            <a:xfrm>
              <a:off x="3637914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56" name="chart_value"/>
            <p:cNvSpPr/>
            <p:nvPr/>
          </p:nvSpPr>
          <p:spPr>
            <a:xfrm>
              <a:off x="2800073" y="2211789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0" name="image">
              <a:extLst>
                <a:ext uri="{FF2B5EF4-FFF2-40B4-BE49-F238E27FC236}">
                  <a16:creationId xmlns:a16="http://schemas.microsoft.com/office/drawing/2014/main" id="{B8957693-5C10-4C42-A512-980850A94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139" y="1258955"/>
              <a:ext cx="1417984" cy="515549"/>
            </a:xfrm>
            <a:prstGeom prst="rect">
              <a:avLst/>
            </a:prstGeom>
          </p:spPr>
        </p:pic>
      </p:grpSp>
      <p:grpSp>
        <p:nvGrpSpPr>
          <p:cNvPr id="40" name="visit_otherRestaurant_3">
            <a:extLst>
              <a:ext uri="{FF2B5EF4-FFF2-40B4-BE49-F238E27FC236}">
                <a16:creationId xmlns:a16="http://schemas.microsoft.com/office/drawing/2014/main" id="{FD13B97D-1D81-4A19-81E6-0C5799DD869F}"/>
              </a:ext>
            </a:extLst>
          </p:cNvPr>
          <p:cNvGrpSpPr/>
          <p:nvPr/>
        </p:nvGrpSpPr>
        <p:grpSpPr>
          <a:xfrm>
            <a:off x="4098227" y="1215482"/>
            <a:ext cx="2020074" cy="2361574"/>
            <a:chOff x="4098227" y="1215482"/>
            <a:chExt cx="2020074" cy="236157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C7DB07B-0EF6-984C-9E19-2D539E464767}"/>
                </a:ext>
              </a:extLst>
            </p:cNvPr>
            <p:cNvGrpSpPr/>
            <p:nvPr/>
          </p:nvGrpSpPr>
          <p:grpSpPr>
            <a:xfrm rot="16200000">
              <a:off x="2971440" y="2342269"/>
              <a:ext cx="2361574" cy="108000"/>
              <a:chOff x="198349" y="2833808"/>
              <a:chExt cx="3888000" cy="180000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49034AF2-525B-3D4C-8660-72AE866C4B0A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B046DFEA-09AF-6148-A922-9F7AB7330B26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C5C48206-B6F3-9341-8494-F4B99611FAF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3419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86" name="chart">
              <a:extLst>
                <a:ext uri="{FF2B5EF4-FFF2-40B4-BE49-F238E27FC236}">
                  <a16:creationId xmlns:a16="http://schemas.microsoft.com/office/drawing/2014/main" id="{DCC09566-4A6D-8741-A22C-16189D107C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3850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488" name="custombase1_text">
              <a:extLst>
                <a:ext uri="{FF2B5EF4-FFF2-40B4-BE49-F238E27FC236}">
                  <a16:creationId xmlns:a16="http://schemas.microsoft.com/office/drawing/2014/main" id="{09DB6142-DCA4-C34A-9217-D99E48C9FDBD}"/>
                </a:ext>
              </a:extLst>
            </p:cNvPr>
            <p:cNvSpPr/>
            <p:nvPr/>
          </p:nvSpPr>
          <p:spPr>
            <a:xfrm>
              <a:off x="4285271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9" name="custombase2_text">
              <a:extLst>
                <a:ext uri="{FF2B5EF4-FFF2-40B4-BE49-F238E27FC236}">
                  <a16:creationId xmlns:a16="http://schemas.microsoft.com/office/drawing/2014/main" id="{831263AA-50FF-0543-86DC-25A8EB6980A1}"/>
                </a:ext>
              </a:extLst>
            </p:cNvPr>
            <p:cNvSpPr/>
            <p:nvPr/>
          </p:nvSpPr>
          <p:spPr>
            <a:xfrm>
              <a:off x="4298523" y="323815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0" name="custombase1_value">
              <a:extLst>
                <a:ext uri="{FF2B5EF4-FFF2-40B4-BE49-F238E27FC236}">
                  <a16:creationId xmlns:a16="http://schemas.microsoft.com/office/drawing/2014/main" id="{5972A095-F584-8747-BBCF-3519802D0FD6}"/>
                </a:ext>
              </a:extLst>
            </p:cNvPr>
            <p:cNvSpPr/>
            <p:nvPr/>
          </p:nvSpPr>
          <p:spPr>
            <a:xfrm>
              <a:off x="5612092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491" name="custombase2_value">
              <a:extLst>
                <a:ext uri="{FF2B5EF4-FFF2-40B4-BE49-F238E27FC236}">
                  <a16:creationId xmlns:a16="http://schemas.microsoft.com/office/drawing/2014/main" id="{66C0E7B5-8246-2849-AF41-E57E66CD383C}"/>
                </a:ext>
              </a:extLst>
            </p:cNvPr>
            <p:cNvSpPr/>
            <p:nvPr/>
          </p:nvSpPr>
          <p:spPr>
            <a:xfrm>
              <a:off x="5612092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66" name="chart_value"/>
            <p:cNvSpPr/>
            <p:nvPr/>
          </p:nvSpPr>
          <p:spPr>
            <a:xfrm>
              <a:off x="4794922" y="2211789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2" name="image">
              <a:extLst>
                <a:ext uri="{FF2B5EF4-FFF2-40B4-BE49-F238E27FC236}">
                  <a16:creationId xmlns:a16="http://schemas.microsoft.com/office/drawing/2014/main" id="{61E41351-3C4E-4F87-AE9D-F4AD3C211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687" y="1272208"/>
              <a:ext cx="1775792" cy="422783"/>
            </a:xfrm>
            <a:prstGeom prst="rect">
              <a:avLst/>
            </a:prstGeom>
          </p:spPr>
        </p:pic>
      </p:grpSp>
      <p:grpSp>
        <p:nvGrpSpPr>
          <p:cNvPr id="41" name="visit_otherRestaurant_4">
            <a:extLst>
              <a:ext uri="{FF2B5EF4-FFF2-40B4-BE49-F238E27FC236}">
                <a16:creationId xmlns:a16="http://schemas.microsoft.com/office/drawing/2014/main" id="{8AA00BD5-5FFD-4D10-8132-992BE7689CE4}"/>
              </a:ext>
            </a:extLst>
          </p:cNvPr>
          <p:cNvGrpSpPr/>
          <p:nvPr/>
        </p:nvGrpSpPr>
        <p:grpSpPr>
          <a:xfrm>
            <a:off x="6080752" y="1215482"/>
            <a:ext cx="2044719" cy="2361574"/>
            <a:chOff x="6080752" y="1215482"/>
            <a:chExt cx="2044719" cy="2361574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77014966-951A-CA48-97BE-C6E92EFFE44A}"/>
                </a:ext>
              </a:extLst>
            </p:cNvPr>
            <p:cNvGrpSpPr/>
            <p:nvPr/>
          </p:nvGrpSpPr>
          <p:grpSpPr>
            <a:xfrm rot="16200000">
              <a:off x="4953965" y="2342269"/>
              <a:ext cx="2361574" cy="108000"/>
              <a:chOff x="198349" y="2833808"/>
              <a:chExt cx="3888000" cy="180000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561BDAEF-1062-3D45-8D69-697EF51B01EE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F7CB18DE-8FFF-394F-95ED-3C09509AD928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EF1FD673-50E7-DE40-9F34-08A0E3BC58DC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11245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92" name="chart">
              <a:extLst>
                <a:ext uri="{FF2B5EF4-FFF2-40B4-BE49-F238E27FC236}">
                  <a16:creationId xmlns:a16="http://schemas.microsoft.com/office/drawing/2014/main" id="{5417BF1A-E07B-5F43-BE20-7038CEE91E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33724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494" name="custombase1_text">
              <a:extLst>
                <a:ext uri="{FF2B5EF4-FFF2-40B4-BE49-F238E27FC236}">
                  <a16:creationId xmlns:a16="http://schemas.microsoft.com/office/drawing/2014/main" id="{3839ACAE-B6B0-D840-8632-B9B9CE07FE5B}"/>
                </a:ext>
              </a:extLst>
            </p:cNvPr>
            <p:cNvSpPr/>
            <p:nvPr/>
          </p:nvSpPr>
          <p:spPr>
            <a:xfrm>
              <a:off x="6265145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5" name="custombase2_text">
              <a:extLst>
                <a:ext uri="{FF2B5EF4-FFF2-40B4-BE49-F238E27FC236}">
                  <a16:creationId xmlns:a16="http://schemas.microsoft.com/office/drawing/2014/main" id="{918DA588-9FF5-F942-A8CC-3F1A2F21C4C0}"/>
                </a:ext>
              </a:extLst>
            </p:cNvPr>
            <p:cNvSpPr/>
            <p:nvPr/>
          </p:nvSpPr>
          <p:spPr>
            <a:xfrm>
              <a:off x="6265145" y="323815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6" name="custombase1_value">
              <a:extLst>
                <a:ext uri="{FF2B5EF4-FFF2-40B4-BE49-F238E27FC236}">
                  <a16:creationId xmlns:a16="http://schemas.microsoft.com/office/drawing/2014/main" id="{41F7487C-080B-4240-93A9-A54F9222574C}"/>
                </a:ext>
              </a:extLst>
            </p:cNvPr>
            <p:cNvSpPr/>
            <p:nvPr/>
          </p:nvSpPr>
          <p:spPr>
            <a:xfrm>
              <a:off x="7619262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497" name="custombase2_value">
              <a:extLst>
                <a:ext uri="{FF2B5EF4-FFF2-40B4-BE49-F238E27FC236}">
                  <a16:creationId xmlns:a16="http://schemas.microsoft.com/office/drawing/2014/main" id="{D6EE3724-FE2D-4F4E-8746-2301ACCF2DA4}"/>
                </a:ext>
              </a:extLst>
            </p:cNvPr>
            <p:cNvSpPr/>
            <p:nvPr/>
          </p:nvSpPr>
          <p:spPr>
            <a:xfrm>
              <a:off x="7619262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68" name="chart_value"/>
            <p:cNvSpPr/>
            <p:nvPr/>
          </p:nvSpPr>
          <p:spPr>
            <a:xfrm>
              <a:off x="6762475" y="2211789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4" name="image" descr="A drawing of a face&#10;&#10;Description automatically generated">
              <a:extLst>
                <a:ext uri="{FF2B5EF4-FFF2-40B4-BE49-F238E27FC236}">
                  <a16:creationId xmlns:a16="http://schemas.microsoft.com/office/drawing/2014/main" id="{CEBCB90C-5124-4DA3-B09F-EDEDC56CF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790" y="1272209"/>
              <a:ext cx="1457741" cy="502295"/>
            </a:xfrm>
            <a:prstGeom prst="rect">
              <a:avLst/>
            </a:prstGeom>
          </p:spPr>
        </p:pic>
      </p:grpSp>
      <p:grpSp>
        <p:nvGrpSpPr>
          <p:cNvPr id="42" name="visit_otherRestaurant_5">
            <a:extLst>
              <a:ext uri="{FF2B5EF4-FFF2-40B4-BE49-F238E27FC236}">
                <a16:creationId xmlns:a16="http://schemas.microsoft.com/office/drawing/2014/main" id="{11802D11-7B68-4ED1-9DEA-A7B98B9DFC3D}"/>
              </a:ext>
            </a:extLst>
          </p:cNvPr>
          <p:cNvGrpSpPr/>
          <p:nvPr/>
        </p:nvGrpSpPr>
        <p:grpSpPr>
          <a:xfrm>
            <a:off x="8063277" y="1215482"/>
            <a:ext cx="2012518" cy="2361574"/>
            <a:chOff x="8063277" y="1215482"/>
            <a:chExt cx="2012518" cy="2361574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B9F5E015-039B-9742-96ED-2534D4B323B8}"/>
                </a:ext>
              </a:extLst>
            </p:cNvPr>
            <p:cNvGrpSpPr/>
            <p:nvPr/>
          </p:nvGrpSpPr>
          <p:grpSpPr>
            <a:xfrm rot="16200000">
              <a:off x="6936490" y="2342269"/>
              <a:ext cx="2361574" cy="108000"/>
              <a:chOff x="198349" y="2833808"/>
              <a:chExt cx="3888000" cy="180000"/>
            </a:xfrm>
          </p:grpSpPr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076C571F-A053-914F-90E1-DD612E7B6B17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F44B45DB-BAAA-FF42-AB27-263A07CE12D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E57D619E-7B71-D945-B2B8-104FCD71C24F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99071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498" name="chart">
              <a:extLst>
                <a:ext uri="{FF2B5EF4-FFF2-40B4-BE49-F238E27FC236}">
                  <a16:creationId xmlns:a16="http://schemas.microsoft.com/office/drawing/2014/main" id="{B2ED0348-6870-DC44-965E-FF853F4152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97696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500" name="custombase1_text">
              <a:extLst>
                <a:ext uri="{FF2B5EF4-FFF2-40B4-BE49-F238E27FC236}">
                  <a16:creationId xmlns:a16="http://schemas.microsoft.com/office/drawing/2014/main" id="{C5FB9A46-66CE-5C46-A717-3E1A66F12A8A}"/>
                </a:ext>
              </a:extLst>
            </p:cNvPr>
            <p:cNvSpPr/>
            <p:nvPr/>
          </p:nvSpPr>
          <p:spPr>
            <a:xfrm>
              <a:off x="8229117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1" name="custombase2_text">
              <a:extLst>
                <a:ext uri="{FF2B5EF4-FFF2-40B4-BE49-F238E27FC236}">
                  <a16:creationId xmlns:a16="http://schemas.microsoft.com/office/drawing/2014/main" id="{77C0D6AE-4D0D-D846-B51C-CDE6C2BD3C1B}"/>
                </a:ext>
              </a:extLst>
            </p:cNvPr>
            <p:cNvSpPr/>
            <p:nvPr/>
          </p:nvSpPr>
          <p:spPr>
            <a:xfrm>
              <a:off x="8229117" y="3224902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2" name="custombase1_value">
              <a:extLst>
                <a:ext uri="{FF2B5EF4-FFF2-40B4-BE49-F238E27FC236}">
                  <a16:creationId xmlns:a16="http://schemas.microsoft.com/office/drawing/2014/main" id="{D55AD116-DC82-3A46-93AE-A9CE7D6C528A}"/>
                </a:ext>
              </a:extLst>
            </p:cNvPr>
            <p:cNvSpPr/>
            <p:nvPr/>
          </p:nvSpPr>
          <p:spPr>
            <a:xfrm>
              <a:off x="9569586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503" name="custombase2_value">
              <a:extLst>
                <a:ext uri="{FF2B5EF4-FFF2-40B4-BE49-F238E27FC236}">
                  <a16:creationId xmlns:a16="http://schemas.microsoft.com/office/drawing/2014/main" id="{85538BA2-5A8A-0E4F-8DFE-C7D544A02353}"/>
                </a:ext>
              </a:extLst>
            </p:cNvPr>
            <p:cNvSpPr/>
            <p:nvPr/>
          </p:nvSpPr>
          <p:spPr>
            <a:xfrm>
              <a:off x="9569586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70" name="chart_value"/>
            <p:cNvSpPr/>
            <p:nvPr/>
          </p:nvSpPr>
          <p:spPr>
            <a:xfrm>
              <a:off x="8730028" y="221179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6" name="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DFBCDC13-3139-4A2F-A74A-3336F5EB7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356" y="1245704"/>
              <a:ext cx="1710358" cy="424070"/>
            </a:xfrm>
            <a:prstGeom prst="rect">
              <a:avLst/>
            </a:prstGeom>
          </p:spPr>
        </p:pic>
      </p:grpSp>
      <p:grpSp>
        <p:nvGrpSpPr>
          <p:cNvPr id="43" name="visit_otherRestaurant_6">
            <a:extLst>
              <a:ext uri="{FF2B5EF4-FFF2-40B4-BE49-F238E27FC236}">
                <a16:creationId xmlns:a16="http://schemas.microsoft.com/office/drawing/2014/main" id="{2FE3E453-A263-4C93-AA35-7F2D70125462}"/>
              </a:ext>
            </a:extLst>
          </p:cNvPr>
          <p:cNvGrpSpPr/>
          <p:nvPr/>
        </p:nvGrpSpPr>
        <p:grpSpPr>
          <a:xfrm>
            <a:off x="10045802" y="1192695"/>
            <a:ext cx="2006852" cy="2384361"/>
            <a:chOff x="10045802" y="1192695"/>
            <a:chExt cx="2006852" cy="2384361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C13F1AA6-FDC5-4F47-BB37-3FEC2D321F7E}"/>
                </a:ext>
              </a:extLst>
            </p:cNvPr>
            <p:cNvGrpSpPr/>
            <p:nvPr/>
          </p:nvGrpSpPr>
          <p:grpSpPr>
            <a:xfrm rot="16200000">
              <a:off x="8919015" y="2342269"/>
              <a:ext cx="2361574" cy="108000"/>
              <a:chOff x="198349" y="2833808"/>
              <a:chExt cx="3888000" cy="180000"/>
            </a:xfrm>
          </p:grpSpPr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5D1593C6-E72D-4049-ABAB-CEBE4231FD9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517C770C-7000-E24F-982F-A7E2A3A82DA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F8223FE-8A6B-4744-AC99-534565C2B16F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26654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504" name="chart">
              <a:extLst>
                <a:ext uri="{FF2B5EF4-FFF2-40B4-BE49-F238E27FC236}">
                  <a16:creationId xmlns:a16="http://schemas.microsoft.com/office/drawing/2014/main" id="{698B9830-1CDB-FD4B-8778-08CAAFC776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53717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sp>
          <p:nvSpPr>
            <p:cNvPr id="506" name="custombase1_text">
              <a:extLst>
                <a:ext uri="{FF2B5EF4-FFF2-40B4-BE49-F238E27FC236}">
                  <a16:creationId xmlns:a16="http://schemas.microsoft.com/office/drawing/2014/main" id="{B53AFA99-91DF-3049-ADDA-ACBD45E404F0}"/>
                </a:ext>
              </a:extLst>
            </p:cNvPr>
            <p:cNvSpPr/>
            <p:nvPr/>
          </p:nvSpPr>
          <p:spPr>
            <a:xfrm>
              <a:off x="10185138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7" name="custombase2_text">
              <a:extLst>
                <a:ext uri="{FF2B5EF4-FFF2-40B4-BE49-F238E27FC236}">
                  <a16:creationId xmlns:a16="http://schemas.microsoft.com/office/drawing/2014/main" id="{B7AA51A8-99A4-3B4F-BCBA-4C841320670B}"/>
                </a:ext>
              </a:extLst>
            </p:cNvPr>
            <p:cNvSpPr/>
            <p:nvPr/>
          </p:nvSpPr>
          <p:spPr>
            <a:xfrm>
              <a:off x="10185138" y="3224902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8" name="custombase1_value">
              <a:extLst>
                <a:ext uri="{FF2B5EF4-FFF2-40B4-BE49-F238E27FC236}">
                  <a16:creationId xmlns:a16="http://schemas.microsoft.com/office/drawing/2014/main" id="{CD75FEB0-DCA2-134D-992A-ABFA02D8C1ED}"/>
                </a:ext>
              </a:extLst>
            </p:cNvPr>
            <p:cNvSpPr/>
            <p:nvPr/>
          </p:nvSpPr>
          <p:spPr>
            <a:xfrm>
              <a:off x="11525607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509" name="custombase2_value">
              <a:extLst>
                <a:ext uri="{FF2B5EF4-FFF2-40B4-BE49-F238E27FC236}">
                  <a16:creationId xmlns:a16="http://schemas.microsoft.com/office/drawing/2014/main" id="{60B98DDB-1CC2-2946-9D42-4D62AD1A14A7}"/>
                </a:ext>
              </a:extLst>
            </p:cNvPr>
            <p:cNvSpPr/>
            <p:nvPr/>
          </p:nvSpPr>
          <p:spPr>
            <a:xfrm>
              <a:off x="11525607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71" name="chart_value"/>
            <p:cNvSpPr/>
            <p:nvPr/>
          </p:nvSpPr>
          <p:spPr>
            <a:xfrm>
              <a:off x="10683932" y="221179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9" name="image">
              <a:extLst>
                <a:ext uri="{FF2B5EF4-FFF2-40B4-BE49-F238E27FC236}">
                  <a16:creationId xmlns:a16="http://schemas.microsoft.com/office/drawing/2014/main" id="{4FB19443-7059-4BE1-B83B-3FC63AF3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0678" y="1192695"/>
              <a:ext cx="1577835" cy="515549"/>
            </a:xfrm>
            <a:prstGeom prst="rect">
              <a:avLst/>
            </a:prstGeom>
          </p:spPr>
        </p:pic>
      </p:grpSp>
      <p:grpSp>
        <p:nvGrpSpPr>
          <p:cNvPr id="47" name="visit_otherRestaurant_7">
            <a:extLst>
              <a:ext uri="{FF2B5EF4-FFF2-40B4-BE49-F238E27FC236}">
                <a16:creationId xmlns:a16="http://schemas.microsoft.com/office/drawing/2014/main" id="{6A59463C-9FDE-4B12-9837-EDFC1B011FE3}"/>
              </a:ext>
            </a:extLst>
          </p:cNvPr>
          <p:cNvGrpSpPr/>
          <p:nvPr/>
        </p:nvGrpSpPr>
        <p:grpSpPr>
          <a:xfrm>
            <a:off x="189621" y="4267200"/>
            <a:ext cx="1940567" cy="2232178"/>
            <a:chOff x="189621" y="4267200"/>
            <a:chExt cx="1940567" cy="2232178"/>
          </a:xfrm>
        </p:grpSpPr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EF4A4EFC-0D43-DA43-9F54-F186CFB7B7CD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621" y="3891429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510" name="chart">
              <a:extLst>
                <a:ext uri="{FF2B5EF4-FFF2-40B4-BE49-F238E27FC236}">
                  <a16:creationId xmlns:a16="http://schemas.microsoft.com/office/drawing/2014/main" id="{5B8280DB-7C0F-7542-9EEF-BADBC62668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441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3"/>
            </a:graphicData>
          </a:graphic>
        </p:graphicFrame>
        <p:sp>
          <p:nvSpPr>
            <p:cNvPr id="512" name="custombase1_text">
              <a:extLst>
                <a:ext uri="{FF2B5EF4-FFF2-40B4-BE49-F238E27FC236}">
                  <a16:creationId xmlns:a16="http://schemas.microsoft.com/office/drawing/2014/main" id="{79215924-CA6C-A041-8CD2-074721BEE9DF}"/>
                </a:ext>
              </a:extLst>
            </p:cNvPr>
            <p:cNvSpPr/>
            <p:nvPr/>
          </p:nvSpPr>
          <p:spPr>
            <a:xfrm>
              <a:off x="269862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3" name="custombase2_text">
              <a:extLst>
                <a:ext uri="{FF2B5EF4-FFF2-40B4-BE49-F238E27FC236}">
                  <a16:creationId xmlns:a16="http://schemas.microsoft.com/office/drawing/2014/main" id="{ECBFD5FE-6162-3949-9430-5069194C77C9}"/>
                </a:ext>
              </a:extLst>
            </p:cNvPr>
            <p:cNvSpPr/>
            <p:nvPr/>
          </p:nvSpPr>
          <p:spPr>
            <a:xfrm>
              <a:off x="269862" y="622254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4" name="custombase1_value">
              <a:extLst>
                <a:ext uri="{FF2B5EF4-FFF2-40B4-BE49-F238E27FC236}">
                  <a16:creationId xmlns:a16="http://schemas.microsoft.com/office/drawing/2014/main" id="{5D3E7999-E54B-4243-94E9-79B45F6EBDE0}"/>
                </a:ext>
              </a:extLst>
            </p:cNvPr>
            <p:cNvSpPr/>
            <p:nvPr/>
          </p:nvSpPr>
          <p:spPr>
            <a:xfrm>
              <a:off x="1623979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515" name="custombase2_value">
              <a:extLst>
                <a:ext uri="{FF2B5EF4-FFF2-40B4-BE49-F238E27FC236}">
                  <a16:creationId xmlns:a16="http://schemas.microsoft.com/office/drawing/2014/main" id="{ACC57BE9-2DD1-3941-BCA7-B7DFCF5C2F2D}"/>
                </a:ext>
              </a:extLst>
            </p:cNvPr>
            <p:cNvSpPr/>
            <p:nvPr/>
          </p:nvSpPr>
          <p:spPr>
            <a:xfrm>
              <a:off x="1623979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72" name="chart_value"/>
            <p:cNvSpPr/>
            <p:nvPr/>
          </p:nvSpPr>
          <p:spPr>
            <a:xfrm>
              <a:off x="739259" y="517906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36" name="image" descr="A close up of a sign&#10;&#10;Description automatically generated">
              <a:extLst>
                <a:ext uri="{FF2B5EF4-FFF2-40B4-BE49-F238E27FC236}">
                  <a16:creationId xmlns:a16="http://schemas.microsoft.com/office/drawing/2014/main" id="{CBC0CFE4-EFB9-4533-A7DD-8055BD5C1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47" y="4267200"/>
              <a:ext cx="1762539" cy="396277"/>
            </a:xfrm>
            <a:prstGeom prst="rect">
              <a:avLst/>
            </a:prstGeom>
          </p:spPr>
        </p:pic>
      </p:grpSp>
      <p:grpSp>
        <p:nvGrpSpPr>
          <p:cNvPr id="49" name="visit_otherRestaurant_8">
            <a:extLst>
              <a:ext uri="{FF2B5EF4-FFF2-40B4-BE49-F238E27FC236}">
                <a16:creationId xmlns:a16="http://schemas.microsoft.com/office/drawing/2014/main" id="{ECDF925C-DC2E-4779-BF63-C255246AD10F}"/>
              </a:ext>
            </a:extLst>
          </p:cNvPr>
          <p:cNvGrpSpPr/>
          <p:nvPr/>
        </p:nvGrpSpPr>
        <p:grpSpPr>
          <a:xfrm>
            <a:off x="2115703" y="4177594"/>
            <a:ext cx="2042068" cy="2393493"/>
            <a:chOff x="2115703" y="4177594"/>
            <a:chExt cx="2042068" cy="2393493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62302FC-7064-5F44-B28E-FA052DD5DAA3}"/>
                </a:ext>
              </a:extLst>
            </p:cNvPr>
            <p:cNvGrpSpPr/>
            <p:nvPr/>
          </p:nvGrpSpPr>
          <p:grpSpPr>
            <a:xfrm rot="16200000">
              <a:off x="972956" y="5320341"/>
              <a:ext cx="2393493" cy="108000"/>
              <a:chOff x="198349" y="2833808"/>
              <a:chExt cx="3888000" cy="180000"/>
            </a:xfrm>
          </p:grpSpPr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B87106E4-6D34-E34F-9E9A-8855F03C455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18" name="Picture 317">
                <a:extLst>
                  <a:ext uri="{FF2B5EF4-FFF2-40B4-BE49-F238E27FC236}">
                    <a16:creationId xmlns:a16="http://schemas.microsoft.com/office/drawing/2014/main" id="{2F0BBEA6-2010-4F43-9F16-44810E32255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1A0FE479-A808-1C41-938C-2CD16E3F4E1E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43544" y="3891429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516" name="chart">
              <a:extLst>
                <a:ext uri="{FF2B5EF4-FFF2-40B4-BE49-F238E27FC236}">
                  <a16:creationId xmlns:a16="http://schemas.microsoft.com/office/drawing/2014/main" id="{39E439C6-358C-9F4E-9064-6BC4473FDB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024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7"/>
            </a:graphicData>
          </a:graphic>
        </p:graphicFrame>
        <p:sp>
          <p:nvSpPr>
            <p:cNvPr id="518" name="custombase1_text">
              <a:extLst>
                <a:ext uri="{FF2B5EF4-FFF2-40B4-BE49-F238E27FC236}">
                  <a16:creationId xmlns:a16="http://schemas.microsoft.com/office/drawing/2014/main" id="{E8F6E1E3-860E-C94F-A8D0-E6123456B3CD}"/>
                </a:ext>
              </a:extLst>
            </p:cNvPr>
            <p:cNvSpPr/>
            <p:nvPr/>
          </p:nvSpPr>
          <p:spPr>
            <a:xfrm>
              <a:off x="2297445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9" name="custombase2_text">
              <a:extLst>
                <a:ext uri="{FF2B5EF4-FFF2-40B4-BE49-F238E27FC236}">
                  <a16:creationId xmlns:a16="http://schemas.microsoft.com/office/drawing/2014/main" id="{9D23A6C2-672C-3E48-84E0-7FEA3B80F808}"/>
                </a:ext>
              </a:extLst>
            </p:cNvPr>
            <p:cNvSpPr/>
            <p:nvPr/>
          </p:nvSpPr>
          <p:spPr>
            <a:xfrm>
              <a:off x="2297445" y="622254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0" name="custombase1_value">
              <a:extLst>
                <a:ext uri="{FF2B5EF4-FFF2-40B4-BE49-F238E27FC236}">
                  <a16:creationId xmlns:a16="http://schemas.microsoft.com/office/drawing/2014/main" id="{B33B77ED-A301-EC41-83B9-160F936C7E61}"/>
                </a:ext>
              </a:extLst>
            </p:cNvPr>
            <p:cNvSpPr/>
            <p:nvPr/>
          </p:nvSpPr>
          <p:spPr>
            <a:xfrm>
              <a:off x="3651562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521" name="custombase2_value">
              <a:extLst>
                <a:ext uri="{FF2B5EF4-FFF2-40B4-BE49-F238E27FC236}">
                  <a16:creationId xmlns:a16="http://schemas.microsoft.com/office/drawing/2014/main" id="{9A63DA6B-77EB-C24B-B34E-EE38F1FB5BAE}"/>
                </a:ext>
              </a:extLst>
            </p:cNvPr>
            <p:cNvSpPr/>
            <p:nvPr/>
          </p:nvSpPr>
          <p:spPr>
            <a:xfrm>
              <a:off x="3651562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73" name="chart_value"/>
            <p:cNvSpPr/>
            <p:nvPr/>
          </p:nvSpPr>
          <p:spPr>
            <a:xfrm>
              <a:off x="2788699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39" name="image">
              <a:extLst>
                <a:ext uri="{FF2B5EF4-FFF2-40B4-BE49-F238E27FC236}">
                  <a16:creationId xmlns:a16="http://schemas.microsoft.com/office/drawing/2014/main" id="{0FA35F02-7CC0-4077-A390-B81E737D2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616" y="4227443"/>
              <a:ext cx="1697105" cy="502296"/>
            </a:xfrm>
            <a:prstGeom prst="rect">
              <a:avLst/>
            </a:prstGeom>
          </p:spPr>
        </p:pic>
      </p:grpSp>
      <p:grpSp>
        <p:nvGrpSpPr>
          <p:cNvPr id="52" name="visit_otherRestaurant_10">
            <a:extLst>
              <a:ext uri="{FF2B5EF4-FFF2-40B4-BE49-F238E27FC236}">
                <a16:creationId xmlns:a16="http://schemas.microsoft.com/office/drawing/2014/main" id="{2372BE90-AFD0-4E04-85C6-9D6B9D0503C8}"/>
              </a:ext>
            </a:extLst>
          </p:cNvPr>
          <p:cNvGrpSpPr/>
          <p:nvPr/>
        </p:nvGrpSpPr>
        <p:grpSpPr>
          <a:xfrm>
            <a:off x="6080753" y="4177594"/>
            <a:ext cx="2044718" cy="2393493"/>
            <a:chOff x="6080753" y="4177594"/>
            <a:chExt cx="2044718" cy="2393493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6420A123-AFF8-524B-8D8F-5F83B15A2325}"/>
                </a:ext>
              </a:extLst>
            </p:cNvPr>
            <p:cNvGrpSpPr/>
            <p:nvPr/>
          </p:nvGrpSpPr>
          <p:grpSpPr>
            <a:xfrm rot="16200000">
              <a:off x="4938006" y="5320341"/>
              <a:ext cx="2393493" cy="108000"/>
              <a:chOff x="198349" y="2833808"/>
              <a:chExt cx="3888000" cy="180000"/>
            </a:xfrm>
          </p:grpSpPr>
          <p:pic>
            <p:nvPicPr>
              <p:cNvPr id="378" name="Picture 377">
                <a:extLst>
                  <a:ext uri="{FF2B5EF4-FFF2-40B4-BE49-F238E27FC236}">
                    <a16:creationId xmlns:a16="http://schemas.microsoft.com/office/drawing/2014/main" id="{EA9717F6-16AF-C947-A73E-3B1190C81F04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79" name="Picture 378">
                <a:extLst>
                  <a:ext uri="{FF2B5EF4-FFF2-40B4-BE49-F238E27FC236}">
                    <a16:creationId xmlns:a16="http://schemas.microsoft.com/office/drawing/2014/main" id="{C2C78F9B-3E67-654C-9866-3DC13EA82516}"/>
                  </a:ext>
                </a:extLst>
              </p:cNvPr>
              <p:cNvPicPr>
                <a:picLocks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A92082C-6DC7-E84C-9E4B-BC562609B99C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11245" y="3891429"/>
              <a:ext cx="144000" cy="1908000"/>
            </a:xfrm>
            <a:prstGeom prst="rect">
              <a:avLst/>
            </a:prstGeom>
          </p:spPr>
        </p:pic>
        <p:sp>
          <p:nvSpPr>
            <p:cNvPr id="530" name="custombase1_text">
              <a:extLst>
                <a:ext uri="{FF2B5EF4-FFF2-40B4-BE49-F238E27FC236}">
                  <a16:creationId xmlns:a16="http://schemas.microsoft.com/office/drawing/2014/main" id="{C9958EC2-24D8-E14A-902E-3EF4D604450A}"/>
                </a:ext>
              </a:extLst>
            </p:cNvPr>
            <p:cNvSpPr/>
            <p:nvPr/>
          </p:nvSpPr>
          <p:spPr>
            <a:xfrm>
              <a:off x="6265145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1" name="custombase2_text">
              <a:extLst>
                <a:ext uri="{FF2B5EF4-FFF2-40B4-BE49-F238E27FC236}">
                  <a16:creationId xmlns:a16="http://schemas.microsoft.com/office/drawing/2014/main" id="{007D2207-7532-684D-B1D8-CF71C0ECC674}"/>
                </a:ext>
              </a:extLst>
            </p:cNvPr>
            <p:cNvSpPr/>
            <p:nvPr/>
          </p:nvSpPr>
          <p:spPr>
            <a:xfrm>
              <a:off x="6265145" y="623579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2" name="custombase1_value">
              <a:extLst>
                <a:ext uri="{FF2B5EF4-FFF2-40B4-BE49-F238E27FC236}">
                  <a16:creationId xmlns:a16="http://schemas.microsoft.com/office/drawing/2014/main" id="{7CA9A86F-6C23-5C4B-81E2-894EF78F52F7}"/>
                </a:ext>
              </a:extLst>
            </p:cNvPr>
            <p:cNvSpPr/>
            <p:nvPr/>
          </p:nvSpPr>
          <p:spPr>
            <a:xfrm>
              <a:off x="7619262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533" name="custombase2_value">
              <a:extLst>
                <a:ext uri="{FF2B5EF4-FFF2-40B4-BE49-F238E27FC236}">
                  <a16:creationId xmlns:a16="http://schemas.microsoft.com/office/drawing/2014/main" id="{63B2003F-7CFA-1A42-8473-C4828BB2351B}"/>
                </a:ext>
              </a:extLst>
            </p:cNvPr>
            <p:cNvSpPr/>
            <p:nvPr/>
          </p:nvSpPr>
          <p:spPr>
            <a:xfrm>
              <a:off x="7619262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graphicFrame>
          <p:nvGraphicFramePr>
            <p:cNvPr id="548" name="chart">
              <a:extLst>
                <a:ext uri="{FF2B5EF4-FFF2-40B4-BE49-F238E27FC236}">
                  <a16:creationId xmlns:a16="http://schemas.microsoft.com/office/drawing/2014/main" id="{1EB6AC79-9F88-B149-BF24-86F3F98D08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93969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9"/>
            </a:graphicData>
          </a:graphic>
        </p:graphicFrame>
        <p:sp>
          <p:nvSpPr>
            <p:cNvPr id="175" name="chart_value"/>
            <p:cNvSpPr/>
            <p:nvPr/>
          </p:nvSpPr>
          <p:spPr>
            <a:xfrm>
              <a:off x="6751101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44" name="image">
              <a:extLst>
                <a:ext uri="{FF2B5EF4-FFF2-40B4-BE49-F238E27FC236}">
                  <a16:creationId xmlns:a16="http://schemas.microsoft.com/office/drawing/2014/main" id="{FF6DDB4A-6260-47BA-A292-5A8F858E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808" y="4253947"/>
              <a:ext cx="1272209" cy="396279"/>
            </a:xfrm>
            <a:prstGeom prst="rect">
              <a:avLst/>
            </a:prstGeom>
          </p:spPr>
        </p:pic>
      </p:grpSp>
      <p:grpSp>
        <p:nvGrpSpPr>
          <p:cNvPr id="53" name="visit_otherRestaurant_11">
            <a:extLst>
              <a:ext uri="{FF2B5EF4-FFF2-40B4-BE49-F238E27FC236}">
                <a16:creationId xmlns:a16="http://schemas.microsoft.com/office/drawing/2014/main" id="{1E865FD1-8B0D-4436-AC27-679309AAB7DA}"/>
              </a:ext>
            </a:extLst>
          </p:cNvPr>
          <p:cNvGrpSpPr/>
          <p:nvPr/>
        </p:nvGrpSpPr>
        <p:grpSpPr>
          <a:xfrm>
            <a:off x="8063278" y="4177594"/>
            <a:ext cx="2039813" cy="2393493"/>
            <a:chOff x="8063278" y="4177594"/>
            <a:chExt cx="2039813" cy="2393493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585239F-FC22-EF41-8FCF-4DBE2D21CAAF}"/>
                </a:ext>
              </a:extLst>
            </p:cNvPr>
            <p:cNvGrpSpPr/>
            <p:nvPr/>
          </p:nvGrpSpPr>
          <p:grpSpPr>
            <a:xfrm rot="16200000">
              <a:off x="6920531" y="5320341"/>
              <a:ext cx="2393493" cy="108000"/>
              <a:chOff x="198349" y="2833808"/>
              <a:chExt cx="3888000" cy="180000"/>
            </a:xfrm>
          </p:grpSpPr>
          <p:pic>
            <p:nvPicPr>
              <p:cNvPr id="376" name="Picture 375">
                <a:extLst>
                  <a:ext uri="{FF2B5EF4-FFF2-40B4-BE49-F238E27FC236}">
                    <a16:creationId xmlns:a16="http://schemas.microsoft.com/office/drawing/2014/main" id="{F43DA5B7-29FF-7346-AFF4-7FA0DCE62731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77" name="Picture 376">
                <a:extLst>
                  <a:ext uri="{FF2B5EF4-FFF2-40B4-BE49-F238E27FC236}">
                    <a16:creationId xmlns:a16="http://schemas.microsoft.com/office/drawing/2014/main" id="{57F4D625-2430-DB40-AA2B-58FD1369B86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128890AA-300C-6649-B1B7-7DBEA575002E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99071" y="3891429"/>
              <a:ext cx="144000" cy="1908000"/>
            </a:xfrm>
            <a:prstGeom prst="rect">
              <a:avLst/>
            </a:prstGeom>
          </p:spPr>
        </p:pic>
        <p:sp>
          <p:nvSpPr>
            <p:cNvPr id="536" name="custombase1_text">
              <a:extLst>
                <a:ext uri="{FF2B5EF4-FFF2-40B4-BE49-F238E27FC236}">
                  <a16:creationId xmlns:a16="http://schemas.microsoft.com/office/drawing/2014/main" id="{655BB41E-06ED-E847-AF9D-D8235423C5DF}"/>
                </a:ext>
              </a:extLst>
            </p:cNvPr>
            <p:cNvSpPr/>
            <p:nvPr/>
          </p:nvSpPr>
          <p:spPr>
            <a:xfrm>
              <a:off x="8229117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7" name="custombase2_text">
              <a:extLst>
                <a:ext uri="{FF2B5EF4-FFF2-40B4-BE49-F238E27FC236}">
                  <a16:creationId xmlns:a16="http://schemas.microsoft.com/office/drawing/2014/main" id="{9A2B11BC-9F2F-FF40-87E8-16427F101589}"/>
                </a:ext>
              </a:extLst>
            </p:cNvPr>
            <p:cNvSpPr/>
            <p:nvPr/>
          </p:nvSpPr>
          <p:spPr>
            <a:xfrm>
              <a:off x="8229117" y="623579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8" name="custombase1_value">
              <a:extLst>
                <a:ext uri="{FF2B5EF4-FFF2-40B4-BE49-F238E27FC236}">
                  <a16:creationId xmlns:a16="http://schemas.microsoft.com/office/drawing/2014/main" id="{152C9A82-EA1A-1440-88F7-B8ED0763A396}"/>
                </a:ext>
              </a:extLst>
            </p:cNvPr>
            <p:cNvSpPr/>
            <p:nvPr/>
          </p:nvSpPr>
          <p:spPr>
            <a:xfrm>
              <a:off x="9596882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539" name="custombase2_value">
              <a:extLst>
                <a:ext uri="{FF2B5EF4-FFF2-40B4-BE49-F238E27FC236}">
                  <a16:creationId xmlns:a16="http://schemas.microsoft.com/office/drawing/2014/main" id="{22079387-4145-7E4D-840D-9BF0FDA31CE3}"/>
                </a:ext>
              </a:extLst>
            </p:cNvPr>
            <p:cNvSpPr/>
            <p:nvPr/>
          </p:nvSpPr>
          <p:spPr>
            <a:xfrm>
              <a:off x="9596882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graphicFrame>
          <p:nvGraphicFramePr>
            <p:cNvPr id="550" name="chart">
              <a:extLst>
                <a:ext uri="{FF2B5EF4-FFF2-40B4-BE49-F238E27FC236}">
                  <a16:creationId xmlns:a16="http://schemas.microsoft.com/office/drawing/2014/main" id="{68EE4783-40C8-BC40-8F9E-DFBCEE04B6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81795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1"/>
            </a:graphicData>
          </a:graphic>
        </p:graphicFrame>
        <p:sp>
          <p:nvSpPr>
            <p:cNvPr id="176" name="chart_value"/>
            <p:cNvSpPr/>
            <p:nvPr/>
          </p:nvSpPr>
          <p:spPr>
            <a:xfrm>
              <a:off x="8718654" y="5184585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46" name="image">
              <a:extLst>
                <a:ext uri="{FF2B5EF4-FFF2-40B4-BE49-F238E27FC236}">
                  <a16:creationId xmlns:a16="http://schemas.microsoft.com/office/drawing/2014/main" id="{43473309-80EC-4D8A-80AF-F7B640A98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131" y="4306957"/>
              <a:ext cx="1232452" cy="330018"/>
            </a:xfrm>
            <a:prstGeom prst="rect">
              <a:avLst/>
            </a:prstGeom>
          </p:spPr>
        </p:pic>
      </p:grpSp>
      <p:grpSp>
        <p:nvGrpSpPr>
          <p:cNvPr id="54" name="visit_otherRestaurant_12">
            <a:extLst>
              <a:ext uri="{FF2B5EF4-FFF2-40B4-BE49-F238E27FC236}">
                <a16:creationId xmlns:a16="http://schemas.microsoft.com/office/drawing/2014/main" id="{83FEF8F8-62C4-4AB2-AD10-84D698483765}"/>
              </a:ext>
            </a:extLst>
          </p:cNvPr>
          <p:cNvGrpSpPr/>
          <p:nvPr/>
        </p:nvGrpSpPr>
        <p:grpSpPr>
          <a:xfrm>
            <a:off x="10045809" y="4177595"/>
            <a:ext cx="2006845" cy="2393494"/>
            <a:chOff x="10045809" y="4177595"/>
            <a:chExt cx="2006845" cy="2393494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C6F99B1-D0E8-564A-BCD6-10E30F59927A}"/>
                </a:ext>
              </a:extLst>
            </p:cNvPr>
            <p:cNvGrpSpPr/>
            <p:nvPr/>
          </p:nvGrpSpPr>
          <p:grpSpPr>
            <a:xfrm rot="16200000">
              <a:off x="8903063" y="5320341"/>
              <a:ext cx="2393494" cy="108001"/>
              <a:chOff x="198348" y="2833808"/>
              <a:chExt cx="3888001" cy="180001"/>
            </a:xfrm>
          </p:grpSpPr>
          <p:pic>
            <p:nvPicPr>
              <p:cNvPr id="349" name="Picture 348">
                <a:extLst>
                  <a:ext uri="{FF2B5EF4-FFF2-40B4-BE49-F238E27FC236}">
                    <a16:creationId xmlns:a16="http://schemas.microsoft.com/office/drawing/2014/main" id="{3384C5F5-521B-F943-8A10-83CBFF8B27B5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21C529D5-5648-E244-B738-77628027245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8" y="979809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02316F37-7640-154E-BCAE-BF62B88884B9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26654" y="3891429"/>
              <a:ext cx="144000" cy="1908000"/>
            </a:xfrm>
            <a:prstGeom prst="rect">
              <a:avLst/>
            </a:prstGeom>
          </p:spPr>
        </p:pic>
        <p:sp>
          <p:nvSpPr>
            <p:cNvPr id="542" name="custombase1_text">
              <a:extLst>
                <a:ext uri="{FF2B5EF4-FFF2-40B4-BE49-F238E27FC236}">
                  <a16:creationId xmlns:a16="http://schemas.microsoft.com/office/drawing/2014/main" id="{9DE1A638-2FB7-7F49-825B-BC7F6D8474BF}"/>
                </a:ext>
              </a:extLst>
            </p:cNvPr>
            <p:cNvSpPr/>
            <p:nvPr/>
          </p:nvSpPr>
          <p:spPr>
            <a:xfrm>
              <a:off x="10185138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" name="custombase2_text">
              <a:extLst>
                <a:ext uri="{FF2B5EF4-FFF2-40B4-BE49-F238E27FC236}">
                  <a16:creationId xmlns:a16="http://schemas.microsoft.com/office/drawing/2014/main" id="{ADE5F39A-E490-FE4B-B188-10F65BC8B27C}"/>
                </a:ext>
              </a:extLst>
            </p:cNvPr>
            <p:cNvSpPr/>
            <p:nvPr/>
          </p:nvSpPr>
          <p:spPr>
            <a:xfrm>
              <a:off x="10185138" y="622254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4" name="custombase1_value">
              <a:extLst>
                <a:ext uri="{FF2B5EF4-FFF2-40B4-BE49-F238E27FC236}">
                  <a16:creationId xmlns:a16="http://schemas.microsoft.com/office/drawing/2014/main" id="{5F8B209A-064F-404E-A9AF-DB78AAD5A969}"/>
                </a:ext>
              </a:extLst>
            </p:cNvPr>
            <p:cNvSpPr/>
            <p:nvPr/>
          </p:nvSpPr>
          <p:spPr>
            <a:xfrm>
              <a:off x="11539255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545" name="custombase2_value">
              <a:extLst>
                <a:ext uri="{FF2B5EF4-FFF2-40B4-BE49-F238E27FC236}">
                  <a16:creationId xmlns:a16="http://schemas.microsoft.com/office/drawing/2014/main" id="{AE76A6DC-E89D-2A48-BDF5-80596A65D99A}"/>
                </a:ext>
              </a:extLst>
            </p:cNvPr>
            <p:cNvSpPr/>
            <p:nvPr/>
          </p:nvSpPr>
          <p:spPr>
            <a:xfrm>
              <a:off x="11539255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graphicFrame>
          <p:nvGraphicFramePr>
            <p:cNvPr id="551" name="chart">
              <a:extLst>
                <a:ext uri="{FF2B5EF4-FFF2-40B4-BE49-F238E27FC236}">
                  <a16:creationId xmlns:a16="http://schemas.microsoft.com/office/drawing/2014/main" id="{CBA65324-6FC8-854A-9688-197598EF24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45767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3"/>
            </a:graphicData>
          </a:graphic>
        </p:graphicFrame>
        <p:sp>
          <p:nvSpPr>
            <p:cNvPr id="177" name="chart_value"/>
            <p:cNvSpPr/>
            <p:nvPr/>
          </p:nvSpPr>
          <p:spPr>
            <a:xfrm>
              <a:off x="10672558" y="5184585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48" name="image">
              <a:extLst>
                <a:ext uri="{FF2B5EF4-FFF2-40B4-BE49-F238E27FC236}">
                  <a16:creationId xmlns:a16="http://schemas.microsoft.com/office/drawing/2014/main" id="{A36095B6-1608-4ED9-A4C2-66812AED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443" y="4253948"/>
              <a:ext cx="1458565" cy="424069"/>
            </a:xfrm>
            <a:prstGeom prst="rect">
              <a:avLst/>
            </a:prstGeom>
          </p:spPr>
        </p:pic>
      </p:grpSp>
      <p:grpSp>
        <p:nvGrpSpPr>
          <p:cNvPr id="51" name="visit_otherRestaurant_9">
            <a:extLst>
              <a:ext uri="{FF2B5EF4-FFF2-40B4-BE49-F238E27FC236}">
                <a16:creationId xmlns:a16="http://schemas.microsoft.com/office/drawing/2014/main" id="{1BEA9ED7-F3C0-4255-AFDE-803CE33CFBB5}"/>
              </a:ext>
            </a:extLst>
          </p:cNvPr>
          <p:cNvGrpSpPr/>
          <p:nvPr/>
        </p:nvGrpSpPr>
        <p:grpSpPr>
          <a:xfrm>
            <a:off x="4098228" y="4177594"/>
            <a:ext cx="2047369" cy="2393493"/>
            <a:chOff x="4098228" y="4177594"/>
            <a:chExt cx="2047369" cy="2393493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C5D7EB4-A436-1C40-B430-9155FC2C7CF8}"/>
                </a:ext>
              </a:extLst>
            </p:cNvPr>
            <p:cNvGrpSpPr/>
            <p:nvPr/>
          </p:nvGrpSpPr>
          <p:grpSpPr>
            <a:xfrm rot="16200000">
              <a:off x="2955481" y="5320341"/>
              <a:ext cx="2393493" cy="108000"/>
              <a:chOff x="198349" y="2833808"/>
              <a:chExt cx="3888000" cy="180000"/>
            </a:xfrm>
          </p:grpSpPr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545A998B-35D5-1E4E-8843-C3EEB006AA8E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81" name="Picture 380">
                <a:extLst>
                  <a:ext uri="{FF2B5EF4-FFF2-40B4-BE49-F238E27FC236}">
                    <a16:creationId xmlns:a16="http://schemas.microsoft.com/office/drawing/2014/main" id="{B7B61C38-7E2A-0943-B292-96876A30D4AC}"/>
                  </a:ext>
                </a:extLst>
              </p:cNvPr>
              <p:cNvPicPr>
                <a:picLocks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048475-CE35-F048-9AD7-17831052FEDC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3419" y="3891429"/>
              <a:ext cx="144000" cy="1908000"/>
            </a:xfrm>
            <a:prstGeom prst="rect">
              <a:avLst/>
            </a:prstGeom>
          </p:spPr>
        </p:pic>
        <p:sp>
          <p:nvSpPr>
            <p:cNvPr id="524" name="custombase1_text">
              <a:extLst>
                <a:ext uri="{FF2B5EF4-FFF2-40B4-BE49-F238E27FC236}">
                  <a16:creationId xmlns:a16="http://schemas.microsoft.com/office/drawing/2014/main" id="{71A36873-8400-B242-80E5-B3BC9215EBF7}"/>
                </a:ext>
              </a:extLst>
            </p:cNvPr>
            <p:cNvSpPr/>
            <p:nvPr/>
          </p:nvSpPr>
          <p:spPr>
            <a:xfrm>
              <a:off x="4285271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5" name="custombase2_text">
              <a:extLst>
                <a:ext uri="{FF2B5EF4-FFF2-40B4-BE49-F238E27FC236}">
                  <a16:creationId xmlns:a16="http://schemas.microsoft.com/office/drawing/2014/main" id="{5EEC8C97-191E-7944-A74D-4D309B3893BF}"/>
                </a:ext>
              </a:extLst>
            </p:cNvPr>
            <p:cNvSpPr/>
            <p:nvPr/>
          </p:nvSpPr>
          <p:spPr>
            <a:xfrm>
              <a:off x="4285271" y="623579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6" name="custombase1_value">
              <a:extLst>
                <a:ext uri="{FF2B5EF4-FFF2-40B4-BE49-F238E27FC236}">
                  <a16:creationId xmlns:a16="http://schemas.microsoft.com/office/drawing/2014/main" id="{42E28224-23B5-DE44-91C0-3247AFCE7623}"/>
                </a:ext>
              </a:extLst>
            </p:cNvPr>
            <p:cNvSpPr/>
            <p:nvPr/>
          </p:nvSpPr>
          <p:spPr>
            <a:xfrm>
              <a:off x="5639388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527" name="custombase2_value">
              <a:extLst>
                <a:ext uri="{FF2B5EF4-FFF2-40B4-BE49-F238E27FC236}">
                  <a16:creationId xmlns:a16="http://schemas.microsoft.com/office/drawing/2014/main" id="{BBC58794-EB5D-D64F-A03B-9B4CCC95827A}"/>
                </a:ext>
              </a:extLst>
            </p:cNvPr>
            <p:cNvSpPr/>
            <p:nvPr/>
          </p:nvSpPr>
          <p:spPr>
            <a:xfrm>
              <a:off x="5639388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graphicFrame>
          <p:nvGraphicFramePr>
            <p:cNvPr id="547" name="chart">
              <a:extLst>
                <a:ext uri="{FF2B5EF4-FFF2-40B4-BE49-F238E27FC236}">
                  <a16:creationId xmlns:a16="http://schemas.microsoft.com/office/drawing/2014/main" id="{FB4510AD-B2CD-414B-AC58-1A9D474D45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2045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5"/>
            </a:graphicData>
          </a:graphic>
        </p:graphicFrame>
        <p:sp>
          <p:nvSpPr>
            <p:cNvPr id="174" name="chart_value"/>
            <p:cNvSpPr/>
            <p:nvPr/>
          </p:nvSpPr>
          <p:spPr>
            <a:xfrm>
              <a:off x="4783548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50" name="image" descr="A picture containing drum&#10;&#10;Description automatically generated">
              <a:extLst>
                <a:ext uri="{FF2B5EF4-FFF2-40B4-BE49-F238E27FC236}">
                  <a16:creationId xmlns:a16="http://schemas.microsoft.com/office/drawing/2014/main" id="{DCAE72ED-79AE-4724-9C6B-D50587E25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208" y="4187686"/>
              <a:ext cx="1497495" cy="528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016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ounded Rectangle 12">
            <a:extLst>
              <a:ext uri="{FF2B5EF4-FFF2-40B4-BE49-F238E27FC236}">
                <a16:creationId xmlns:a16="http://schemas.microsoft.com/office/drawing/2014/main" id="{68FE5810-3647-6B47-9B6E-C09C74EA272B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348" name="Straight Connector 347"/>
          <p:cNvCxnSpPr/>
          <p:nvPr/>
        </p:nvCxnSpPr>
        <p:spPr>
          <a:xfrm>
            <a:off x="8487612" y="6799957"/>
            <a:ext cx="0" cy="92749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slide_header_text">
            <a:extLst>
              <a:ext uri="{FF2B5EF4-FFF2-40B4-BE49-F238E27FC236}">
                <a16:creationId xmlns:a16="http://schemas.microsoft.com/office/drawing/2014/main" id="{07A5C411-3868-4AC4-927C-E12721FDF0D3}"/>
              </a:ext>
            </a:extLst>
          </p:cNvPr>
          <p:cNvSpPr/>
          <p:nvPr/>
        </p:nvSpPr>
        <p:spPr>
          <a:xfrm>
            <a:off x="123371" y="89501"/>
            <a:ext cx="1192330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WHICH OF YOUR COMPETITORS DO YOUR GUEST FREQUENT?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4" name="Round Same Side Corner Rectangle 31">
            <a:extLst>
              <a:ext uri="{FF2B5EF4-FFF2-40B4-BE49-F238E27FC236}">
                <a16:creationId xmlns:a16="http://schemas.microsoft.com/office/drawing/2014/main" id="{CBA3F6F8-FB96-47F2-A6FA-940AC72095C6}"/>
              </a:ext>
            </a:extLst>
          </p:cNvPr>
          <p:cNvSpPr/>
          <p:nvPr/>
        </p:nvSpPr>
        <p:spPr>
          <a:xfrm>
            <a:off x="138447" y="546651"/>
            <a:ext cx="11919532" cy="568539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45" name="header_connector_1">
            <a:extLst>
              <a:ext uri="{FF2B5EF4-FFF2-40B4-BE49-F238E27FC236}">
                <a16:creationId xmlns:a16="http://schemas.microsoft.com/office/drawing/2014/main" id="{77BDC63F-CA19-45FD-934D-AC2842DA954B}"/>
              </a:ext>
            </a:extLst>
          </p:cNvPr>
          <p:cNvCxnSpPr>
            <a:cxnSpLocks/>
          </p:cNvCxnSpPr>
          <p:nvPr/>
        </p:nvCxnSpPr>
        <p:spPr>
          <a:xfrm>
            <a:off x="148056" y="1102714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1FA6C24-AB4F-49A3-81BD-DEFAC386E498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 Comment</a:t>
            </a:r>
          </a:p>
        </p:txBody>
      </p:sp>
      <p:pic>
        <p:nvPicPr>
          <p:cNvPr id="148" name="Picture 147" descr="A picture containing object&#10;&#10;Description automatically generated">
            <a:extLst>
              <a:ext uri="{FF2B5EF4-FFF2-40B4-BE49-F238E27FC236}">
                <a16:creationId xmlns:a16="http://schemas.microsoft.com/office/drawing/2014/main" id="{DE85B57A-3810-4A9B-8C7C-CF3DAC13F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16" name="header_colouredImage1"/>
          <p:cNvGrpSpPr/>
          <p:nvPr/>
        </p:nvGrpSpPr>
        <p:grpSpPr>
          <a:xfrm>
            <a:off x="145890" y="477618"/>
            <a:ext cx="648248" cy="630392"/>
            <a:chOff x="145890" y="477618"/>
            <a:chExt cx="648248" cy="630392"/>
          </a:xfrm>
        </p:grpSpPr>
        <p:cxnSp>
          <p:nvCxnSpPr>
            <p:cNvPr id="163" name="connector">
              <a:extLst>
                <a:ext uri="{FF2B5EF4-FFF2-40B4-BE49-F238E27FC236}">
                  <a16:creationId xmlns:a16="http://schemas.microsoft.com/office/drawing/2014/main" id="{016D64B2-A42A-477E-ACA5-A6C3E84B57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5" name="chart">
              <a:extLst>
                <a:ext uri="{FF2B5EF4-FFF2-40B4-BE49-F238E27FC236}">
                  <a16:creationId xmlns:a16="http://schemas.microsoft.com/office/drawing/2014/main" id="{7A726EA7-1795-4E6F-B3C7-011E3372C046}"/>
                </a:ext>
              </a:extLst>
            </p:cNvPr>
            <p:cNvGraphicFramePr/>
            <p:nvPr/>
          </p:nvGraphicFramePr>
          <p:xfrm>
            <a:off x="212208" y="477618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69A5648-05AF-4A9E-9142-683004C8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613" y="547577"/>
              <a:ext cx="530525" cy="540000"/>
            </a:xfrm>
            <a:prstGeom prst="rect">
              <a:avLst/>
            </a:prstGeom>
          </p:spPr>
        </p:pic>
      </p:grpSp>
      <p:pic>
        <p:nvPicPr>
          <p:cNvPr id="150" name="Picture 149">
            <a:extLst>
              <a:ext uri="{FF2B5EF4-FFF2-40B4-BE49-F238E27FC236}">
                <a16:creationId xmlns:a16="http://schemas.microsoft.com/office/drawing/2014/main" id="{A353D7B2-A3BA-45C9-BCA3-23CD60D5D475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9106" y="-1901153"/>
            <a:ext cx="144000" cy="11664000"/>
          </a:xfrm>
          <a:prstGeom prst="rect">
            <a:avLst/>
          </a:prstGeom>
        </p:spPr>
      </p:pic>
      <p:sp>
        <p:nvSpPr>
          <p:cNvPr id="142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49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5" name="visit_otherRestaurant_1">
            <a:extLst>
              <a:ext uri="{FF2B5EF4-FFF2-40B4-BE49-F238E27FC236}">
                <a16:creationId xmlns:a16="http://schemas.microsoft.com/office/drawing/2014/main" id="{DEC69396-1001-4DE1-8AD3-1633B3B10C3D}"/>
              </a:ext>
            </a:extLst>
          </p:cNvPr>
          <p:cNvGrpSpPr/>
          <p:nvPr/>
        </p:nvGrpSpPr>
        <p:grpSpPr>
          <a:xfrm>
            <a:off x="189621" y="1272209"/>
            <a:ext cx="1954215" cy="2215879"/>
            <a:chOff x="189621" y="1272209"/>
            <a:chExt cx="1954215" cy="2215879"/>
          </a:xfrm>
        </p:grpSpPr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06BE5DD0-7C27-A94A-9275-2EF6B7BBC0DA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621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156" name="chart">
              <a:extLst>
                <a:ext uri="{FF2B5EF4-FFF2-40B4-BE49-F238E27FC236}">
                  <a16:creationId xmlns:a16="http://schemas.microsoft.com/office/drawing/2014/main" id="{54A5A2FD-1016-6A43-AAF2-728A3F702B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441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57" name="custombase1_text">
              <a:extLst>
                <a:ext uri="{FF2B5EF4-FFF2-40B4-BE49-F238E27FC236}">
                  <a16:creationId xmlns:a16="http://schemas.microsoft.com/office/drawing/2014/main" id="{C50D9C6E-C7C0-E94B-8718-040552606C18}"/>
                </a:ext>
              </a:extLst>
            </p:cNvPr>
            <p:cNvSpPr/>
            <p:nvPr/>
          </p:nvSpPr>
          <p:spPr>
            <a:xfrm>
              <a:off x="269862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8" name="custombase2_text">
              <a:extLst>
                <a:ext uri="{FF2B5EF4-FFF2-40B4-BE49-F238E27FC236}">
                  <a16:creationId xmlns:a16="http://schemas.microsoft.com/office/drawing/2014/main" id="{74EBD18A-7D57-B842-9415-E365458A3825}"/>
                </a:ext>
              </a:extLst>
            </p:cNvPr>
            <p:cNvSpPr/>
            <p:nvPr/>
          </p:nvSpPr>
          <p:spPr>
            <a:xfrm>
              <a:off x="269862" y="323815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9" name="custombase1_value">
              <a:extLst>
                <a:ext uri="{FF2B5EF4-FFF2-40B4-BE49-F238E27FC236}">
                  <a16:creationId xmlns:a16="http://schemas.microsoft.com/office/drawing/2014/main" id="{453004BD-4C86-5546-B2C2-59174FD047D6}"/>
                </a:ext>
              </a:extLst>
            </p:cNvPr>
            <p:cNvSpPr/>
            <p:nvPr/>
          </p:nvSpPr>
          <p:spPr>
            <a:xfrm>
              <a:off x="1637627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160" name="custombase2_value">
              <a:extLst>
                <a:ext uri="{FF2B5EF4-FFF2-40B4-BE49-F238E27FC236}">
                  <a16:creationId xmlns:a16="http://schemas.microsoft.com/office/drawing/2014/main" id="{CDBBEA08-99F4-5E41-8BEC-C6EA4D8A5DC4}"/>
                </a:ext>
              </a:extLst>
            </p:cNvPr>
            <p:cNvSpPr/>
            <p:nvPr/>
          </p:nvSpPr>
          <p:spPr>
            <a:xfrm>
              <a:off x="1637627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77" name="chart_value"/>
            <p:cNvSpPr/>
            <p:nvPr/>
          </p:nvSpPr>
          <p:spPr>
            <a:xfrm>
              <a:off x="755179" y="2219767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7" name="image">
              <a:extLst>
                <a:ext uri="{FF2B5EF4-FFF2-40B4-BE49-F238E27FC236}">
                  <a16:creationId xmlns:a16="http://schemas.microsoft.com/office/drawing/2014/main" id="{D9216066-646F-4E1C-8B65-A1047F56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25" y="1272209"/>
              <a:ext cx="1061001" cy="490331"/>
            </a:xfrm>
            <a:prstGeom prst="rect">
              <a:avLst/>
            </a:prstGeom>
          </p:spPr>
        </p:pic>
      </p:grpSp>
      <p:grpSp>
        <p:nvGrpSpPr>
          <p:cNvPr id="37" name="visit_otherRestaurant_2">
            <a:extLst>
              <a:ext uri="{FF2B5EF4-FFF2-40B4-BE49-F238E27FC236}">
                <a16:creationId xmlns:a16="http://schemas.microsoft.com/office/drawing/2014/main" id="{30E56275-B499-4806-AFFC-2A4D19BD7515}"/>
              </a:ext>
            </a:extLst>
          </p:cNvPr>
          <p:cNvGrpSpPr/>
          <p:nvPr/>
        </p:nvGrpSpPr>
        <p:grpSpPr>
          <a:xfrm>
            <a:off x="2115702" y="1215482"/>
            <a:ext cx="2042069" cy="2361574"/>
            <a:chOff x="2115702" y="1215482"/>
            <a:chExt cx="2042069" cy="2361574"/>
          </a:xfrm>
        </p:grpSpPr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F98A5F68-2A7B-0548-BCCD-FB7EF1446E35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43544" y="927351"/>
              <a:ext cx="144000" cy="1908000"/>
            </a:xfrm>
            <a:prstGeom prst="rect">
              <a:avLst/>
            </a:prstGeom>
          </p:spPr>
        </p:pic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D2F9E2B-7300-F549-BD49-EA074F274B03}"/>
                </a:ext>
              </a:extLst>
            </p:cNvPr>
            <p:cNvGrpSpPr/>
            <p:nvPr/>
          </p:nvGrpSpPr>
          <p:grpSpPr>
            <a:xfrm rot="16200000">
              <a:off x="988915" y="2342269"/>
              <a:ext cx="2361574" cy="108000"/>
              <a:chOff x="198349" y="2833808"/>
              <a:chExt cx="3888000" cy="180000"/>
            </a:xfrm>
          </p:grpSpPr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D2477AC2-6D14-514C-8468-EE91D51AD645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845715CB-AD00-DA40-81F7-5D2F22D5027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aphicFrame>
          <p:nvGraphicFramePr>
            <p:cNvPr id="164" name="chart">
              <a:extLst>
                <a:ext uri="{FF2B5EF4-FFF2-40B4-BE49-F238E27FC236}">
                  <a16:creationId xmlns:a16="http://schemas.microsoft.com/office/drawing/2014/main" id="{9D6C499A-E9CC-4A4D-8512-65523DEC2B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024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66" name="custombase1_text">
              <a:extLst>
                <a:ext uri="{FF2B5EF4-FFF2-40B4-BE49-F238E27FC236}">
                  <a16:creationId xmlns:a16="http://schemas.microsoft.com/office/drawing/2014/main" id="{7DC6FBA3-21BE-AC45-9F08-21C81BA0B260}"/>
                </a:ext>
              </a:extLst>
            </p:cNvPr>
            <p:cNvSpPr/>
            <p:nvPr/>
          </p:nvSpPr>
          <p:spPr>
            <a:xfrm>
              <a:off x="2297445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" name="custombase2_text">
              <a:extLst>
                <a:ext uri="{FF2B5EF4-FFF2-40B4-BE49-F238E27FC236}">
                  <a16:creationId xmlns:a16="http://schemas.microsoft.com/office/drawing/2014/main" id="{2BB42781-CE8A-B84F-B31A-6E5E4F303C29}"/>
                </a:ext>
              </a:extLst>
            </p:cNvPr>
            <p:cNvSpPr/>
            <p:nvPr/>
          </p:nvSpPr>
          <p:spPr>
            <a:xfrm>
              <a:off x="2297445" y="323775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8" name="custombase1_value">
              <a:extLst>
                <a:ext uri="{FF2B5EF4-FFF2-40B4-BE49-F238E27FC236}">
                  <a16:creationId xmlns:a16="http://schemas.microsoft.com/office/drawing/2014/main" id="{CF72571B-9EE3-5A42-9FB2-0147316BA913}"/>
                </a:ext>
              </a:extLst>
            </p:cNvPr>
            <p:cNvSpPr/>
            <p:nvPr/>
          </p:nvSpPr>
          <p:spPr>
            <a:xfrm>
              <a:off x="3651562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169" name="custombase2_value">
              <a:extLst>
                <a:ext uri="{FF2B5EF4-FFF2-40B4-BE49-F238E27FC236}">
                  <a16:creationId xmlns:a16="http://schemas.microsoft.com/office/drawing/2014/main" id="{DB377173-C28E-FE4D-8FAB-27D39315A515}"/>
                </a:ext>
              </a:extLst>
            </p:cNvPr>
            <p:cNvSpPr/>
            <p:nvPr/>
          </p:nvSpPr>
          <p:spPr>
            <a:xfrm>
              <a:off x="3651562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78" name="chart_value"/>
            <p:cNvSpPr/>
            <p:nvPr/>
          </p:nvSpPr>
          <p:spPr>
            <a:xfrm>
              <a:off x="2804619" y="222528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21" name="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5DDB15FB-9A7B-4472-8491-D9C65958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878" y="1232453"/>
              <a:ext cx="1550504" cy="515548"/>
            </a:xfrm>
            <a:prstGeom prst="rect">
              <a:avLst/>
            </a:prstGeom>
          </p:spPr>
        </p:pic>
      </p:grpSp>
      <p:grpSp>
        <p:nvGrpSpPr>
          <p:cNvPr id="38" name="visit_otherRestaurant_3">
            <a:extLst>
              <a:ext uri="{FF2B5EF4-FFF2-40B4-BE49-F238E27FC236}">
                <a16:creationId xmlns:a16="http://schemas.microsoft.com/office/drawing/2014/main" id="{D58B492D-C5A4-4B80-8AF9-936804BC6581}"/>
              </a:ext>
            </a:extLst>
          </p:cNvPr>
          <p:cNvGrpSpPr/>
          <p:nvPr/>
        </p:nvGrpSpPr>
        <p:grpSpPr>
          <a:xfrm>
            <a:off x="4098227" y="1215482"/>
            <a:ext cx="2034231" cy="2361574"/>
            <a:chOff x="4098227" y="1215482"/>
            <a:chExt cx="2034231" cy="236157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C7DB07B-0EF6-984C-9E19-2D539E464767}"/>
                </a:ext>
              </a:extLst>
            </p:cNvPr>
            <p:cNvGrpSpPr/>
            <p:nvPr/>
          </p:nvGrpSpPr>
          <p:grpSpPr>
            <a:xfrm rot="16200000">
              <a:off x="2971440" y="2342269"/>
              <a:ext cx="2361574" cy="108000"/>
              <a:chOff x="265759" y="2833808"/>
              <a:chExt cx="3888000" cy="180000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49034AF2-525B-3D4C-8660-72AE866C4B0A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73757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B046DFEA-09AF-6148-A922-9F7AB7330B26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1975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C5C48206-B6F3-9341-8494-F4B99611FAF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3419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172" name="chart">
              <a:extLst>
                <a:ext uri="{FF2B5EF4-FFF2-40B4-BE49-F238E27FC236}">
                  <a16:creationId xmlns:a16="http://schemas.microsoft.com/office/drawing/2014/main" id="{DCC09566-4A6D-8741-A22C-16189D107C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5638" y="1703313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73" name="custombase1_text">
              <a:extLst>
                <a:ext uri="{FF2B5EF4-FFF2-40B4-BE49-F238E27FC236}">
                  <a16:creationId xmlns:a16="http://schemas.microsoft.com/office/drawing/2014/main" id="{09DB6142-DCA4-C34A-9217-D99E48C9FDBD}"/>
                </a:ext>
              </a:extLst>
            </p:cNvPr>
            <p:cNvSpPr/>
            <p:nvPr/>
          </p:nvSpPr>
          <p:spPr>
            <a:xfrm>
              <a:off x="4299428" y="282541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" name="custombase2_text">
              <a:extLst>
                <a:ext uri="{FF2B5EF4-FFF2-40B4-BE49-F238E27FC236}">
                  <a16:creationId xmlns:a16="http://schemas.microsoft.com/office/drawing/2014/main" id="{831263AA-50FF-0543-86DC-25A8EB6980A1}"/>
                </a:ext>
              </a:extLst>
            </p:cNvPr>
            <p:cNvSpPr/>
            <p:nvPr/>
          </p:nvSpPr>
          <p:spPr>
            <a:xfrm>
              <a:off x="4312680" y="32388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5" name="custombase1_value">
              <a:extLst>
                <a:ext uri="{FF2B5EF4-FFF2-40B4-BE49-F238E27FC236}">
                  <a16:creationId xmlns:a16="http://schemas.microsoft.com/office/drawing/2014/main" id="{5972A095-F584-8747-BBCF-3519802D0FD6}"/>
                </a:ext>
              </a:extLst>
            </p:cNvPr>
            <p:cNvSpPr/>
            <p:nvPr/>
          </p:nvSpPr>
          <p:spPr>
            <a:xfrm>
              <a:off x="5626249" y="2798354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176" name="custombase2_value">
              <a:extLst>
                <a:ext uri="{FF2B5EF4-FFF2-40B4-BE49-F238E27FC236}">
                  <a16:creationId xmlns:a16="http://schemas.microsoft.com/office/drawing/2014/main" id="{66C0E7B5-8246-2849-AF41-E57E66CD383C}"/>
                </a:ext>
              </a:extLst>
            </p:cNvPr>
            <p:cNvSpPr/>
            <p:nvPr/>
          </p:nvSpPr>
          <p:spPr>
            <a:xfrm>
              <a:off x="5626249" y="3211821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84" name="chart_value"/>
            <p:cNvSpPr/>
            <p:nvPr/>
          </p:nvSpPr>
          <p:spPr>
            <a:xfrm>
              <a:off x="4799468" y="222528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24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4080C5C-26FE-4CA2-B3DE-EA41F1AAC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20" y="1232452"/>
              <a:ext cx="1391479" cy="502296"/>
            </a:xfrm>
            <a:prstGeom prst="rect">
              <a:avLst/>
            </a:prstGeom>
          </p:spPr>
        </p:pic>
      </p:grpSp>
      <p:grpSp>
        <p:nvGrpSpPr>
          <p:cNvPr id="39" name="visit_otherRestaurant_4">
            <a:extLst>
              <a:ext uri="{FF2B5EF4-FFF2-40B4-BE49-F238E27FC236}">
                <a16:creationId xmlns:a16="http://schemas.microsoft.com/office/drawing/2014/main" id="{7E13765D-D732-4411-B25E-5A81EEB9F62B}"/>
              </a:ext>
            </a:extLst>
          </p:cNvPr>
          <p:cNvGrpSpPr/>
          <p:nvPr/>
        </p:nvGrpSpPr>
        <p:grpSpPr>
          <a:xfrm>
            <a:off x="6080752" y="1215482"/>
            <a:ext cx="2031071" cy="2361574"/>
            <a:chOff x="6080752" y="1215482"/>
            <a:chExt cx="2031071" cy="2361574"/>
          </a:xfrm>
        </p:grpSpPr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EF1FD673-50E7-DE40-9F34-08A0E3BC58DC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11245" y="927351"/>
              <a:ext cx="144000" cy="1908000"/>
            </a:xfrm>
            <a:prstGeom prst="rect">
              <a:avLst/>
            </a:prstGeom>
          </p:spPr>
        </p:pic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77014966-951A-CA48-97BE-C6E92EFFE44A}"/>
                </a:ext>
              </a:extLst>
            </p:cNvPr>
            <p:cNvGrpSpPr/>
            <p:nvPr/>
          </p:nvGrpSpPr>
          <p:grpSpPr>
            <a:xfrm rot="16200000">
              <a:off x="4953965" y="2342269"/>
              <a:ext cx="2361574" cy="108000"/>
              <a:chOff x="198349" y="2833808"/>
              <a:chExt cx="3888000" cy="180000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561BDAEF-1062-3D45-8D69-697EF51B01EE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F7CB18DE-8FFF-394F-95ED-3C09509AD928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aphicFrame>
          <p:nvGraphicFramePr>
            <p:cNvPr id="179" name="chart">
              <a:extLst>
                <a:ext uri="{FF2B5EF4-FFF2-40B4-BE49-F238E27FC236}">
                  <a16:creationId xmlns:a16="http://schemas.microsoft.com/office/drawing/2014/main" id="{5417BF1A-E07B-5F43-BE20-7038CEE91E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33724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80" name="custombase1_text">
              <a:extLst>
                <a:ext uri="{FF2B5EF4-FFF2-40B4-BE49-F238E27FC236}">
                  <a16:creationId xmlns:a16="http://schemas.microsoft.com/office/drawing/2014/main" id="{3839ACAE-B6B0-D840-8632-B9B9CE07FE5B}"/>
                </a:ext>
              </a:extLst>
            </p:cNvPr>
            <p:cNvSpPr/>
            <p:nvPr/>
          </p:nvSpPr>
          <p:spPr>
            <a:xfrm>
              <a:off x="6265145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1" name="custombase2_text">
              <a:extLst>
                <a:ext uri="{FF2B5EF4-FFF2-40B4-BE49-F238E27FC236}">
                  <a16:creationId xmlns:a16="http://schemas.microsoft.com/office/drawing/2014/main" id="{918DA588-9FF5-F942-A8CC-3F1A2F21C4C0}"/>
                </a:ext>
              </a:extLst>
            </p:cNvPr>
            <p:cNvSpPr/>
            <p:nvPr/>
          </p:nvSpPr>
          <p:spPr>
            <a:xfrm>
              <a:off x="6265145" y="323815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2" name="custombase1_value">
              <a:extLst>
                <a:ext uri="{FF2B5EF4-FFF2-40B4-BE49-F238E27FC236}">
                  <a16:creationId xmlns:a16="http://schemas.microsoft.com/office/drawing/2014/main" id="{41F7487C-080B-4240-93A9-A54F9222574C}"/>
                </a:ext>
              </a:extLst>
            </p:cNvPr>
            <p:cNvSpPr/>
            <p:nvPr/>
          </p:nvSpPr>
          <p:spPr>
            <a:xfrm>
              <a:off x="7605614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183" name="custombase2_value">
              <a:extLst>
                <a:ext uri="{FF2B5EF4-FFF2-40B4-BE49-F238E27FC236}">
                  <a16:creationId xmlns:a16="http://schemas.microsoft.com/office/drawing/2014/main" id="{D6EE3724-FE2D-4F4E-8746-2301ACCF2DA4}"/>
                </a:ext>
              </a:extLst>
            </p:cNvPr>
            <p:cNvSpPr/>
            <p:nvPr/>
          </p:nvSpPr>
          <p:spPr>
            <a:xfrm>
              <a:off x="7605614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85" name="chart_value"/>
            <p:cNvSpPr/>
            <p:nvPr/>
          </p:nvSpPr>
          <p:spPr>
            <a:xfrm>
              <a:off x="6767021" y="2225283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26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0010FB2-E965-4E42-8D7C-E218695E8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782" y="1219200"/>
              <a:ext cx="1644097" cy="502296"/>
            </a:xfrm>
            <a:prstGeom prst="rect">
              <a:avLst/>
            </a:prstGeom>
          </p:spPr>
        </p:pic>
      </p:grpSp>
      <p:grpSp>
        <p:nvGrpSpPr>
          <p:cNvPr id="41" name="visit_otherRestaurant_5">
            <a:extLst>
              <a:ext uri="{FF2B5EF4-FFF2-40B4-BE49-F238E27FC236}">
                <a16:creationId xmlns:a16="http://schemas.microsoft.com/office/drawing/2014/main" id="{7F61972C-1BBB-49EC-9057-2BFD421D679D}"/>
              </a:ext>
            </a:extLst>
          </p:cNvPr>
          <p:cNvGrpSpPr/>
          <p:nvPr/>
        </p:nvGrpSpPr>
        <p:grpSpPr>
          <a:xfrm>
            <a:off x="8063277" y="1215482"/>
            <a:ext cx="2026166" cy="2361574"/>
            <a:chOff x="8063277" y="1215482"/>
            <a:chExt cx="2026166" cy="2361574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B9F5E015-039B-9742-96ED-2534D4B323B8}"/>
                </a:ext>
              </a:extLst>
            </p:cNvPr>
            <p:cNvGrpSpPr/>
            <p:nvPr/>
          </p:nvGrpSpPr>
          <p:grpSpPr>
            <a:xfrm rot="16200000">
              <a:off x="6936490" y="2342269"/>
              <a:ext cx="2361574" cy="108000"/>
              <a:chOff x="198349" y="2833808"/>
              <a:chExt cx="3888000" cy="180000"/>
            </a:xfrm>
          </p:grpSpPr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076C571F-A053-914F-90E1-DD612E7B6B17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F44B45DB-BAAA-FF42-AB27-263A07CE12D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E57D619E-7B71-D945-B2B8-104FCD71C24F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99071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186" name="chart">
              <a:extLst>
                <a:ext uri="{FF2B5EF4-FFF2-40B4-BE49-F238E27FC236}">
                  <a16:creationId xmlns:a16="http://schemas.microsoft.com/office/drawing/2014/main" id="{B2ED0348-6870-DC44-965E-FF853F4152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97696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87" name="custombase1_text">
              <a:extLst>
                <a:ext uri="{FF2B5EF4-FFF2-40B4-BE49-F238E27FC236}">
                  <a16:creationId xmlns:a16="http://schemas.microsoft.com/office/drawing/2014/main" id="{C5FB9A46-66CE-5C46-A717-3E1A66F12A8A}"/>
                </a:ext>
              </a:extLst>
            </p:cNvPr>
            <p:cNvSpPr/>
            <p:nvPr/>
          </p:nvSpPr>
          <p:spPr>
            <a:xfrm>
              <a:off x="8229117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8" name="custombase2_text">
              <a:extLst>
                <a:ext uri="{FF2B5EF4-FFF2-40B4-BE49-F238E27FC236}">
                  <a16:creationId xmlns:a16="http://schemas.microsoft.com/office/drawing/2014/main" id="{77C0D6AE-4D0D-D846-B51C-CDE6C2BD3C1B}"/>
                </a:ext>
              </a:extLst>
            </p:cNvPr>
            <p:cNvSpPr/>
            <p:nvPr/>
          </p:nvSpPr>
          <p:spPr>
            <a:xfrm>
              <a:off x="8229117" y="3224902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9" name="custombase1_value">
              <a:extLst>
                <a:ext uri="{FF2B5EF4-FFF2-40B4-BE49-F238E27FC236}">
                  <a16:creationId xmlns:a16="http://schemas.microsoft.com/office/drawing/2014/main" id="{D55AD116-DC82-3A46-93AE-A9CE7D6C528A}"/>
                </a:ext>
              </a:extLst>
            </p:cNvPr>
            <p:cNvSpPr/>
            <p:nvPr/>
          </p:nvSpPr>
          <p:spPr>
            <a:xfrm>
              <a:off x="9583234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190" name="custombase2_value">
              <a:extLst>
                <a:ext uri="{FF2B5EF4-FFF2-40B4-BE49-F238E27FC236}">
                  <a16:creationId xmlns:a16="http://schemas.microsoft.com/office/drawing/2014/main" id="{85538BA2-5A8A-0E4F-8DFE-C7D544A02353}"/>
                </a:ext>
              </a:extLst>
            </p:cNvPr>
            <p:cNvSpPr/>
            <p:nvPr/>
          </p:nvSpPr>
          <p:spPr>
            <a:xfrm>
              <a:off x="9583234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91" name="chart_value"/>
            <p:cNvSpPr/>
            <p:nvPr/>
          </p:nvSpPr>
          <p:spPr>
            <a:xfrm>
              <a:off x="8734574" y="222528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28" name="image">
              <a:extLst>
                <a:ext uri="{FF2B5EF4-FFF2-40B4-BE49-F238E27FC236}">
                  <a16:creationId xmlns:a16="http://schemas.microsoft.com/office/drawing/2014/main" id="{659CAF33-60C1-4EA8-AB65-D6DC5ABDE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38" y="1298714"/>
              <a:ext cx="1498323" cy="369774"/>
            </a:xfrm>
            <a:prstGeom prst="rect">
              <a:avLst/>
            </a:prstGeom>
          </p:spPr>
        </p:pic>
      </p:grpSp>
      <p:grpSp>
        <p:nvGrpSpPr>
          <p:cNvPr id="42" name="visit_otherRestaurant_6">
            <a:extLst>
              <a:ext uri="{FF2B5EF4-FFF2-40B4-BE49-F238E27FC236}">
                <a16:creationId xmlns:a16="http://schemas.microsoft.com/office/drawing/2014/main" id="{4206DCE4-75B3-4D03-AF90-4471602502A2}"/>
              </a:ext>
            </a:extLst>
          </p:cNvPr>
          <p:cNvGrpSpPr/>
          <p:nvPr/>
        </p:nvGrpSpPr>
        <p:grpSpPr>
          <a:xfrm>
            <a:off x="10045802" y="1215482"/>
            <a:ext cx="2006852" cy="2361574"/>
            <a:chOff x="10045802" y="1215482"/>
            <a:chExt cx="2006852" cy="2361574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C13F1AA6-FDC5-4F47-BB37-3FEC2D321F7E}"/>
                </a:ext>
              </a:extLst>
            </p:cNvPr>
            <p:cNvGrpSpPr/>
            <p:nvPr/>
          </p:nvGrpSpPr>
          <p:grpSpPr>
            <a:xfrm rot="16200000">
              <a:off x="8919015" y="2342269"/>
              <a:ext cx="2361574" cy="108000"/>
              <a:chOff x="198349" y="2833808"/>
              <a:chExt cx="3888000" cy="180000"/>
            </a:xfrm>
          </p:grpSpPr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5D1593C6-E72D-4049-ABAB-CEBE4231FD9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517C770C-7000-E24F-982F-A7E2A3A82DA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F8223FE-8A6B-4744-AC99-534565C2B16F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26654" y="927351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193" name="chart">
              <a:extLst>
                <a:ext uri="{FF2B5EF4-FFF2-40B4-BE49-F238E27FC236}">
                  <a16:creationId xmlns:a16="http://schemas.microsoft.com/office/drawing/2014/main" id="{698B9830-1CDB-FD4B-8778-08CAAFC776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53717" y="1714407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194" name="custombase1_text">
              <a:extLst>
                <a:ext uri="{FF2B5EF4-FFF2-40B4-BE49-F238E27FC236}">
                  <a16:creationId xmlns:a16="http://schemas.microsoft.com/office/drawing/2014/main" id="{B53AFA99-91DF-3049-ADDA-ACBD45E404F0}"/>
                </a:ext>
              </a:extLst>
            </p:cNvPr>
            <p:cNvSpPr/>
            <p:nvPr/>
          </p:nvSpPr>
          <p:spPr>
            <a:xfrm>
              <a:off x="10185138" y="282468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5" name="custombase2_text">
              <a:extLst>
                <a:ext uri="{FF2B5EF4-FFF2-40B4-BE49-F238E27FC236}">
                  <a16:creationId xmlns:a16="http://schemas.microsoft.com/office/drawing/2014/main" id="{B7AA51A8-99A4-3B4F-BCBA-4C841320670B}"/>
                </a:ext>
              </a:extLst>
            </p:cNvPr>
            <p:cNvSpPr/>
            <p:nvPr/>
          </p:nvSpPr>
          <p:spPr>
            <a:xfrm>
              <a:off x="10185138" y="3224902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6" name="custombase1_value">
              <a:extLst>
                <a:ext uri="{FF2B5EF4-FFF2-40B4-BE49-F238E27FC236}">
                  <a16:creationId xmlns:a16="http://schemas.microsoft.com/office/drawing/2014/main" id="{CD75FEB0-DCA2-134D-992A-ABFA02D8C1ED}"/>
                </a:ext>
              </a:extLst>
            </p:cNvPr>
            <p:cNvSpPr/>
            <p:nvPr/>
          </p:nvSpPr>
          <p:spPr>
            <a:xfrm>
              <a:off x="11539255" y="279762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197" name="custombase2_value">
              <a:extLst>
                <a:ext uri="{FF2B5EF4-FFF2-40B4-BE49-F238E27FC236}">
                  <a16:creationId xmlns:a16="http://schemas.microsoft.com/office/drawing/2014/main" id="{60B98DDB-1CC2-2946-9D42-4D62AD1A14A7}"/>
                </a:ext>
              </a:extLst>
            </p:cNvPr>
            <p:cNvSpPr/>
            <p:nvPr/>
          </p:nvSpPr>
          <p:spPr>
            <a:xfrm>
              <a:off x="11539255" y="321108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92" name="chart_value"/>
            <p:cNvSpPr/>
            <p:nvPr/>
          </p:nvSpPr>
          <p:spPr>
            <a:xfrm>
              <a:off x="10688478" y="222528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30" name="image">
              <a:extLst>
                <a:ext uri="{FF2B5EF4-FFF2-40B4-BE49-F238E27FC236}">
                  <a16:creationId xmlns:a16="http://schemas.microsoft.com/office/drawing/2014/main" id="{2D5E2729-178C-4E5A-A40E-9939EF7C4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42" y="1245704"/>
              <a:ext cx="1299540" cy="475792"/>
            </a:xfrm>
            <a:prstGeom prst="rect">
              <a:avLst/>
            </a:prstGeom>
          </p:spPr>
        </p:pic>
      </p:grpSp>
      <p:grpSp>
        <p:nvGrpSpPr>
          <p:cNvPr id="43" name="visit_otherRestaurant_7">
            <a:extLst>
              <a:ext uri="{FF2B5EF4-FFF2-40B4-BE49-F238E27FC236}">
                <a16:creationId xmlns:a16="http://schemas.microsoft.com/office/drawing/2014/main" id="{824972C6-7C94-415F-9B1E-B6BACC7807CF}"/>
              </a:ext>
            </a:extLst>
          </p:cNvPr>
          <p:cNvGrpSpPr/>
          <p:nvPr/>
        </p:nvGrpSpPr>
        <p:grpSpPr>
          <a:xfrm>
            <a:off x="189621" y="4161182"/>
            <a:ext cx="1954215" cy="2338196"/>
            <a:chOff x="189621" y="4161182"/>
            <a:chExt cx="1954215" cy="2338196"/>
          </a:xfrm>
        </p:grpSpPr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EF4A4EFC-0D43-DA43-9F54-F186CFB7B7CD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621" y="3891429"/>
              <a:ext cx="144000" cy="1908000"/>
            </a:xfrm>
            <a:prstGeom prst="rect">
              <a:avLst/>
            </a:prstGeom>
          </p:spPr>
        </p:pic>
        <p:graphicFrame>
          <p:nvGraphicFramePr>
            <p:cNvPr id="200" name="chart">
              <a:extLst>
                <a:ext uri="{FF2B5EF4-FFF2-40B4-BE49-F238E27FC236}">
                  <a16:creationId xmlns:a16="http://schemas.microsoft.com/office/drawing/2014/main" id="{5B8280DB-7C0F-7542-9EEF-BADBC62668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441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sp>
          <p:nvSpPr>
            <p:cNvPr id="201" name="custombase1_text">
              <a:extLst>
                <a:ext uri="{FF2B5EF4-FFF2-40B4-BE49-F238E27FC236}">
                  <a16:creationId xmlns:a16="http://schemas.microsoft.com/office/drawing/2014/main" id="{79215924-CA6C-A041-8CD2-074721BEE9DF}"/>
                </a:ext>
              </a:extLst>
            </p:cNvPr>
            <p:cNvSpPr/>
            <p:nvPr/>
          </p:nvSpPr>
          <p:spPr>
            <a:xfrm>
              <a:off x="269862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</a:t>
              </a:r>
              <a:r>
                <a:rPr kumimoji="0" lang="en-IN" sz="95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2" name="custombase2_text">
              <a:extLst>
                <a:ext uri="{FF2B5EF4-FFF2-40B4-BE49-F238E27FC236}">
                  <a16:creationId xmlns:a16="http://schemas.microsoft.com/office/drawing/2014/main" id="{ECBFD5FE-6162-3949-9430-5069194C77C9}"/>
                </a:ext>
              </a:extLst>
            </p:cNvPr>
            <p:cNvSpPr/>
            <p:nvPr/>
          </p:nvSpPr>
          <p:spPr>
            <a:xfrm>
              <a:off x="269862" y="622254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3" name="custombase1_value">
              <a:extLst>
                <a:ext uri="{FF2B5EF4-FFF2-40B4-BE49-F238E27FC236}">
                  <a16:creationId xmlns:a16="http://schemas.microsoft.com/office/drawing/2014/main" id="{5D3E7999-E54B-4243-94E9-79B45F6EBDE0}"/>
                </a:ext>
              </a:extLst>
            </p:cNvPr>
            <p:cNvSpPr/>
            <p:nvPr/>
          </p:nvSpPr>
          <p:spPr>
            <a:xfrm>
              <a:off x="1637627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204" name="custombase2_value">
              <a:extLst>
                <a:ext uri="{FF2B5EF4-FFF2-40B4-BE49-F238E27FC236}">
                  <a16:creationId xmlns:a16="http://schemas.microsoft.com/office/drawing/2014/main" id="{ACC57BE9-2DD1-3941-BCA7-B7DFCF5C2F2D}"/>
                </a:ext>
              </a:extLst>
            </p:cNvPr>
            <p:cNvSpPr/>
            <p:nvPr/>
          </p:nvSpPr>
          <p:spPr>
            <a:xfrm>
              <a:off x="1637627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54" name="chart_value"/>
            <p:cNvSpPr/>
            <p:nvPr/>
          </p:nvSpPr>
          <p:spPr>
            <a:xfrm>
              <a:off x="739259" y="5179066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32" name="image">
              <a:extLst>
                <a:ext uri="{FF2B5EF4-FFF2-40B4-BE49-F238E27FC236}">
                  <a16:creationId xmlns:a16="http://schemas.microsoft.com/office/drawing/2014/main" id="{9A257D85-CB0D-432B-8876-59622E29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60" y="4161182"/>
              <a:ext cx="1564584" cy="396279"/>
            </a:xfrm>
            <a:prstGeom prst="rect">
              <a:avLst/>
            </a:prstGeom>
          </p:spPr>
        </p:pic>
      </p:grpSp>
      <p:grpSp>
        <p:nvGrpSpPr>
          <p:cNvPr id="45" name="visit_otherRestaurant_8">
            <a:extLst>
              <a:ext uri="{FF2B5EF4-FFF2-40B4-BE49-F238E27FC236}">
                <a16:creationId xmlns:a16="http://schemas.microsoft.com/office/drawing/2014/main" id="{EFEDA0EA-1A2C-4B4A-AABE-CB2DE82BD8F2}"/>
              </a:ext>
            </a:extLst>
          </p:cNvPr>
          <p:cNvGrpSpPr/>
          <p:nvPr/>
        </p:nvGrpSpPr>
        <p:grpSpPr>
          <a:xfrm>
            <a:off x="2115703" y="4094921"/>
            <a:ext cx="2042068" cy="2476166"/>
            <a:chOff x="2115703" y="4094921"/>
            <a:chExt cx="2042068" cy="2476166"/>
          </a:xfrm>
        </p:grpSpPr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1A0FE479-A808-1C41-938C-2CD16E3F4E1E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43544" y="3891429"/>
              <a:ext cx="144000" cy="1908000"/>
            </a:xfrm>
            <a:prstGeom prst="rect">
              <a:avLst/>
            </a:prstGeom>
          </p:spPr>
        </p:pic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62302FC-7064-5F44-B28E-FA052DD5DAA3}"/>
                </a:ext>
              </a:extLst>
            </p:cNvPr>
            <p:cNvGrpSpPr/>
            <p:nvPr/>
          </p:nvGrpSpPr>
          <p:grpSpPr>
            <a:xfrm rot="16200000">
              <a:off x="972956" y="5320341"/>
              <a:ext cx="2393493" cy="108000"/>
              <a:chOff x="198349" y="2833808"/>
              <a:chExt cx="3888000" cy="180000"/>
            </a:xfrm>
          </p:grpSpPr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B87106E4-6D34-E34F-9E9A-8855F03C455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18" name="Picture 317">
                <a:extLst>
                  <a:ext uri="{FF2B5EF4-FFF2-40B4-BE49-F238E27FC236}">
                    <a16:creationId xmlns:a16="http://schemas.microsoft.com/office/drawing/2014/main" id="{2F0BBEA6-2010-4F43-9F16-44810E32255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aphicFrame>
          <p:nvGraphicFramePr>
            <p:cNvPr id="207" name="chart">
              <a:extLst>
                <a:ext uri="{FF2B5EF4-FFF2-40B4-BE49-F238E27FC236}">
                  <a16:creationId xmlns:a16="http://schemas.microsoft.com/office/drawing/2014/main" id="{39E439C6-358C-9F4E-9064-6BC4473FDB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024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6"/>
            </a:graphicData>
          </a:graphic>
        </p:graphicFrame>
        <p:sp>
          <p:nvSpPr>
            <p:cNvPr id="208" name="custombase1_text">
              <a:extLst>
                <a:ext uri="{FF2B5EF4-FFF2-40B4-BE49-F238E27FC236}">
                  <a16:creationId xmlns:a16="http://schemas.microsoft.com/office/drawing/2014/main" id="{E8F6E1E3-860E-C94F-A8D0-E6123456B3CD}"/>
                </a:ext>
              </a:extLst>
            </p:cNvPr>
            <p:cNvSpPr/>
            <p:nvPr/>
          </p:nvSpPr>
          <p:spPr>
            <a:xfrm>
              <a:off x="2297445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9" name="custombase2_text">
              <a:extLst>
                <a:ext uri="{FF2B5EF4-FFF2-40B4-BE49-F238E27FC236}">
                  <a16:creationId xmlns:a16="http://schemas.microsoft.com/office/drawing/2014/main" id="{9D23A6C2-672C-3E48-84E0-7FEA3B80F808}"/>
                </a:ext>
              </a:extLst>
            </p:cNvPr>
            <p:cNvSpPr/>
            <p:nvPr/>
          </p:nvSpPr>
          <p:spPr>
            <a:xfrm>
              <a:off x="2297445" y="622254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0" name="custombase1_value">
              <a:extLst>
                <a:ext uri="{FF2B5EF4-FFF2-40B4-BE49-F238E27FC236}">
                  <a16:creationId xmlns:a16="http://schemas.microsoft.com/office/drawing/2014/main" id="{B33B77ED-A301-EC41-83B9-160F936C7E61}"/>
                </a:ext>
              </a:extLst>
            </p:cNvPr>
            <p:cNvSpPr/>
            <p:nvPr/>
          </p:nvSpPr>
          <p:spPr>
            <a:xfrm>
              <a:off x="3651562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211" name="custombase2_value">
              <a:extLst>
                <a:ext uri="{FF2B5EF4-FFF2-40B4-BE49-F238E27FC236}">
                  <a16:creationId xmlns:a16="http://schemas.microsoft.com/office/drawing/2014/main" id="{9A63DA6B-77EB-C24B-B34E-EE38F1FB5BAE}"/>
                </a:ext>
              </a:extLst>
            </p:cNvPr>
            <p:cNvSpPr/>
            <p:nvPr/>
          </p:nvSpPr>
          <p:spPr>
            <a:xfrm>
              <a:off x="3651562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55" name="chart_value"/>
            <p:cNvSpPr/>
            <p:nvPr/>
          </p:nvSpPr>
          <p:spPr>
            <a:xfrm>
              <a:off x="2788699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36" name="image" descr="A close up of a sign&#10;&#10;Description automatically generated">
              <a:extLst>
                <a:ext uri="{FF2B5EF4-FFF2-40B4-BE49-F238E27FC236}">
                  <a16:creationId xmlns:a16="http://schemas.microsoft.com/office/drawing/2014/main" id="{78166B1C-D157-4B15-8C6C-EC9A66136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060" y="4094921"/>
              <a:ext cx="1564584" cy="542053"/>
            </a:xfrm>
            <a:prstGeom prst="rect">
              <a:avLst/>
            </a:prstGeom>
          </p:spPr>
        </p:pic>
      </p:grpSp>
      <p:grpSp>
        <p:nvGrpSpPr>
          <p:cNvPr id="47" name="visit_otherRestaurant_9">
            <a:extLst>
              <a:ext uri="{FF2B5EF4-FFF2-40B4-BE49-F238E27FC236}">
                <a16:creationId xmlns:a16="http://schemas.microsoft.com/office/drawing/2014/main" id="{D48C5CEF-C145-470B-A347-479385F635BD}"/>
              </a:ext>
            </a:extLst>
          </p:cNvPr>
          <p:cNvGrpSpPr/>
          <p:nvPr/>
        </p:nvGrpSpPr>
        <p:grpSpPr>
          <a:xfrm>
            <a:off x="4098228" y="4055164"/>
            <a:ext cx="2033721" cy="2515923"/>
            <a:chOff x="4098228" y="4055164"/>
            <a:chExt cx="2033721" cy="2515923"/>
          </a:xfrm>
        </p:grpSpPr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048475-CE35-F048-9AD7-17831052FEDC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3419" y="3891429"/>
              <a:ext cx="144000" cy="1908000"/>
            </a:xfrm>
            <a:prstGeom prst="rect">
              <a:avLst/>
            </a:prstGeom>
          </p:spPr>
        </p:pic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1C5D7EB4-A436-1C40-B430-9155FC2C7CF8}"/>
                </a:ext>
              </a:extLst>
            </p:cNvPr>
            <p:cNvGrpSpPr/>
            <p:nvPr/>
          </p:nvGrpSpPr>
          <p:grpSpPr>
            <a:xfrm rot="16200000">
              <a:off x="2955481" y="5320341"/>
              <a:ext cx="2393493" cy="108000"/>
              <a:chOff x="198349" y="2833808"/>
              <a:chExt cx="3888000" cy="180000"/>
            </a:xfrm>
          </p:grpSpPr>
          <p:pic>
            <p:nvPicPr>
              <p:cNvPr id="380" name="Picture 379">
                <a:extLst>
                  <a:ext uri="{FF2B5EF4-FFF2-40B4-BE49-F238E27FC236}">
                    <a16:creationId xmlns:a16="http://schemas.microsoft.com/office/drawing/2014/main" id="{545A998B-35D5-1E4E-8843-C3EEB006AA8E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81" name="Picture 380">
                <a:extLst>
                  <a:ext uri="{FF2B5EF4-FFF2-40B4-BE49-F238E27FC236}">
                    <a16:creationId xmlns:a16="http://schemas.microsoft.com/office/drawing/2014/main" id="{B7B61C38-7E2A-0943-B292-96876A30D4AC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sp>
          <p:nvSpPr>
            <p:cNvPr id="215" name="custombase1_text">
              <a:extLst>
                <a:ext uri="{FF2B5EF4-FFF2-40B4-BE49-F238E27FC236}">
                  <a16:creationId xmlns:a16="http://schemas.microsoft.com/office/drawing/2014/main" id="{71A36873-8400-B242-80E5-B3BC9215EBF7}"/>
                </a:ext>
              </a:extLst>
            </p:cNvPr>
            <p:cNvSpPr/>
            <p:nvPr/>
          </p:nvSpPr>
          <p:spPr>
            <a:xfrm>
              <a:off x="4285271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6" name="custombase2_text">
              <a:extLst>
                <a:ext uri="{FF2B5EF4-FFF2-40B4-BE49-F238E27FC236}">
                  <a16:creationId xmlns:a16="http://schemas.microsoft.com/office/drawing/2014/main" id="{5EEC8C97-191E-7944-A74D-4D309B3893BF}"/>
                </a:ext>
              </a:extLst>
            </p:cNvPr>
            <p:cNvSpPr/>
            <p:nvPr/>
          </p:nvSpPr>
          <p:spPr>
            <a:xfrm>
              <a:off x="4285271" y="623579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7" name="custombase1_value">
              <a:extLst>
                <a:ext uri="{FF2B5EF4-FFF2-40B4-BE49-F238E27FC236}">
                  <a16:creationId xmlns:a16="http://schemas.microsoft.com/office/drawing/2014/main" id="{42E28224-23B5-DE44-91C0-3247AFCE7623}"/>
                </a:ext>
              </a:extLst>
            </p:cNvPr>
            <p:cNvSpPr/>
            <p:nvPr/>
          </p:nvSpPr>
          <p:spPr>
            <a:xfrm>
              <a:off x="5625740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218" name="custombase2_value">
              <a:extLst>
                <a:ext uri="{FF2B5EF4-FFF2-40B4-BE49-F238E27FC236}">
                  <a16:creationId xmlns:a16="http://schemas.microsoft.com/office/drawing/2014/main" id="{BBC58794-EB5D-D64F-A03B-9B4CCC95827A}"/>
                </a:ext>
              </a:extLst>
            </p:cNvPr>
            <p:cNvSpPr/>
            <p:nvPr/>
          </p:nvSpPr>
          <p:spPr>
            <a:xfrm>
              <a:off x="5625740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graphicFrame>
          <p:nvGraphicFramePr>
            <p:cNvPr id="219" name="chart">
              <a:extLst>
                <a:ext uri="{FF2B5EF4-FFF2-40B4-BE49-F238E27FC236}">
                  <a16:creationId xmlns:a16="http://schemas.microsoft.com/office/drawing/2014/main" id="{FB4510AD-B2CD-414B-AC58-1A9D474D45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2045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161" name="chart_value"/>
            <p:cNvSpPr/>
            <p:nvPr/>
          </p:nvSpPr>
          <p:spPr>
            <a:xfrm>
              <a:off x="4783548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40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B23C4A31-F6DD-4C19-BC56-5352E906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957" y="4055164"/>
              <a:ext cx="1656522" cy="583097"/>
            </a:xfrm>
            <a:prstGeom prst="rect">
              <a:avLst/>
            </a:prstGeom>
          </p:spPr>
        </p:pic>
      </p:grpSp>
      <p:grpSp>
        <p:nvGrpSpPr>
          <p:cNvPr id="49" name="visit_otherRestaurant_10">
            <a:extLst>
              <a:ext uri="{FF2B5EF4-FFF2-40B4-BE49-F238E27FC236}">
                <a16:creationId xmlns:a16="http://schemas.microsoft.com/office/drawing/2014/main" id="{3CCAE172-15E8-441C-9154-ECBA7CEC5F47}"/>
              </a:ext>
            </a:extLst>
          </p:cNvPr>
          <p:cNvGrpSpPr/>
          <p:nvPr/>
        </p:nvGrpSpPr>
        <p:grpSpPr>
          <a:xfrm>
            <a:off x="6080753" y="4055165"/>
            <a:ext cx="2031070" cy="2515922"/>
            <a:chOff x="6080753" y="4055165"/>
            <a:chExt cx="2031070" cy="2515922"/>
          </a:xfrm>
        </p:grpSpPr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A92082C-6DC7-E84C-9E4B-BC562609B99C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11245" y="3891429"/>
              <a:ext cx="144000" cy="1908000"/>
            </a:xfrm>
            <a:prstGeom prst="rect">
              <a:avLst/>
            </a:prstGeom>
          </p:spPr>
        </p:pic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6420A123-AFF8-524B-8D8F-5F83B15A2325}"/>
                </a:ext>
              </a:extLst>
            </p:cNvPr>
            <p:cNvGrpSpPr/>
            <p:nvPr/>
          </p:nvGrpSpPr>
          <p:grpSpPr>
            <a:xfrm rot="16200000">
              <a:off x="4938006" y="5320341"/>
              <a:ext cx="2393493" cy="108000"/>
              <a:chOff x="198349" y="2833808"/>
              <a:chExt cx="3888000" cy="180000"/>
            </a:xfrm>
          </p:grpSpPr>
          <p:pic>
            <p:nvPicPr>
              <p:cNvPr id="378" name="Picture 377">
                <a:extLst>
                  <a:ext uri="{FF2B5EF4-FFF2-40B4-BE49-F238E27FC236}">
                    <a16:creationId xmlns:a16="http://schemas.microsoft.com/office/drawing/2014/main" id="{EA9717F6-16AF-C947-A73E-3B1190C81F04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79" name="Picture 378">
                <a:extLst>
                  <a:ext uri="{FF2B5EF4-FFF2-40B4-BE49-F238E27FC236}">
                    <a16:creationId xmlns:a16="http://schemas.microsoft.com/office/drawing/2014/main" id="{C2C78F9B-3E67-654C-9866-3DC13EA82516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sp>
          <p:nvSpPr>
            <p:cNvPr id="222" name="custombase1_text">
              <a:extLst>
                <a:ext uri="{FF2B5EF4-FFF2-40B4-BE49-F238E27FC236}">
                  <a16:creationId xmlns:a16="http://schemas.microsoft.com/office/drawing/2014/main" id="{C9958EC2-24D8-E14A-902E-3EF4D604450A}"/>
                </a:ext>
              </a:extLst>
            </p:cNvPr>
            <p:cNvSpPr/>
            <p:nvPr/>
          </p:nvSpPr>
          <p:spPr>
            <a:xfrm>
              <a:off x="6265145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</a:t>
              </a:r>
              <a:r>
                <a:rPr lang="en-IN" sz="1000" dirty="0"/>
                <a:t> 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3" name="custombase2_text">
              <a:extLst>
                <a:ext uri="{FF2B5EF4-FFF2-40B4-BE49-F238E27FC236}">
                  <a16:creationId xmlns:a16="http://schemas.microsoft.com/office/drawing/2014/main" id="{007D2207-7532-684D-B1D8-CF71C0ECC674}"/>
                </a:ext>
              </a:extLst>
            </p:cNvPr>
            <p:cNvSpPr/>
            <p:nvPr/>
          </p:nvSpPr>
          <p:spPr>
            <a:xfrm>
              <a:off x="6265145" y="623579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4" name="custombase1_value">
              <a:extLst>
                <a:ext uri="{FF2B5EF4-FFF2-40B4-BE49-F238E27FC236}">
                  <a16:creationId xmlns:a16="http://schemas.microsoft.com/office/drawing/2014/main" id="{7CA9A86F-6C23-5C4B-81E2-894EF78F52F7}"/>
                </a:ext>
              </a:extLst>
            </p:cNvPr>
            <p:cNvSpPr/>
            <p:nvPr/>
          </p:nvSpPr>
          <p:spPr>
            <a:xfrm>
              <a:off x="7605614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225" name="custombase2_value">
              <a:extLst>
                <a:ext uri="{FF2B5EF4-FFF2-40B4-BE49-F238E27FC236}">
                  <a16:creationId xmlns:a16="http://schemas.microsoft.com/office/drawing/2014/main" id="{63B2003F-7CFA-1A42-8473-C4828BB2351B}"/>
                </a:ext>
              </a:extLst>
            </p:cNvPr>
            <p:cNvSpPr/>
            <p:nvPr/>
          </p:nvSpPr>
          <p:spPr>
            <a:xfrm>
              <a:off x="7605614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graphicFrame>
          <p:nvGraphicFramePr>
            <p:cNvPr id="229" name="chart">
              <a:extLst>
                <a:ext uri="{FF2B5EF4-FFF2-40B4-BE49-F238E27FC236}">
                  <a16:creationId xmlns:a16="http://schemas.microsoft.com/office/drawing/2014/main" id="{1EB6AC79-9F88-B149-BF24-86F3F98D08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93969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0"/>
            </a:graphicData>
          </a:graphic>
        </p:graphicFrame>
        <p:sp>
          <p:nvSpPr>
            <p:cNvPr id="162" name="chart_value"/>
            <p:cNvSpPr/>
            <p:nvPr/>
          </p:nvSpPr>
          <p:spPr>
            <a:xfrm>
              <a:off x="6751101" y="5184582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44" name="image">
              <a:extLst>
                <a:ext uri="{FF2B5EF4-FFF2-40B4-BE49-F238E27FC236}">
                  <a16:creationId xmlns:a16="http://schemas.microsoft.com/office/drawing/2014/main" id="{7C478E76-D52B-444F-B9D6-C060136BF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269" y="4055165"/>
              <a:ext cx="1683026" cy="595062"/>
            </a:xfrm>
            <a:prstGeom prst="rect">
              <a:avLst/>
            </a:prstGeom>
          </p:spPr>
        </p:pic>
      </p:grpSp>
      <p:grpSp>
        <p:nvGrpSpPr>
          <p:cNvPr id="50" name="visit_otherRestaurant_11">
            <a:extLst>
              <a:ext uri="{FF2B5EF4-FFF2-40B4-BE49-F238E27FC236}">
                <a16:creationId xmlns:a16="http://schemas.microsoft.com/office/drawing/2014/main" id="{376BF979-DEA4-4B7B-AAA0-79E73A457EC9}"/>
              </a:ext>
            </a:extLst>
          </p:cNvPr>
          <p:cNvGrpSpPr/>
          <p:nvPr/>
        </p:nvGrpSpPr>
        <p:grpSpPr>
          <a:xfrm>
            <a:off x="8063278" y="4081669"/>
            <a:ext cx="2039813" cy="2489418"/>
            <a:chOff x="8063278" y="4081669"/>
            <a:chExt cx="2039813" cy="2489418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585239F-FC22-EF41-8FCF-4DBE2D21CAAF}"/>
                </a:ext>
              </a:extLst>
            </p:cNvPr>
            <p:cNvGrpSpPr/>
            <p:nvPr/>
          </p:nvGrpSpPr>
          <p:grpSpPr>
            <a:xfrm rot="16200000">
              <a:off x="6920531" y="5320341"/>
              <a:ext cx="2393493" cy="108000"/>
              <a:chOff x="198349" y="2833808"/>
              <a:chExt cx="3888000" cy="180000"/>
            </a:xfrm>
          </p:grpSpPr>
          <p:pic>
            <p:nvPicPr>
              <p:cNvPr id="376" name="Picture 375">
                <a:extLst>
                  <a:ext uri="{FF2B5EF4-FFF2-40B4-BE49-F238E27FC236}">
                    <a16:creationId xmlns:a16="http://schemas.microsoft.com/office/drawing/2014/main" id="{F43DA5B7-29FF-7346-AFF4-7FA0DCE62731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77" name="Picture 376">
                <a:extLst>
                  <a:ext uri="{FF2B5EF4-FFF2-40B4-BE49-F238E27FC236}">
                    <a16:creationId xmlns:a16="http://schemas.microsoft.com/office/drawing/2014/main" id="{57F4D625-2430-DB40-AA2B-58FD1369B86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128890AA-300C-6649-B1B7-7DBEA575002E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99071" y="3891429"/>
              <a:ext cx="144000" cy="1908000"/>
            </a:xfrm>
            <a:prstGeom prst="rect">
              <a:avLst/>
            </a:prstGeom>
          </p:spPr>
        </p:pic>
        <p:sp>
          <p:nvSpPr>
            <p:cNvPr id="232" name="custombase1_text">
              <a:extLst>
                <a:ext uri="{FF2B5EF4-FFF2-40B4-BE49-F238E27FC236}">
                  <a16:creationId xmlns:a16="http://schemas.microsoft.com/office/drawing/2014/main" id="{655BB41E-06ED-E847-AF9D-D8235423C5DF}"/>
                </a:ext>
              </a:extLst>
            </p:cNvPr>
            <p:cNvSpPr/>
            <p:nvPr/>
          </p:nvSpPr>
          <p:spPr>
            <a:xfrm>
              <a:off x="8229117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3" name="custombase2_text">
              <a:extLst>
                <a:ext uri="{FF2B5EF4-FFF2-40B4-BE49-F238E27FC236}">
                  <a16:creationId xmlns:a16="http://schemas.microsoft.com/office/drawing/2014/main" id="{9A2B11BC-9F2F-FF40-87E8-16427F101589}"/>
                </a:ext>
              </a:extLst>
            </p:cNvPr>
            <p:cNvSpPr/>
            <p:nvPr/>
          </p:nvSpPr>
          <p:spPr>
            <a:xfrm>
              <a:off x="8229117" y="6235796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5" name="custombase1_value">
              <a:extLst>
                <a:ext uri="{FF2B5EF4-FFF2-40B4-BE49-F238E27FC236}">
                  <a16:creationId xmlns:a16="http://schemas.microsoft.com/office/drawing/2014/main" id="{152C9A82-EA1A-1440-88F7-B8ED0763A396}"/>
                </a:ext>
              </a:extLst>
            </p:cNvPr>
            <p:cNvSpPr/>
            <p:nvPr/>
          </p:nvSpPr>
          <p:spPr>
            <a:xfrm>
              <a:off x="9596882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236" name="custombase2_value">
              <a:extLst>
                <a:ext uri="{FF2B5EF4-FFF2-40B4-BE49-F238E27FC236}">
                  <a16:creationId xmlns:a16="http://schemas.microsoft.com/office/drawing/2014/main" id="{22079387-4145-7E4D-840D-9BF0FDA31CE3}"/>
                </a:ext>
              </a:extLst>
            </p:cNvPr>
            <p:cNvSpPr/>
            <p:nvPr/>
          </p:nvSpPr>
          <p:spPr>
            <a:xfrm>
              <a:off x="9596882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graphicFrame>
          <p:nvGraphicFramePr>
            <p:cNvPr id="250" name="chart">
              <a:extLst>
                <a:ext uri="{FF2B5EF4-FFF2-40B4-BE49-F238E27FC236}">
                  <a16:creationId xmlns:a16="http://schemas.microsoft.com/office/drawing/2014/main" id="{68EE4783-40C8-BC40-8F9E-DFBCEE04B6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81795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2"/>
            </a:graphicData>
          </a:graphic>
        </p:graphicFrame>
        <p:sp>
          <p:nvSpPr>
            <p:cNvPr id="170" name="chart_value"/>
            <p:cNvSpPr/>
            <p:nvPr/>
          </p:nvSpPr>
          <p:spPr>
            <a:xfrm>
              <a:off x="8718654" y="5184585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48" name="image">
              <a:extLst>
                <a:ext uri="{FF2B5EF4-FFF2-40B4-BE49-F238E27FC236}">
                  <a16:creationId xmlns:a16="http://schemas.microsoft.com/office/drawing/2014/main" id="{6D2A804B-5914-4C2D-A2EA-FACD87AB5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131" y="4081669"/>
              <a:ext cx="1338470" cy="621565"/>
            </a:xfrm>
            <a:prstGeom prst="rect">
              <a:avLst/>
            </a:prstGeom>
          </p:spPr>
        </p:pic>
      </p:grpSp>
      <p:grpSp>
        <p:nvGrpSpPr>
          <p:cNvPr id="52" name="visit_otherRestaurant_12">
            <a:extLst>
              <a:ext uri="{FF2B5EF4-FFF2-40B4-BE49-F238E27FC236}">
                <a16:creationId xmlns:a16="http://schemas.microsoft.com/office/drawing/2014/main" id="{28D65730-EB90-408D-9094-D9B273696A50}"/>
              </a:ext>
            </a:extLst>
          </p:cNvPr>
          <p:cNvGrpSpPr/>
          <p:nvPr/>
        </p:nvGrpSpPr>
        <p:grpSpPr>
          <a:xfrm>
            <a:off x="10045803" y="4094921"/>
            <a:ext cx="2006851" cy="2476166"/>
            <a:chOff x="10045803" y="4094921"/>
            <a:chExt cx="2006851" cy="2476166"/>
          </a:xfrm>
        </p:grpSpPr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02316F37-7640-154E-BCAE-BF62B88884B9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26654" y="3891429"/>
              <a:ext cx="144000" cy="1908000"/>
            </a:xfrm>
            <a:prstGeom prst="rect">
              <a:avLst/>
            </a:prstGeom>
          </p:spPr>
        </p:pic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C6F99B1-D0E8-564A-BCD6-10E30F59927A}"/>
                </a:ext>
              </a:extLst>
            </p:cNvPr>
            <p:cNvGrpSpPr/>
            <p:nvPr/>
          </p:nvGrpSpPr>
          <p:grpSpPr>
            <a:xfrm rot="16200000">
              <a:off x="8903056" y="5320341"/>
              <a:ext cx="2393493" cy="108000"/>
              <a:chOff x="198349" y="2833808"/>
              <a:chExt cx="3888000" cy="180000"/>
            </a:xfrm>
          </p:grpSpPr>
          <p:pic>
            <p:nvPicPr>
              <p:cNvPr id="349" name="Picture 348">
                <a:extLst>
                  <a:ext uri="{FF2B5EF4-FFF2-40B4-BE49-F238E27FC236}">
                    <a16:creationId xmlns:a16="http://schemas.microsoft.com/office/drawing/2014/main" id="{3384C5F5-521B-F943-8A10-83CBFF8B27B5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21C529D5-5648-E244-B738-77628027245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sp>
          <p:nvSpPr>
            <p:cNvPr id="253" name="custombase1_text">
              <a:extLst>
                <a:ext uri="{FF2B5EF4-FFF2-40B4-BE49-F238E27FC236}">
                  <a16:creationId xmlns:a16="http://schemas.microsoft.com/office/drawing/2014/main" id="{9DE1A638-2FB7-7F49-825B-BC7F6D8474BF}"/>
                </a:ext>
              </a:extLst>
            </p:cNvPr>
            <p:cNvSpPr/>
            <p:nvPr/>
          </p:nvSpPr>
          <p:spPr>
            <a:xfrm>
              <a:off x="10185138" y="5822328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</a:t>
              </a:r>
              <a:r>
                <a:rPr lang="en-IN" sz="1000" dirty="0"/>
                <a:t> _custombase1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4" name="custombase2_text">
              <a:extLst>
                <a:ext uri="{FF2B5EF4-FFF2-40B4-BE49-F238E27FC236}">
                  <a16:creationId xmlns:a16="http://schemas.microsoft.com/office/drawing/2014/main" id="{ADE5F39A-E490-FE4B-B188-10F65BC8B27C}"/>
                </a:ext>
              </a:extLst>
            </p:cNvPr>
            <p:cNvSpPr/>
            <p:nvPr/>
          </p:nvSpPr>
          <p:spPr>
            <a:xfrm>
              <a:off x="10185138" y="6222544"/>
              <a:ext cx="144235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defRPr/>
              </a:pPr>
              <a:r>
                <a:rPr kumimoji="0" lang="en-IN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5" name="custombase1_value">
              <a:extLst>
                <a:ext uri="{FF2B5EF4-FFF2-40B4-BE49-F238E27FC236}">
                  <a16:creationId xmlns:a16="http://schemas.microsoft.com/office/drawing/2014/main" id="{5F8B209A-064F-404E-A9AF-DB78AAD5A969}"/>
                </a:ext>
              </a:extLst>
            </p:cNvPr>
            <p:cNvSpPr/>
            <p:nvPr/>
          </p:nvSpPr>
          <p:spPr>
            <a:xfrm>
              <a:off x="11525607" y="5808912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361</a:t>
              </a:r>
            </a:p>
          </p:txBody>
        </p:sp>
        <p:sp>
          <p:nvSpPr>
            <p:cNvPr id="256" name="custombase2_value">
              <a:extLst>
                <a:ext uri="{FF2B5EF4-FFF2-40B4-BE49-F238E27FC236}">
                  <a16:creationId xmlns:a16="http://schemas.microsoft.com/office/drawing/2014/main" id="{AE76A6DC-E89D-2A48-BDF5-80596A65D99A}"/>
                </a:ext>
              </a:extLst>
            </p:cNvPr>
            <p:cNvSpPr/>
            <p:nvPr/>
          </p:nvSpPr>
          <p:spPr>
            <a:xfrm>
              <a:off x="11525607" y="6222379"/>
              <a:ext cx="5062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95</a:t>
              </a:r>
            </a:p>
          </p:txBody>
        </p:sp>
        <p:graphicFrame>
          <p:nvGraphicFramePr>
            <p:cNvPr id="257" name="chart">
              <a:extLst>
                <a:ext uri="{FF2B5EF4-FFF2-40B4-BE49-F238E27FC236}">
                  <a16:creationId xmlns:a16="http://schemas.microsoft.com/office/drawing/2014/main" id="{CBA65324-6FC8-854A-9688-197598EF24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45767" y="4686952"/>
            <a:ext cx="1080000" cy="1334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4"/>
            </a:graphicData>
          </a:graphic>
        </p:graphicFrame>
        <p:sp>
          <p:nvSpPr>
            <p:cNvPr id="171" name="chart_value"/>
            <p:cNvSpPr/>
            <p:nvPr/>
          </p:nvSpPr>
          <p:spPr>
            <a:xfrm>
              <a:off x="10672558" y="5184585"/>
              <a:ext cx="736979" cy="327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25.4%</a:t>
              </a:r>
              <a:endParaRPr lang="en-IN" sz="12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51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901D6D75-F70B-4971-86E7-451C2CF9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0676" y="4094921"/>
              <a:ext cx="1644097" cy="581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618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ounded Rectangle 12">
            <a:extLst>
              <a:ext uri="{FF2B5EF4-FFF2-40B4-BE49-F238E27FC236}">
                <a16:creationId xmlns:a16="http://schemas.microsoft.com/office/drawing/2014/main" id="{CBAAC52B-409F-644A-A7C4-915EB742D497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BE35A11-C8D9-4D06-890B-2A35AA0D6C98}"/>
              </a:ext>
            </a:extLst>
          </p:cNvPr>
          <p:cNvSpPr/>
          <p:nvPr/>
        </p:nvSpPr>
        <p:spPr>
          <a:xfrm>
            <a:off x="123371" y="89501"/>
            <a:ext cx="1161627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OFTEN DO YOUR GUEST VISIT?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6DCD4A3-2C4F-064E-9EE9-BDB5FDF49B37}"/>
              </a:ext>
            </a:extLst>
          </p:cNvPr>
          <p:cNvSpPr/>
          <p:nvPr/>
        </p:nvSpPr>
        <p:spPr>
          <a:xfrm>
            <a:off x="175542" y="2370754"/>
            <a:ext cx="1198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Weekly + Guests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08F1FE5C-E88C-204A-8939-D4381F756E33}"/>
              </a:ext>
            </a:extLst>
          </p:cNvPr>
          <p:cNvSpPr/>
          <p:nvPr/>
        </p:nvSpPr>
        <p:spPr>
          <a:xfrm>
            <a:off x="175542" y="5283020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Yearly+ Guests </a:t>
            </a:r>
          </a:p>
        </p:txBody>
      </p:sp>
      <p:graphicFrame>
        <p:nvGraphicFramePr>
          <p:cNvPr id="66" name="pyramid_1">
            <a:extLst>
              <a:ext uri="{FF2B5EF4-FFF2-40B4-BE49-F238E27FC236}">
                <a16:creationId xmlns:a16="http://schemas.microsoft.com/office/drawing/2014/main" id="{5D9B88BE-8C60-3647-88B1-2485A0C3D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12553"/>
              </p:ext>
            </p:extLst>
          </p:nvPr>
        </p:nvGraphicFramePr>
        <p:xfrm>
          <a:off x="1512669" y="2005300"/>
          <a:ext cx="4921165" cy="3960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8" name="Rectangle 227">
            <a:extLst>
              <a:ext uri="{FF2B5EF4-FFF2-40B4-BE49-F238E27FC236}">
                <a16:creationId xmlns:a16="http://schemas.microsoft.com/office/drawing/2014/main" id="{86E7A0ED-3BE4-344B-8F88-42ECCEC341A8}"/>
              </a:ext>
            </a:extLst>
          </p:cNvPr>
          <p:cNvSpPr/>
          <p:nvPr/>
        </p:nvSpPr>
        <p:spPr>
          <a:xfrm>
            <a:off x="175542" y="3329888"/>
            <a:ext cx="1198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Monthly+ Guests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432346E-89A1-964D-A0F4-938D28EFC441}"/>
              </a:ext>
            </a:extLst>
          </p:cNvPr>
          <p:cNvSpPr/>
          <p:nvPr/>
        </p:nvSpPr>
        <p:spPr>
          <a:xfrm>
            <a:off x="175542" y="4323886"/>
            <a:ext cx="1198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Quarterly+ Guests</a:t>
            </a:r>
          </a:p>
        </p:txBody>
      </p:sp>
      <p:grpSp>
        <p:nvGrpSpPr>
          <p:cNvPr id="3" name="pymaridgrpgap_1">
            <a:extLst>
              <a:ext uri="{FF2B5EF4-FFF2-40B4-BE49-F238E27FC236}">
                <a16:creationId xmlns:a16="http://schemas.microsoft.com/office/drawing/2014/main" id="{E1CF1156-B58A-9F41-BD97-6AD566188106}"/>
              </a:ext>
            </a:extLst>
          </p:cNvPr>
          <p:cNvGrpSpPr/>
          <p:nvPr/>
        </p:nvGrpSpPr>
        <p:grpSpPr>
          <a:xfrm>
            <a:off x="6017267" y="2799933"/>
            <a:ext cx="728814" cy="2380906"/>
            <a:chOff x="4541674" y="3020067"/>
            <a:chExt cx="728814" cy="2380906"/>
          </a:xfrm>
          <a:noFill/>
        </p:grpSpPr>
        <p:sp>
          <p:nvSpPr>
            <p:cNvPr id="59" name="gap_0">
              <a:extLst>
                <a:ext uri="{FF2B5EF4-FFF2-40B4-BE49-F238E27FC236}">
                  <a16:creationId xmlns:a16="http://schemas.microsoft.com/office/drawing/2014/main" id="{502B4895-CC3A-0C49-8D31-F9900B227BFC}"/>
                </a:ext>
              </a:extLst>
            </p:cNvPr>
            <p:cNvSpPr/>
            <p:nvPr/>
          </p:nvSpPr>
          <p:spPr>
            <a:xfrm>
              <a:off x="4541674" y="3020067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15.7%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gap_1">
              <a:extLst>
                <a:ext uri="{FF2B5EF4-FFF2-40B4-BE49-F238E27FC236}">
                  <a16:creationId xmlns:a16="http://schemas.microsoft.com/office/drawing/2014/main" id="{517C3A00-9765-114D-8A1A-AF85DA81809A}"/>
                </a:ext>
              </a:extLst>
            </p:cNvPr>
            <p:cNvSpPr/>
            <p:nvPr/>
          </p:nvSpPr>
          <p:spPr>
            <a:xfrm>
              <a:off x="4609799" y="3976623"/>
              <a:ext cx="660689" cy="485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69.3%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gap_2">
              <a:extLst>
                <a:ext uri="{FF2B5EF4-FFF2-40B4-BE49-F238E27FC236}">
                  <a16:creationId xmlns:a16="http://schemas.microsoft.com/office/drawing/2014/main" id="{7486B622-8B2C-AE46-9926-FE3002303348}"/>
                </a:ext>
              </a:extLst>
            </p:cNvPr>
            <p:cNvSpPr/>
            <p:nvPr/>
          </p:nvSpPr>
          <p:spPr>
            <a:xfrm>
              <a:off x="4564811" y="5005685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55.9%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pyramidcurved">
            <a:extLst>
              <a:ext uri="{FF2B5EF4-FFF2-40B4-BE49-F238E27FC236}">
                <a16:creationId xmlns:a16="http://schemas.microsoft.com/office/drawing/2014/main" id="{C03D7324-85E1-2544-92FD-7DA3876990D6}"/>
              </a:ext>
            </a:extLst>
          </p:cNvPr>
          <p:cNvGrpSpPr/>
          <p:nvPr/>
        </p:nvGrpSpPr>
        <p:grpSpPr>
          <a:xfrm>
            <a:off x="5821796" y="2737888"/>
            <a:ext cx="224115" cy="2497891"/>
            <a:chOff x="4160085" y="2318209"/>
            <a:chExt cx="224115" cy="2497891"/>
          </a:xfrm>
        </p:grpSpPr>
        <p:sp>
          <p:nvSpPr>
            <p:cNvPr id="63" name="curve_3">
              <a:extLst>
                <a:ext uri="{FF2B5EF4-FFF2-40B4-BE49-F238E27FC236}">
                  <a16:creationId xmlns:a16="http://schemas.microsoft.com/office/drawing/2014/main" id="{8247BADF-7F90-A743-854F-1CBC1298EE06}"/>
                </a:ext>
              </a:extLst>
            </p:cNvPr>
            <p:cNvSpPr/>
            <p:nvPr/>
          </p:nvSpPr>
          <p:spPr>
            <a:xfrm flipV="1">
              <a:off x="4160085" y="2318209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solidFill>
              <a:srgbClr val="F863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0" name="curve_2">
              <a:extLst>
                <a:ext uri="{FF2B5EF4-FFF2-40B4-BE49-F238E27FC236}">
                  <a16:creationId xmlns:a16="http://schemas.microsoft.com/office/drawing/2014/main" id="{A4D6B095-745B-1645-8DA4-85A41955B5F3}"/>
                </a:ext>
              </a:extLst>
            </p:cNvPr>
            <p:cNvSpPr/>
            <p:nvPr/>
          </p:nvSpPr>
          <p:spPr>
            <a:xfrm flipV="1">
              <a:off x="4176382" y="3304017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solidFill>
              <a:srgbClr val="F863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1" name="curve_1">
              <a:extLst>
                <a:ext uri="{FF2B5EF4-FFF2-40B4-BE49-F238E27FC236}">
                  <a16:creationId xmlns:a16="http://schemas.microsoft.com/office/drawing/2014/main" id="{E440B0F5-C076-1D49-B87E-C9B1E11FAE60}"/>
                </a:ext>
              </a:extLst>
            </p:cNvPr>
            <p:cNvSpPr/>
            <p:nvPr/>
          </p:nvSpPr>
          <p:spPr>
            <a:xfrm flipV="1">
              <a:off x="4176382" y="4264739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solidFill>
              <a:srgbClr val="F863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11" name="EstName">
            <a:extLst>
              <a:ext uri="{FF2B5EF4-FFF2-40B4-BE49-F238E27FC236}">
                <a16:creationId xmlns:a16="http://schemas.microsoft.com/office/drawing/2014/main" id="{D70D6914-0584-4D15-BBF6-A48CBD57E0AF}"/>
              </a:ext>
            </a:extLst>
          </p:cNvPr>
          <p:cNvSpPr/>
          <p:nvPr/>
        </p:nvSpPr>
        <p:spPr>
          <a:xfrm>
            <a:off x="1462457" y="1767196"/>
            <a:ext cx="2114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Popeyes Louisiana Kitchen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5D63CE-ADCD-45FF-8FFC-066890897C1C}"/>
              </a:ext>
            </a:extLst>
          </p:cNvPr>
          <p:cNvSpPr/>
          <p:nvPr/>
        </p:nvSpPr>
        <p:spPr>
          <a:xfrm>
            <a:off x="6656688" y="1767196"/>
            <a:ext cx="349101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Competitors</a:t>
            </a:r>
          </a:p>
        </p:txBody>
      </p:sp>
      <p:grpSp>
        <p:nvGrpSpPr>
          <p:cNvPr id="116" name="pymaridgrpgap_2">
            <a:extLst>
              <a:ext uri="{FF2B5EF4-FFF2-40B4-BE49-F238E27FC236}">
                <a16:creationId xmlns:a16="http://schemas.microsoft.com/office/drawing/2014/main" id="{24A15257-2A36-4E97-B411-D379628D08B6}"/>
              </a:ext>
            </a:extLst>
          </p:cNvPr>
          <p:cNvGrpSpPr/>
          <p:nvPr/>
        </p:nvGrpSpPr>
        <p:grpSpPr>
          <a:xfrm>
            <a:off x="11337990" y="2799933"/>
            <a:ext cx="728814" cy="2380906"/>
            <a:chOff x="4541674" y="3020067"/>
            <a:chExt cx="728814" cy="2380906"/>
          </a:xfrm>
        </p:grpSpPr>
        <p:sp>
          <p:nvSpPr>
            <p:cNvPr id="117" name="gap_0">
              <a:extLst>
                <a:ext uri="{FF2B5EF4-FFF2-40B4-BE49-F238E27FC236}">
                  <a16:creationId xmlns:a16="http://schemas.microsoft.com/office/drawing/2014/main" id="{900B260C-FFF3-4E7A-A810-6F4C04E8B532}"/>
                </a:ext>
              </a:extLst>
            </p:cNvPr>
            <p:cNvSpPr/>
            <p:nvPr/>
          </p:nvSpPr>
          <p:spPr>
            <a:xfrm>
              <a:off x="4541674" y="3020067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19.4%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3" name="gap_1">
              <a:extLst>
                <a:ext uri="{FF2B5EF4-FFF2-40B4-BE49-F238E27FC236}">
                  <a16:creationId xmlns:a16="http://schemas.microsoft.com/office/drawing/2014/main" id="{433CDE0F-D397-4CA0-9391-393E6EA2480C}"/>
                </a:ext>
              </a:extLst>
            </p:cNvPr>
            <p:cNvSpPr/>
            <p:nvPr/>
          </p:nvSpPr>
          <p:spPr>
            <a:xfrm>
              <a:off x="4609799" y="3976623"/>
              <a:ext cx="660689" cy="485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74.3%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5" name="gap_2">
              <a:extLst>
                <a:ext uri="{FF2B5EF4-FFF2-40B4-BE49-F238E27FC236}">
                  <a16:creationId xmlns:a16="http://schemas.microsoft.com/office/drawing/2014/main" id="{05B73C3D-FF99-4954-B324-01FD1CCD5895}"/>
                </a:ext>
              </a:extLst>
            </p:cNvPr>
            <p:cNvSpPr/>
            <p:nvPr/>
          </p:nvSpPr>
          <p:spPr>
            <a:xfrm>
              <a:off x="4564811" y="5005685"/>
              <a:ext cx="660689" cy="39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59.3%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3BFB571-E29E-4B41-8CC1-13599C7EB7AC}"/>
              </a:ext>
            </a:extLst>
          </p:cNvPr>
          <p:cNvGrpSpPr/>
          <p:nvPr/>
        </p:nvGrpSpPr>
        <p:grpSpPr>
          <a:xfrm>
            <a:off x="11142519" y="2737888"/>
            <a:ext cx="224115" cy="2497891"/>
            <a:chOff x="4160085" y="2318209"/>
            <a:chExt cx="224115" cy="2497891"/>
          </a:xfrm>
          <a:solidFill>
            <a:schemeClr val="bg1">
              <a:lumMod val="65000"/>
            </a:schemeClr>
          </a:solidFill>
        </p:grpSpPr>
        <p:sp>
          <p:nvSpPr>
            <p:cNvPr id="137" name="Arrow: Curved Left 21">
              <a:extLst>
                <a:ext uri="{FF2B5EF4-FFF2-40B4-BE49-F238E27FC236}">
                  <a16:creationId xmlns:a16="http://schemas.microsoft.com/office/drawing/2014/main" id="{A87B4246-7FE8-4FF2-9A8B-D437542BAAEC}"/>
                </a:ext>
              </a:extLst>
            </p:cNvPr>
            <p:cNvSpPr/>
            <p:nvPr/>
          </p:nvSpPr>
          <p:spPr>
            <a:xfrm flipV="1">
              <a:off x="4160085" y="2318209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38" name="Arrow: Curved Left 21">
              <a:extLst>
                <a:ext uri="{FF2B5EF4-FFF2-40B4-BE49-F238E27FC236}">
                  <a16:creationId xmlns:a16="http://schemas.microsoft.com/office/drawing/2014/main" id="{56784EE1-9DB8-470D-9765-54D9CCF7A903}"/>
                </a:ext>
              </a:extLst>
            </p:cNvPr>
            <p:cNvSpPr/>
            <p:nvPr/>
          </p:nvSpPr>
          <p:spPr>
            <a:xfrm flipV="1">
              <a:off x="4176382" y="3304017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39" name="Arrow: Curved Left 21">
              <a:extLst>
                <a:ext uri="{FF2B5EF4-FFF2-40B4-BE49-F238E27FC236}">
                  <a16:creationId xmlns:a16="http://schemas.microsoft.com/office/drawing/2014/main" id="{07DF8BBB-2487-4D71-8886-52E0CD78F114}"/>
                </a:ext>
              </a:extLst>
            </p:cNvPr>
            <p:cNvSpPr/>
            <p:nvPr/>
          </p:nvSpPr>
          <p:spPr>
            <a:xfrm flipV="1">
              <a:off x="4176382" y="4264739"/>
              <a:ext cx="207818" cy="551361"/>
            </a:xfrm>
            <a:prstGeom prst="curvedLeftArrow">
              <a:avLst>
                <a:gd name="adj1" fmla="val 20166"/>
                <a:gd name="adj2" fmla="val 50000"/>
                <a:gd name="adj3" fmla="val 2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5486E1-E6A3-4225-8AFA-A6B7D2013CE7}"/>
              </a:ext>
            </a:extLst>
          </p:cNvPr>
          <p:cNvGrpSpPr/>
          <p:nvPr/>
        </p:nvGrpSpPr>
        <p:grpSpPr>
          <a:xfrm rot="16200000">
            <a:off x="4185558" y="3715855"/>
            <a:ext cx="5004000" cy="108000"/>
            <a:chOff x="198349" y="2833808"/>
            <a:chExt cx="3888000" cy="1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4C00577-2D1F-4CBB-933F-6D5CA2744393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8982707-A1C4-417B-B6CF-B0D97E70502B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6DBD3B-FC5B-439B-B0F8-E7DE2E275728}"/>
              </a:ext>
            </a:extLst>
          </p:cNvPr>
          <p:cNvGrpSpPr/>
          <p:nvPr/>
        </p:nvGrpSpPr>
        <p:grpSpPr>
          <a:xfrm rot="16200000">
            <a:off x="-982876" y="3715855"/>
            <a:ext cx="5004000" cy="108000"/>
            <a:chOff x="198349" y="2833808"/>
            <a:chExt cx="3888000" cy="180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F6F150D-80FD-4ADE-9271-BBFACD099C0F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21FBEA-5CB6-4010-89F7-2BB1FC541764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sp>
        <p:nvSpPr>
          <p:cNvPr id="43" name="Round Same Side Corner Rectangle 31">
            <a:extLst>
              <a:ext uri="{FF2B5EF4-FFF2-40B4-BE49-F238E27FC236}">
                <a16:creationId xmlns:a16="http://schemas.microsoft.com/office/drawing/2014/main" id="{00DF1C8C-D4BD-4E75-9556-62C8A9A23BB9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4" name="header_connector">
            <a:extLst>
              <a:ext uri="{FF2B5EF4-FFF2-40B4-BE49-F238E27FC236}">
                <a16:creationId xmlns:a16="http://schemas.microsoft.com/office/drawing/2014/main" id="{7AA46050-50D0-4863-8617-33951789598F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C0481E-67BE-49B0-B0D3-953017F02360}"/>
              </a:ext>
            </a:extLst>
          </p:cNvPr>
          <p:cNvSpPr/>
          <p:nvPr/>
        </p:nvSpPr>
        <p:spPr>
          <a:xfrm>
            <a:off x="1018041" y="677006"/>
            <a:ext cx="2220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7" name="Picture 46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8C4FC-9540-4E55-AAAA-37EBB2AEF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7" name="header_colouredImage">
            <a:extLst>
              <a:ext uri="{FF2B5EF4-FFF2-40B4-BE49-F238E27FC236}">
                <a16:creationId xmlns:a16="http://schemas.microsoft.com/office/drawing/2014/main" id="{910F2D9A-FAB3-4B37-BB27-41D7DBECA64C}"/>
              </a:ext>
            </a:extLst>
          </p:cNvPr>
          <p:cNvGrpSpPr/>
          <p:nvPr/>
        </p:nvGrpSpPr>
        <p:grpSpPr>
          <a:xfrm>
            <a:off x="145890" y="477618"/>
            <a:ext cx="661847" cy="630392"/>
            <a:chOff x="145890" y="477618"/>
            <a:chExt cx="661847" cy="630392"/>
          </a:xfrm>
        </p:grpSpPr>
        <p:cxnSp>
          <p:nvCxnSpPr>
            <p:cNvPr id="64" name="connector">
              <a:extLst>
                <a:ext uri="{FF2B5EF4-FFF2-40B4-BE49-F238E27FC236}">
                  <a16:creationId xmlns:a16="http://schemas.microsoft.com/office/drawing/2014/main" id="{73CF8719-DF76-4F15-94BE-79A257B6362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5" name="chart">
              <a:extLst>
                <a:ext uri="{FF2B5EF4-FFF2-40B4-BE49-F238E27FC236}">
                  <a16:creationId xmlns:a16="http://schemas.microsoft.com/office/drawing/2014/main" id="{FA86F969-18E3-44C8-9125-C65EB5964D5B}"/>
                </a:ext>
              </a:extLst>
            </p:cNvPr>
            <p:cNvGraphicFramePr/>
            <p:nvPr/>
          </p:nvGraphicFramePr>
          <p:xfrm>
            <a:off x="212208" y="477618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5E5EF51-5432-4D9C-BB97-D3DCC705F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37" y="551009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00EC73-9485-4299-A9E2-F0C09DEA497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48" name="Footer Placeholder 2">
              <a:extLst>
                <a:ext uri="{FF2B5EF4-FFF2-40B4-BE49-F238E27FC236}">
                  <a16:creationId xmlns:a16="http://schemas.microsoft.com/office/drawing/2014/main" id="{295B3BB8-365D-43A1-88B5-B98EF994B3D9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4AF525A-EB23-48AC-B930-8E2245798737}"/>
                </a:ext>
              </a:extLst>
            </p:cNvPr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01ADE-1FC1-4BFA-BA04-3ADB1BCB170D}"/>
                </a:ext>
              </a:extLst>
            </p:cNvPr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0A197-7F01-42A2-8FE0-73FA27770545}"/>
              </a:ext>
            </a:extLst>
          </p:cNvPr>
          <p:cNvSpPr txBox="1"/>
          <p:nvPr/>
        </p:nvSpPr>
        <p:spPr>
          <a:xfrm>
            <a:off x="5345721" y="2079675"/>
            <a:ext cx="1308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Franklin Gothic Book" panose="020B0503020102020204" pitchFamily="34" charset="0"/>
              </a:rPr>
              <a:t>Conversion Ratio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17824A-BB40-4592-B142-E87C7D289251}"/>
              </a:ext>
            </a:extLst>
          </p:cNvPr>
          <p:cNvSpPr txBox="1"/>
          <p:nvPr/>
        </p:nvSpPr>
        <p:spPr>
          <a:xfrm>
            <a:off x="10731303" y="2079675"/>
            <a:ext cx="1308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Franklin Gothic Book" panose="020B0503020102020204" pitchFamily="34" charset="0"/>
              </a:rPr>
              <a:t>Conversion Ratio</a:t>
            </a:r>
          </a:p>
        </p:txBody>
      </p:sp>
      <p:sp>
        <p:nvSpPr>
          <p:cNvPr id="6" name="footer_comptitr">
            <a:extLst>
              <a:ext uri="{FF2B5EF4-FFF2-40B4-BE49-F238E27FC236}">
                <a16:creationId xmlns:a16="http://schemas.microsoft.com/office/drawing/2014/main" id="{B585C083-EEF9-4A7D-B49D-57352B70E58B}"/>
              </a:ext>
            </a:extLst>
          </p:cNvPr>
          <p:cNvSpPr/>
          <p:nvPr/>
        </p:nvSpPr>
        <p:spPr>
          <a:xfrm>
            <a:off x="303888" y="6176815"/>
            <a:ext cx="9421862" cy="337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Competitors: McDonald’s, KFC, Subway, Burger King, Panera Bread, Chick-Fil-A, Arby’s, Denny’s, Panda Express, Chili’s</a:t>
            </a:r>
          </a:p>
        </p:txBody>
      </p:sp>
      <p:graphicFrame>
        <p:nvGraphicFramePr>
          <p:cNvPr id="52" name="pyramid_2">
            <a:extLst>
              <a:ext uri="{FF2B5EF4-FFF2-40B4-BE49-F238E27FC236}">
                <a16:creationId xmlns:a16="http://schemas.microsoft.com/office/drawing/2014/main" id="{D0130718-5E86-4A7B-8C3E-F63554CA7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733676"/>
              </p:ext>
            </p:extLst>
          </p:nvPr>
        </p:nvGraphicFramePr>
        <p:xfrm>
          <a:off x="6686029" y="2020290"/>
          <a:ext cx="4921165" cy="3960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75154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12">
            <a:extLst>
              <a:ext uri="{FF2B5EF4-FFF2-40B4-BE49-F238E27FC236}">
                <a16:creationId xmlns:a16="http://schemas.microsoft.com/office/drawing/2014/main" id="{FF59329B-E671-4838-A65A-CE5D4EBBF6C9}"/>
              </a:ext>
            </a:extLst>
          </p:cNvPr>
          <p:cNvSpPr/>
          <p:nvPr/>
        </p:nvSpPr>
        <p:spPr>
          <a:xfrm>
            <a:off x="34155" y="538872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62" name="slide_header_text">
            <a:extLst>
              <a:ext uri="{FF2B5EF4-FFF2-40B4-BE49-F238E27FC236}">
                <a16:creationId xmlns:a16="http://schemas.microsoft.com/office/drawing/2014/main" id="{3BE35A11-C8D9-4D06-890B-2A35AA0D6C98}"/>
              </a:ext>
            </a:extLst>
          </p:cNvPr>
          <p:cNvSpPr/>
          <p:nvPr/>
        </p:nvSpPr>
        <p:spPr>
          <a:xfrm>
            <a:off x="123371" y="89501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WHICH DINING FREQUENCY DO YOU SOURCE YOUR GUESTS/VISITS?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 Same Side Corner Rectangle 31">
            <a:extLst>
              <a:ext uri="{FF2B5EF4-FFF2-40B4-BE49-F238E27FC236}">
                <a16:creationId xmlns:a16="http://schemas.microsoft.com/office/drawing/2014/main" id="{45DE3802-C05F-47D6-8EA1-846A00045373}"/>
              </a:ext>
            </a:extLst>
          </p:cNvPr>
          <p:cNvSpPr/>
          <p:nvPr/>
        </p:nvSpPr>
        <p:spPr>
          <a:xfrm>
            <a:off x="27712" y="537154"/>
            <a:ext cx="11923776" cy="557784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9" name="header_connector">
            <a:extLst>
              <a:ext uri="{FF2B5EF4-FFF2-40B4-BE49-F238E27FC236}">
                <a16:creationId xmlns:a16="http://schemas.microsoft.com/office/drawing/2014/main" id="{E0173614-8A5A-4240-9609-9AC8A017B40F}"/>
              </a:ext>
            </a:extLst>
          </p:cNvPr>
          <p:cNvCxnSpPr>
            <a:cxnSpLocks/>
          </p:cNvCxnSpPr>
          <p:nvPr/>
        </p:nvCxnSpPr>
        <p:spPr>
          <a:xfrm>
            <a:off x="27710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6491E07-B56B-46AF-B921-AD78995262B9}"/>
              </a:ext>
            </a:extLst>
          </p:cNvPr>
          <p:cNvSpPr/>
          <p:nvPr/>
        </p:nvSpPr>
        <p:spPr>
          <a:xfrm>
            <a:off x="1018041" y="677006"/>
            <a:ext cx="2220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9" name="Picture 38" descr="A picture containing object&#10;&#10;Description automatically generated">
            <a:extLst>
              <a:ext uri="{FF2B5EF4-FFF2-40B4-BE49-F238E27FC236}">
                <a16:creationId xmlns:a16="http://schemas.microsoft.com/office/drawing/2014/main" id="{C00E6910-AA29-4CDC-8ADF-FCAC3178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6" name="header_colouredImage1">
            <a:extLst>
              <a:ext uri="{FF2B5EF4-FFF2-40B4-BE49-F238E27FC236}">
                <a16:creationId xmlns:a16="http://schemas.microsoft.com/office/drawing/2014/main" id="{98AE97ED-0F8B-4A40-A1F4-6B8360C620D8}"/>
              </a:ext>
            </a:extLst>
          </p:cNvPr>
          <p:cNvGrpSpPr/>
          <p:nvPr/>
        </p:nvGrpSpPr>
        <p:grpSpPr>
          <a:xfrm>
            <a:off x="145890" y="477618"/>
            <a:ext cx="648224" cy="630392"/>
            <a:chOff x="145890" y="477618"/>
            <a:chExt cx="648224" cy="630392"/>
          </a:xfrm>
        </p:grpSpPr>
        <p:cxnSp>
          <p:nvCxnSpPr>
            <p:cNvPr id="43" name="connector">
              <a:extLst>
                <a:ext uri="{FF2B5EF4-FFF2-40B4-BE49-F238E27FC236}">
                  <a16:creationId xmlns:a16="http://schemas.microsoft.com/office/drawing/2014/main" id="{CD058A31-D0D1-472F-BC00-ABACEFDD20C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chart">
              <a:extLst>
                <a:ext uri="{FF2B5EF4-FFF2-40B4-BE49-F238E27FC236}">
                  <a16:creationId xmlns:a16="http://schemas.microsoft.com/office/drawing/2014/main" id="{A4D638DE-07D7-4ABB-9720-EE49B4E37C89}"/>
                </a:ext>
              </a:extLst>
            </p:cNvPr>
            <p:cNvGraphicFramePr/>
            <p:nvPr/>
          </p:nvGraphicFramePr>
          <p:xfrm>
            <a:off x="212208" y="477618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2" name="header_colored_img">
              <a:extLst>
                <a:ext uri="{FF2B5EF4-FFF2-40B4-BE49-F238E27FC236}">
                  <a16:creationId xmlns:a16="http://schemas.microsoft.com/office/drawing/2014/main" id="{356B4C4F-49C2-43AB-A1A7-6A18C1ACA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58" y="564865"/>
              <a:ext cx="540000" cy="540000"/>
            </a:xfrm>
            <a:prstGeom prst="rect">
              <a:avLst/>
            </a:prstGeom>
          </p:spPr>
        </p:pic>
      </p:grpSp>
      <p:sp>
        <p:nvSpPr>
          <p:cNvPr id="72" name="EstName">
            <a:extLst>
              <a:ext uri="{FF2B5EF4-FFF2-40B4-BE49-F238E27FC236}">
                <a16:creationId xmlns:a16="http://schemas.microsoft.com/office/drawing/2014/main" id="{206D012D-5628-4F4B-8C88-FB6CDFA15AF3}"/>
              </a:ext>
            </a:extLst>
          </p:cNvPr>
          <p:cNvSpPr/>
          <p:nvPr/>
        </p:nvSpPr>
        <p:spPr>
          <a:xfrm>
            <a:off x="1379008" y="1918300"/>
            <a:ext cx="2114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Popeyes Louisiana Kitchen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563F6CE-7578-43DA-B030-F492CA0218FD}"/>
              </a:ext>
            </a:extLst>
          </p:cNvPr>
          <p:cNvSpPr/>
          <p:nvPr/>
        </p:nvSpPr>
        <p:spPr>
          <a:xfrm>
            <a:off x="7007364" y="1918300"/>
            <a:ext cx="349101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Competitors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3A4D93D-2995-4B8B-B351-8E896D35743D}"/>
              </a:ext>
            </a:extLst>
          </p:cNvPr>
          <p:cNvGrpSpPr/>
          <p:nvPr/>
        </p:nvGrpSpPr>
        <p:grpSpPr>
          <a:xfrm>
            <a:off x="-16610" y="2543518"/>
            <a:ext cx="1264807" cy="3194270"/>
            <a:chOff x="138067" y="1977157"/>
            <a:chExt cx="1264807" cy="422235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25D81D-8EB7-4125-8B12-647E978D6713}"/>
                </a:ext>
              </a:extLst>
            </p:cNvPr>
            <p:cNvSpPr/>
            <p:nvPr/>
          </p:nvSpPr>
          <p:spPr>
            <a:xfrm>
              <a:off x="151320" y="1977157"/>
              <a:ext cx="1198546" cy="36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Weekly +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66EBB8E-8869-4EFF-86C1-85F25D095599}"/>
                </a:ext>
              </a:extLst>
            </p:cNvPr>
            <p:cNvSpPr/>
            <p:nvPr/>
          </p:nvSpPr>
          <p:spPr>
            <a:xfrm>
              <a:off x="191075" y="3216906"/>
              <a:ext cx="1198546" cy="36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Monthly Only 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505B7A2-FB65-4CE0-90E5-DA30B1E03DBC}"/>
                </a:ext>
              </a:extLst>
            </p:cNvPr>
            <p:cNvSpPr/>
            <p:nvPr/>
          </p:nvSpPr>
          <p:spPr>
            <a:xfrm>
              <a:off x="204328" y="4481339"/>
              <a:ext cx="1198546" cy="36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Quarterly Only 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CF739B2-20BF-44B6-95B9-E96F3FBF3D71}"/>
                </a:ext>
              </a:extLst>
            </p:cNvPr>
            <p:cNvSpPr/>
            <p:nvPr/>
          </p:nvSpPr>
          <p:spPr>
            <a:xfrm>
              <a:off x="138067" y="5833360"/>
              <a:ext cx="1198546" cy="36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Yearly Only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8B94F3-EE87-45D5-8E44-3A374370A4DD}"/>
              </a:ext>
            </a:extLst>
          </p:cNvPr>
          <p:cNvGrpSpPr/>
          <p:nvPr/>
        </p:nvGrpSpPr>
        <p:grpSpPr>
          <a:xfrm>
            <a:off x="1366033" y="1454123"/>
            <a:ext cx="5736358" cy="5004004"/>
            <a:chOff x="1604571" y="1454123"/>
            <a:chExt cx="5736358" cy="500400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D36B8A6-F875-4181-8E7F-19B87EF9A9D7}"/>
                </a:ext>
              </a:extLst>
            </p:cNvPr>
            <p:cNvGrpSpPr/>
            <p:nvPr/>
          </p:nvGrpSpPr>
          <p:grpSpPr>
            <a:xfrm rot="16200000">
              <a:off x="4784929" y="3902123"/>
              <a:ext cx="5004000" cy="108000"/>
              <a:chOff x="198349" y="6271701"/>
              <a:chExt cx="3888000" cy="18000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30A87E7-1126-488F-9AF9-D35928B583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4471701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11F7AFA-A31C-45BA-8A5F-4E8767DD500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4417701"/>
                <a:ext cx="180000" cy="38880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0DF961-F2DA-411A-914D-4D0B155883B7}"/>
                </a:ext>
              </a:extLst>
            </p:cNvPr>
            <p:cNvGrpSpPr/>
            <p:nvPr/>
          </p:nvGrpSpPr>
          <p:grpSpPr>
            <a:xfrm rot="16200000">
              <a:off x="-836941" y="3895639"/>
              <a:ext cx="5004000" cy="120976"/>
              <a:chOff x="198350" y="2812184"/>
              <a:chExt cx="3888000" cy="201624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8AABACFB-5E30-4232-B190-D2C7549C0548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CF24581C-D4B3-43D6-A7D5-C56716C3BA7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8" y="958186"/>
                <a:ext cx="180003" cy="3888000"/>
              </a:xfrm>
              <a:prstGeom prst="rect">
                <a:avLst/>
              </a:prstGeom>
            </p:spPr>
          </p:pic>
        </p:grpSp>
      </p:grpSp>
      <p:sp>
        <p:nvSpPr>
          <p:cNvPr id="37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42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7" name="footer_comptitr">
            <a:extLst>
              <a:ext uri="{FF2B5EF4-FFF2-40B4-BE49-F238E27FC236}">
                <a16:creationId xmlns:a16="http://schemas.microsoft.com/office/drawing/2014/main" id="{1E6C84DE-102B-4777-8774-C09D259D619B}"/>
              </a:ext>
            </a:extLst>
          </p:cNvPr>
          <p:cNvSpPr/>
          <p:nvPr/>
        </p:nvSpPr>
        <p:spPr>
          <a:xfrm>
            <a:off x="303888" y="6176815"/>
            <a:ext cx="9421862" cy="337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Competitors: McDonald’s, KFC, Subway, Burger King, Panera Bread, Chick-Fil-A, Arby’s, Denny’s, Panda Express, Chili’s</a:t>
            </a:r>
          </a:p>
        </p:txBody>
      </p:sp>
      <p:graphicFrame>
        <p:nvGraphicFramePr>
          <p:cNvPr id="63" name="stackchart1">
            <a:extLst>
              <a:ext uri="{FF2B5EF4-FFF2-40B4-BE49-F238E27FC236}">
                <a16:creationId xmlns:a16="http://schemas.microsoft.com/office/drawing/2014/main" id="{AA69ED7F-6910-4789-9E05-B310F06D7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530544"/>
              </p:ext>
            </p:extLst>
          </p:nvPr>
        </p:nvGraphicFramePr>
        <p:xfrm>
          <a:off x="1507794" y="2446633"/>
          <a:ext cx="5217525" cy="369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4" name="stackchart2">
            <a:extLst>
              <a:ext uri="{FF2B5EF4-FFF2-40B4-BE49-F238E27FC236}">
                <a16:creationId xmlns:a16="http://schemas.microsoft.com/office/drawing/2014/main" id="{AE26E332-3C84-434D-ABDD-CAB7AFE15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559790"/>
              </p:ext>
            </p:extLst>
          </p:nvPr>
        </p:nvGraphicFramePr>
        <p:xfrm>
          <a:off x="7055363" y="2450496"/>
          <a:ext cx="5217525" cy="369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64001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1049D3-1425-4670-8736-30827BF22308}"/>
              </a:ext>
            </a:extLst>
          </p:cNvPr>
          <p:cNvSpPr txBox="1"/>
          <p:nvPr/>
        </p:nvSpPr>
        <p:spPr>
          <a:xfrm>
            <a:off x="5539672" y="884880"/>
            <a:ext cx="7065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WHAT DIFFERENTIATE </a:t>
            </a:r>
          </a:p>
          <a:p>
            <a:pPr lvl="0">
              <a:defRPr/>
            </a:pPr>
            <a:r>
              <a:rPr lang="en-US" sz="4400" b="1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MY</a:t>
            </a:r>
            <a:r>
              <a:rPr lang="en-US" sz="4400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 </a:t>
            </a:r>
            <a:r>
              <a:rPr lang="en-US" sz="4400" b="1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TRIPS?</a:t>
            </a:r>
          </a:p>
        </p:txBody>
      </p:sp>
      <p:sp>
        <p:nvSpPr>
          <p:cNvPr id="10" name="SelectionSummary">
            <a:extLst>
              <a:ext uri="{FF2B5EF4-FFF2-40B4-BE49-F238E27FC236}">
                <a16:creationId xmlns:a16="http://schemas.microsoft.com/office/drawing/2014/main" id="{A6AD1CE5-A226-4DEF-93A1-B70B9DD5420B}"/>
              </a:ext>
            </a:extLst>
          </p:cNvPr>
          <p:cNvSpPr txBox="1"/>
          <p:nvPr/>
        </p:nvSpPr>
        <p:spPr>
          <a:xfrm>
            <a:off x="7388206" y="2807208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How do guests plan for their visit?</a:t>
            </a:r>
          </a:p>
        </p:txBody>
      </p:sp>
      <p:sp>
        <p:nvSpPr>
          <p:cNvPr id="11" name="SelectionSummary">
            <a:extLst>
              <a:ext uri="{FF2B5EF4-FFF2-40B4-BE49-F238E27FC236}">
                <a16:creationId xmlns:a16="http://schemas.microsoft.com/office/drawing/2014/main" id="{2F256847-6F1D-4E71-8C45-9F12EE295B82}"/>
              </a:ext>
            </a:extLst>
          </p:cNvPr>
          <p:cNvSpPr txBox="1"/>
          <p:nvPr/>
        </p:nvSpPr>
        <p:spPr>
          <a:xfrm>
            <a:off x="7308310" y="3256982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differentiates your guest dining choices?</a:t>
            </a:r>
          </a:p>
        </p:txBody>
      </p:sp>
      <p:sp>
        <p:nvSpPr>
          <p:cNvPr id="12" name="SelectionSummary">
            <a:extLst>
              <a:ext uri="{FF2B5EF4-FFF2-40B4-BE49-F238E27FC236}">
                <a16:creationId xmlns:a16="http://schemas.microsoft.com/office/drawing/2014/main" id="{2ADCAFC8-7DFC-42C5-9691-552D7F8085E5}"/>
              </a:ext>
            </a:extLst>
          </p:cNvPr>
          <p:cNvSpPr txBox="1"/>
          <p:nvPr/>
        </p:nvSpPr>
        <p:spPr>
          <a:xfrm>
            <a:off x="7077486" y="4145779"/>
            <a:ext cx="4762739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How satisfied is your guest with their visit?</a:t>
            </a:r>
          </a:p>
        </p:txBody>
      </p:sp>
      <p:sp>
        <p:nvSpPr>
          <p:cNvPr id="13" name="SelectionSummary">
            <a:extLst>
              <a:ext uri="{FF2B5EF4-FFF2-40B4-BE49-F238E27FC236}">
                <a16:creationId xmlns:a16="http://schemas.microsoft.com/office/drawing/2014/main" id="{2D0F9E29-9C68-496E-9111-A180355C05FA}"/>
              </a:ext>
            </a:extLst>
          </p:cNvPr>
          <p:cNvSpPr txBox="1"/>
          <p:nvPr/>
        </p:nvSpPr>
        <p:spPr>
          <a:xfrm>
            <a:off x="7219528" y="3722300"/>
            <a:ext cx="4732638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are your guests’ motivations for dining?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5C727B-8CEB-4199-B6D9-6FD28E8BC6E5}"/>
              </a:ext>
            </a:extLst>
          </p:cNvPr>
          <p:cNvSpPr>
            <a:spLocks noChangeAspect="1"/>
          </p:cNvSpPr>
          <p:nvPr/>
        </p:nvSpPr>
        <p:spPr>
          <a:xfrm>
            <a:off x="6864719" y="3314517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955043-55D1-494D-8EA4-38BAD3DDCBF7}"/>
              </a:ext>
            </a:extLst>
          </p:cNvPr>
          <p:cNvSpPr>
            <a:spLocks noChangeAspect="1"/>
          </p:cNvSpPr>
          <p:nvPr/>
        </p:nvSpPr>
        <p:spPr>
          <a:xfrm>
            <a:off x="6633895" y="4203314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AD1A3-9273-4A4E-A4FA-4CAB1049DE1D}"/>
              </a:ext>
            </a:extLst>
          </p:cNvPr>
          <p:cNvSpPr>
            <a:spLocks noChangeAspect="1"/>
          </p:cNvSpPr>
          <p:nvPr/>
        </p:nvSpPr>
        <p:spPr>
          <a:xfrm>
            <a:off x="6775937" y="3779836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A6303A-F8F3-4DCD-AD71-0088AD9BFCFB}"/>
              </a:ext>
            </a:extLst>
          </p:cNvPr>
          <p:cNvSpPr>
            <a:spLocks noChangeAspect="1"/>
          </p:cNvSpPr>
          <p:nvPr/>
        </p:nvSpPr>
        <p:spPr>
          <a:xfrm>
            <a:off x="6935737" y="288093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E7C64EA-8FBA-46F5-B77E-AED5E98C8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7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decision_makers">
            <a:extLst>
              <a:ext uri="{FF2B5EF4-FFF2-40B4-BE49-F238E27FC236}">
                <a16:creationId xmlns:a16="http://schemas.microsoft.com/office/drawing/2014/main" id="{99C62238-E02B-4075-BE2C-9A88FC3B99F3}"/>
              </a:ext>
            </a:extLst>
          </p:cNvPr>
          <p:cNvGrpSpPr/>
          <p:nvPr/>
        </p:nvGrpSpPr>
        <p:grpSpPr>
          <a:xfrm>
            <a:off x="138447" y="470513"/>
            <a:ext cx="3888001" cy="3016361"/>
            <a:chOff x="138447" y="470513"/>
            <a:chExt cx="3888001" cy="3016361"/>
          </a:xfrm>
        </p:grpSpPr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4BFEC5CE-6998-6741-9009-68F75ED14684}"/>
                </a:ext>
              </a:extLst>
            </p:cNvPr>
            <p:cNvSpPr/>
            <p:nvPr/>
          </p:nvSpPr>
          <p:spPr>
            <a:xfrm>
              <a:off x="138448" y="534874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01" name="header_connector">
              <a:extLst>
                <a:ext uri="{FF2B5EF4-FFF2-40B4-BE49-F238E27FC236}">
                  <a16:creationId xmlns:a16="http://schemas.microsoft.com/office/drawing/2014/main" id="{EE3F3735-61D9-1E4E-AE45-DFAFD041DCCF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9" y="1098034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ound Same Side Corner Rectangle 201">
              <a:extLst>
                <a:ext uri="{FF2B5EF4-FFF2-40B4-BE49-F238E27FC236}">
                  <a16:creationId xmlns:a16="http://schemas.microsoft.com/office/drawing/2014/main" id="{63EF2859-25EA-AE46-A143-31D4BBC3748E}"/>
                </a:ext>
              </a:extLst>
            </p:cNvPr>
            <p:cNvSpPr/>
            <p:nvPr/>
          </p:nvSpPr>
          <p:spPr>
            <a:xfrm>
              <a:off x="138449" y="530194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03" name="Picture 202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DA04671-9F9C-DF4B-BA0E-B0587AC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509314"/>
              <a:ext cx="660400" cy="609600"/>
            </a:xfrm>
            <a:prstGeom prst="rect">
              <a:avLst/>
            </a:prstGeom>
          </p:spPr>
        </p:pic>
        <p:cxnSp>
          <p:nvCxnSpPr>
            <p:cNvPr id="204" name="header_color">
              <a:extLst>
                <a:ext uri="{FF2B5EF4-FFF2-40B4-BE49-F238E27FC236}">
                  <a16:creationId xmlns:a16="http://schemas.microsoft.com/office/drawing/2014/main" id="{39ADCE66-1FD5-3342-81DA-826D9AA75E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35496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D303CFD-20B6-984C-992D-D57B3AD27567}"/>
                </a:ext>
              </a:extLst>
            </p:cNvPr>
            <p:cNvSpPr/>
            <p:nvPr/>
          </p:nvSpPr>
          <p:spPr>
            <a:xfrm>
              <a:off x="138447" y="1107345"/>
              <a:ext cx="30897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DECISION MAKERS</a:t>
              </a:r>
            </a:p>
          </p:txBody>
        </p:sp>
        <p:graphicFrame>
          <p:nvGraphicFramePr>
            <p:cNvPr id="206" name="chart">
              <a:extLst>
                <a:ext uri="{FF2B5EF4-FFF2-40B4-BE49-F238E27FC236}">
                  <a16:creationId xmlns:a16="http://schemas.microsoft.com/office/drawing/2014/main" id="{0F220F6E-19E4-459C-9FC0-038ADA13A8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7613699"/>
                </p:ext>
              </p:extLst>
            </p:nvPr>
          </p:nvGraphicFramePr>
          <p:xfrm>
            <a:off x="1476194" y="1637040"/>
            <a:ext cx="1397635" cy="17406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172499DC-9A3D-4D78-BFE9-07E5D78701A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810" y="1334983"/>
              <a:ext cx="214533" cy="2114497"/>
            </a:xfrm>
            <a:prstGeom prst="rect">
              <a:avLst/>
            </a:prstGeom>
          </p:spPr>
        </p:pic>
        <p:graphicFrame>
          <p:nvGraphicFramePr>
            <p:cNvPr id="212" name="header_chart">
              <a:extLst>
                <a:ext uri="{FF2B5EF4-FFF2-40B4-BE49-F238E27FC236}">
                  <a16:creationId xmlns:a16="http://schemas.microsoft.com/office/drawing/2014/main" id="{0D41694A-A6D4-4A52-936B-24428DDC3FE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07812081"/>
                </p:ext>
              </p:extLst>
            </p:nvPr>
          </p:nvGraphicFramePr>
          <p:xfrm>
            <a:off x="228579" y="470513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213" name="Graphic 8">
              <a:extLst>
                <a:ext uri="{FF2B5EF4-FFF2-40B4-BE49-F238E27FC236}">
                  <a16:creationId xmlns:a16="http://schemas.microsoft.com/office/drawing/2014/main" id="{6F31EAD7-96FE-415E-BABC-9672315E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28" y="536298"/>
              <a:ext cx="530525" cy="540000"/>
            </a:xfrm>
            <a:prstGeom prst="rect">
              <a:avLst/>
            </a:prstGeom>
          </p:spPr>
        </p:pic>
        <p:sp>
          <p:nvSpPr>
            <p:cNvPr id="214" name="comments">
              <a:extLst>
                <a:ext uri="{FF2B5EF4-FFF2-40B4-BE49-F238E27FC236}">
                  <a16:creationId xmlns:a16="http://schemas.microsoft.com/office/drawing/2014/main" id="{308269F3-C6A5-4B34-830B-F02C2CBEADDF}"/>
                </a:ext>
              </a:extLst>
            </p:cNvPr>
            <p:cNvSpPr/>
            <p:nvPr/>
          </p:nvSpPr>
          <p:spPr>
            <a:xfrm>
              <a:off x="992577" y="552584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77" name="custombase1_text">
              <a:extLst>
                <a:ext uri="{FF2B5EF4-FFF2-40B4-BE49-F238E27FC236}">
                  <a16:creationId xmlns:a16="http://schemas.microsoft.com/office/drawing/2014/main" id="{1754E8AF-CE4C-421E-9A7B-7AF30E4AEA4F}"/>
                </a:ext>
              </a:extLst>
            </p:cNvPr>
            <p:cNvSpPr txBox="1"/>
            <p:nvPr/>
          </p:nvSpPr>
          <p:spPr>
            <a:xfrm>
              <a:off x="2652341" y="1193915"/>
              <a:ext cx="491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Index</a:t>
              </a:r>
              <a:endParaRPr lang="en-US" sz="800" dirty="0"/>
            </a:p>
          </p:txBody>
        </p:sp>
        <p:sp>
          <p:nvSpPr>
            <p:cNvPr id="478" name="custombase2_text">
              <a:extLst>
                <a:ext uri="{FF2B5EF4-FFF2-40B4-BE49-F238E27FC236}">
                  <a16:creationId xmlns:a16="http://schemas.microsoft.com/office/drawing/2014/main" id="{3FBE4C52-20B8-42F4-82EA-F6A95AFEA73A}"/>
                </a:ext>
              </a:extLst>
            </p:cNvPr>
            <p:cNvSpPr txBox="1"/>
            <p:nvPr/>
          </p:nvSpPr>
          <p:spPr>
            <a:xfrm>
              <a:off x="3347926" y="1209663"/>
              <a:ext cx="5236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Index</a:t>
              </a:r>
              <a:endParaRPr lang="en-US" sz="800" dirty="0"/>
            </a:p>
          </p:txBody>
        </p:sp>
      </p:grpSp>
      <p:grpSp>
        <p:nvGrpSpPr>
          <p:cNvPr id="476" name="online_review_or_social_media_sites">
            <a:extLst>
              <a:ext uri="{FF2B5EF4-FFF2-40B4-BE49-F238E27FC236}">
                <a16:creationId xmlns:a16="http://schemas.microsoft.com/office/drawing/2014/main" id="{A69380F0-2011-4B93-B444-34DE7CAB6151}"/>
              </a:ext>
            </a:extLst>
          </p:cNvPr>
          <p:cNvGrpSpPr/>
          <p:nvPr/>
        </p:nvGrpSpPr>
        <p:grpSpPr>
          <a:xfrm>
            <a:off x="124800" y="484161"/>
            <a:ext cx="3898726" cy="3016361"/>
            <a:chOff x="124800" y="484161"/>
            <a:chExt cx="3898726" cy="3016361"/>
          </a:xfrm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4BFEC5CE-6998-6741-9009-68F75ED14684}"/>
                </a:ext>
              </a:extLst>
            </p:cNvPr>
            <p:cNvSpPr/>
            <p:nvPr/>
          </p:nvSpPr>
          <p:spPr>
            <a:xfrm>
              <a:off x="124800" y="548522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396" name="header_connector">
              <a:extLst>
                <a:ext uri="{FF2B5EF4-FFF2-40B4-BE49-F238E27FC236}">
                  <a16:creationId xmlns:a16="http://schemas.microsoft.com/office/drawing/2014/main" id="{EE3F3735-61D9-1E4E-AE45-DFAFD041DCCF}"/>
                </a:ext>
              </a:extLst>
            </p:cNvPr>
            <p:cNvCxnSpPr>
              <a:cxnSpLocks/>
            </p:cNvCxnSpPr>
            <p:nvPr/>
          </p:nvCxnSpPr>
          <p:spPr>
            <a:xfrm>
              <a:off x="124801" y="1111682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Round Same Side Corner Rectangle 396">
              <a:extLst>
                <a:ext uri="{FF2B5EF4-FFF2-40B4-BE49-F238E27FC236}">
                  <a16:creationId xmlns:a16="http://schemas.microsoft.com/office/drawing/2014/main" id="{63EF2859-25EA-AE46-A143-31D4BBC3748E}"/>
                </a:ext>
              </a:extLst>
            </p:cNvPr>
            <p:cNvSpPr/>
            <p:nvPr/>
          </p:nvSpPr>
          <p:spPr>
            <a:xfrm>
              <a:off x="124801" y="543842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398" name="Picture 397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DA04671-9F9C-DF4B-BA0E-B0587AC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90" y="522962"/>
              <a:ext cx="660400" cy="609600"/>
            </a:xfrm>
            <a:prstGeom prst="rect">
              <a:avLst/>
            </a:prstGeom>
          </p:spPr>
        </p:pic>
        <p:cxnSp>
          <p:nvCxnSpPr>
            <p:cNvPr id="399" name="header_color">
              <a:extLst>
                <a:ext uri="{FF2B5EF4-FFF2-40B4-BE49-F238E27FC236}">
                  <a16:creationId xmlns:a16="http://schemas.microsoft.com/office/drawing/2014/main" id="{39ADCE66-1FD5-3342-81DA-826D9AA75E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479" y="849144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0" name="chart">
              <a:extLst>
                <a:ext uri="{FF2B5EF4-FFF2-40B4-BE49-F238E27FC236}">
                  <a16:creationId xmlns:a16="http://schemas.microsoft.com/office/drawing/2014/main" id="{0F220F6E-19E4-459C-9FC0-038ADA13A8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06951548"/>
                </p:ext>
              </p:extLst>
            </p:nvPr>
          </p:nvGraphicFramePr>
          <p:xfrm>
            <a:off x="1112330" y="1891317"/>
            <a:ext cx="1645874" cy="15599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AA1A90E0-8611-4A14-8C34-93F4E32CF3AA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94627" y="1377532"/>
              <a:ext cx="45719" cy="2114497"/>
            </a:xfrm>
            <a:prstGeom prst="rect">
              <a:avLst/>
            </a:prstGeom>
          </p:spPr>
        </p:pic>
        <p:graphicFrame>
          <p:nvGraphicFramePr>
            <p:cNvPr id="402" name="header_chart">
              <a:extLst>
                <a:ext uri="{FF2B5EF4-FFF2-40B4-BE49-F238E27FC236}">
                  <a16:creationId xmlns:a16="http://schemas.microsoft.com/office/drawing/2014/main" id="{18A0E19F-0A82-473C-96C4-303BA75018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54507010"/>
                </p:ext>
              </p:extLst>
            </p:nvPr>
          </p:nvGraphicFramePr>
          <p:xfrm>
            <a:off x="214931" y="484161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403" name="comments">
              <a:extLst>
                <a:ext uri="{FF2B5EF4-FFF2-40B4-BE49-F238E27FC236}">
                  <a16:creationId xmlns:a16="http://schemas.microsoft.com/office/drawing/2014/main" id="{B2D1E54A-F369-4CE3-89E9-CC62E874472A}"/>
                </a:ext>
              </a:extLst>
            </p:cNvPr>
            <p:cNvSpPr/>
            <p:nvPr/>
          </p:nvSpPr>
          <p:spPr>
            <a:xfrm>
              <a:off x="978929" y="566232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3CE89D68-2F8B-4FAD-8019-A5925B11885A}"/>
                </a:ext>
              </a:extLst>
            </p:cNvPr>
            <p:cNvSpPr/>
            <p:nvPr/>
          </p:nvSpPr>
          <p:spPr>
            <a:xfrm>
              <a:off x="155230" y="1145741"/>
              <a:ext cx="38682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ONLINE REVIEW OR SOCIAL MEDIA SITES USED FOR CHOOSING OUTLET</a:t>
              </a:r>
            </a:p>
          </p:txBody>
        </p:sp>
        <p:pic>
          <p:nvPicPr>
            <p:cNvPr id="405" name="Graphic 20">
              <a:extLst>
                <a:ext uri="{FF2B5EF4-FFF2-40B4-BE49-F238E27FC236}">
                  <a16:creationId xmlns:a16="http://schemas.microsoft.com/office/drawing/2014/main" id="{F9A78FAA-D943-4725-B2EC-F7396861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35" y="551039"/>
              <a:ext cx="555069" cy="545662"/>
            </a:xfrm>
            <a:prstGeom prst="rect">
              <a:avLst/>
            </a:prstGeom>
          </p:spPr>
        </p:pic>
        <p:sp>
          <p:nvSpPr>
            <p:cNvPr id="474" name="custombase1_text">
              <a:extLst>
                <a:ext uri="{FF2B5EF4-FFF2-40B4-BE49-F238E27FC236}">
                  <a16:creationId xmlns:a16="http://schemas.microsoft.com/office/drawing/2014/main" id="{EF00F7CB-6656-42EA-B074-A76E07EE1BF4}"/>
                </a:ext>
              </a:extLst>
            </p:cNvPr>
            <p:cNvSpPr txBox="1"/>
            <p:nvPr/>
          </p:nvSpPr>
          <p:spPr>
            <a:xfrm>
              <a:off x="2799331" y="1539116"/>
              <a:ext cx="4685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>
                  <a:latin typeface="Franklin Gothic Book" panose="020B0503020102020204" pitchFamily="34" charset="0"/>
                </a:rPr>
                <a:t>Index</a:t>
              </a:r>
              <a:endParaRPr lang="en-US" sz="8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75" name="custombase2_text">
              <a:extLst>
                <a:ext uri="{FF2B5EF4-FFF2-40B4-BE49-F238E27FC236}">
                  <a16:creationId xmlns:a16="http://schemas.microsoft.com/office/drawing/2014/main" id="{C104C8E6-24D0-4C64-BEE0-074BA78DCA02}"/>
                </a:ext>
              </a:extLst>
            </p:cNvPr>
            <p:cNvSpPr txBox="1"/>
            <p:nvPr/>
          </p:nvSpPr>
          <p:spPr>
            <a:xfrm flipH="1">
              <a:off x="3361966" y="1552151"/>
              <a:ext cx="4183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>
                  <a:latin typeface="Franklin Gothic Book" panose="020B0503020102020204" pitchFamily="34" charset="0"/>
                </a:rPr>
                <a:t>Index</a:t>
              </a:r>
              <a:endParaRPr lang="en-US" sz="800" dirty="0"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473" name="mode_of_transportation">
            <a:extLst>
              <a:ext uri="{FF2B5EF4-FFF2-40B4-BE49-F238E27FC236}">
                <a16:creationId xmlns:a16="http://schemas.microsoft.com/office/drawing/2014/main" id="{8B41E1C4-6CD2-4672-B0C9-3F02D40112A4}"/>
              </a:ext>
            </a:extLst>
          </p:cNvPr>
          <p:cNvGrpSpPr/>
          <p:nvPr/>
        </p:nvGrpSpPr>
        <p:grpSpPr>
          <a:xfrm>
            <a:off x="119649" y="497809"/>
            <a:ext cx="3904523" cy="3016361"/>
            <a:chOff x="119649" y="497809"/>
            <a:chExt cx="3904523" cy="3016361"/>
          </a:xfrm>
        </p:grpSpPr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6BCAB53D-6CB5-D44E-B9E4-E7AAA56C2104}"/>
                </a:ext>
              </a:extLst>
            </p:cNvPr>
            <p:cNvSpPr/>
            <p:nvPr/>
          </p:nvSpPr>
          <p:spPr>
            <a:xfrm>
              <a:off x="136172" y="56217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18" name="header_connector">
              <a:extLst>
                <a:ext uri="{FF2B5EF4-FFF2-40B4-BE49-F238E27FC236}">
                  <a16:creationId xmlns:a16="http://schemas.microsoft.com/office/drawing/2014/main" id="{83B4498B-B19A-8B42-A0E3-7383D9F9E5C3}"/>
                </a:ext>
              </a:extLst>
            </p:cNvPr>
            <p:cNvCxnSpPr>
              <a:cxnSpLocks/>
            </p:cNvCxnSpPr>
            <p:nvPr/>
          </p:nvCxnSpPr>
          <p:spPr>
            <a:xfrm>
              <a:off x="135080" y="1125330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ound Same Side Corner Rectangle 218">
              <a:extLst>
                <a:ext uri="{FF2B5EF4-FFF2-40B4-BE49-F238E27FC236}">
                  <a16:creationId xmlns:a16="http://schemas.microsoft.com/office/drawing/2014/main" id="{CA49C60E-5D40-D645-91DE-F6686E2F24A0}"/>
                </a:ext>
              </a:extLst>
            </p:cNvPr>
            <p:cNvSpPr/>
            <p:nvPr/>
          </p:nvSpPr>
          <p:spPr>
            <a:xfrm>
              <a:off x="135080" y="557490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21" name="Picture 220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7E3181F-3044-4043-995C-0F4915A5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69" y="536610"/>
              <a:ext cx="660400" cy="609600"/>
            </a:xfrm>
            <a:prstGeom prst="rect">
              <a:avLst/>
            </a:prstGeom>
          </p:spPr>
        </p:pic>
        <p:cxnSp>
          <p:nvCxnSpPr>
            <p:cNvPr id="222" name="header_color">
              <a:extLst>
                <a:ext uri="{FF2B5EF4-FFF2-40B4-BE49-F238E27FC236}">
                  <a16:creationId xmlns:a16="http://schemas.microsoft.com/office/drawing/2014/main" id="{F45AF733-4EE8-7446-9A78-08548E5B93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986" y="833595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9DE7626-ADEB-A143-A941-92CC90CE6907}"/>
                </a:ext>
              </a:extLst>
            </p:cNvPr>
            <p:cNvSpPr/>
            <p:nvPr/>
          </p:nvSpPr>
          <p:spPr>
            <a:xfrm>
              <a:off x="119649" y="1134641"/>
              <a:ext cx="377386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MODE OF TRANSPORT TO REACH STORE/ OUTLET</a:t>
              </a:r>
            </a:p>
          </p:txBody>
        </p:sp>
        <p:graphicFrame>
          <p:nvGraphicFramePr>
            <p:cNvPr id="225" name="chart">
              <a:extLst>
                <a:ext uri="{FF2B5EF4-FFF2-40B4-BE49-F238E27FC236}">
                  <a16:creationId xmlns:a16="http://schemas.microsoft.com/office/drawing/2014/main" id="{EEBED901-23E2-42A1-8C75-2A71F758308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1403619"/>
                </p:ext>
              </p:extLst>
            </p:nvPr>
          </p:nvGraphicFramePr>
          <p:xfrm>
            <a:off x="1420871" y="1702428"/>
            <a:ext cx="1122824" cy="17406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3AB009C1-2CBA-453D-8146-DF6A63E0FE8E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623" y="1383691"/>
              <a:ext cx="214533" cy="2114497"/>
            </a:xfrm>
            <a:prstGeom prst="rect">
              <a:avLst/>
            </a:prstGeom>
          </p:spPr>
        </p:pic>
        <p:graphicFrame>
          <p:nvGraphicFramePr>
            <p:cNvPr id="229" name="header_chart">
              <a:extLst>
                <a:ext uri="{FF2B5EF4-FFF2-40B4-BE49-F238E27FC236}">
                  <a16:creationId xmlns:a16="http://schemas.microsoft.com/office/drawing/2014/main" id="{F2493D99-D2A9-43A4-96AE-1531B627EB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37954277"/>
                </p:ext>
              </p:extLst>
            </p:nvPr>
          </p:nvGraphicFramePr>
          <p:xfrm>
            <a:off x="244383" y="49780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231" name="Graphic 6">
              <a:extLst>
                <a:ext uri="{FF2B5EF4-FFF2-40B4-BE49-F238E27FC236}">
                  <a16:creationId xmlns:a16="http://schemas.microsoft.com/office/drawing/2014/main" id="{E185BC36-500D-4CB2-A1E3-8CA578860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04" y="571481"/>
              <a:ext cx="540000" cy="540000"/>
            </a:xfrm>
            <a:prstGeom prst="rect">
              <a:avLst/>
            </a:prstGeom>
          </p:spPr>
        </p:pic>
        <p:sp>
          <p:nvSpPr>
            <p:cNvPr id="232" name="comments">
              <a:extLst>
                <a:ext uri="{FF2B5EF4-FFF2-40B4-BE49-F238E27FC236}">
                  <a16:creationId xmlns:a16="http://schemas.microsoft.com/office/drawing/2014/main" id="{1125169A-64DE-4539-AC2D-CD0FD83E39CE}"/>
                </a:ext>
              </a:extLst>
            </p:cNvPr>
            <p:cNvSpPr/>
            <p:nvPr/>
          </p:nvSpPr>
          <p:spPr>
            <a:xfrm>
              <a:off x="984723" y="579880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71" name="custombase1_text">
              <a:extLst>
                <a:ext uri="{FF2B5EF4-FFF2-40B4-BE49-F238E27FC236}">
                  <a16:creationId xmlns:a16="http://schemas.microsoft.com/office/drawing/2014/main" id="{8FE464CF-34E9-498E-8853-C8E9E28A5C1E}"/>
                </a:ext>
              </a:extLst>
            </p:cNvPr>
            <p:cNvSpPr txBox="1"/>
            <p:nvPr/>
          </p:nvSpPr>
          <p:spPr>
            <a:xfrm>
              <a:off x="2635564" y="1319350"/>
              <a:ext cx="4794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Index</a:t>
              </a:r>
              <a:endParaRPr lang="en-US" sz="800" dirty="0"/>
            </a:p>
          </p:txBody>
        </p:sp>
        <p:sp>
          <p:nvSpPr>
            <p:cNvPr id="472" name="custombase2_text">
              <a:extLst>
                <a:ext uri="{FF2B5EF4-FFF2-40B4-BE49-F238E27FC236}">
                  <a16:creationId xmlns:a16="http://schemas.microsoft.com/office/drawing/2014/main" id="{4690F7CD-D524-4FD5-AC61-F58A1CB3D417}"/>
                </a:ext>
              </a:extLst>
            </p:cNvPr>
            <p:cNvSpPr txBox="1"/>
            <p:nvPr/>
          </p:nvSpPr>
          <p:spPr>
            <a:xfrm>
              <a:off x="3330767" y="1302624"/>
              <a:ext cx="4369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Index</a:t>
              </a:r>
              <a:endParaRPr lang="en-US" sz="800" dirty="0"/>
            </a:p>
          </p:txBody>
        </p:sp>
      </p:grpSp>
      <p:grpSp>
        <p:nvGrpSpPr>
          <p:cNvPr id="63" name="main_decision_maker">
            <a:extLst>
              <a:ext uri="{FF2B5EF4-FFF2-40B4-BE49-F238E27FC236}">
                <a16:creationId xmlns:a16="http://schemas.microsoft.com/office/drawing/2014/main" id="{F856C3BD-E43B-4558-9E88-A695D452FFBC}"/>
              </a:ext>
            </a:extLst>
          </p:cNvPr>
          <p:cNvGrpSpPr/>
          <p:nvPr/>
        </p:nvGrpSpPr>
        <p:grpSpPr>
          <a:xfrm>
            <a:off x="119650" y="491074"/>
            <a:ext cx="3904522" cy="3011936"/>
            <a:chOff x="119650" y="491074"/>
            <a:chExt cx="3904522" cy="3011936"/>
          </a:xfrm>
        </p:grpSpPr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0A7E6105-E5F1-8349-AF98-045F0C79A13C}"/>
                </a:ext>
              </a:extLst>
            </p:cNvPr>
            <p:cNvSpPr/>
            <p:nvPr/>
          </p:nvSpPr>
          <p:spPr>
            <a:xfrm>
              <a:off x="136172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82" name="header_connector">
              <a:extLst>
                <a:ext uri="{FF2B5EF4-FFF2-40B4-BE49-F238E27FC236}">
                  <a16:creationId xmlns:a16="http://schemas.microsoft.com/office/drawing/2014/main" id="{A0D40DF2-1F07-4B48-962C-C168625A0351}"/>
                </a:ext>
              </a:extLst>
            </p:cNvPr>
            <p:cNvCxnSpPr>
              <a:cxnSpLocks/>
            </p:cNvCxnSpPr>
            <p:nvPr/>
          </p:nvCxnSpPr>
          <p:spPr>
            <a:xfrm>
              <a:off x="135080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ound Same Side Corner Rectangle 182">
              <a:extLst>
                <a:ext uri="{FF2B5EF4-FFF2-40B4-BE49-F238E27FC236}">
                  <a16:creationId xmlns:a16="http://schemas.microsoft.com/office/drawing/2014/main" id="{22E30C37-F895-0547-B147-2626907028E5}"/>
                </a:ext>
              </a:extLst>
            </p:cNvPr>
            <p:cNvSpPr/>
            <p:nvPr/>
          </p:nvSpPr>
          <p:spPr>
            <a:xfrm>
              <a:off x="135080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88" name="Picture 187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3B6ECD32-EE85-FD43-B1FB-2C56F050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69" y="530131"/>
              <a:ext cx="660400" cy="609600"/>
            </a:xfrm>
            <a:prstGeom prst="rect">
              <a:avLst/>
            </a:prstGeom>
          </p:spPr>
        </p:pic>
        <p:cxnSp>
          <p:nvCxnSpPr>
            <p:cNvPr id="190" name="header_color">
              <a:extLst>
                <a:ext uri="{FF2B5EF4-FFF2-40B4-BE49-F238E27FC236}">
                  <a16:creationId xmlns:a16="http://schemas.microsoft.com/office/drawing/2014/main" id="{7AE714D9-1FBA-1C4C-8DFE-838074F381C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2038" y="841055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9318020-FCFE-8D4A-8974-53C20E590FC0}"/>
                </a:ext>
              </a:extLst>
            </p:cNvPr>
            <p:cNvSpPr/>
            <p:nvPr/>
          </p:nvSpPr>
          <p:spPr>
            <a:xfrm>
              <a:off x="119650" y="1121386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MAIN DECISION MAKER</a:t>
              </a:r>
            </a:p>
          </p:txBody>
        </p:sp>
        <p:graphicFrame>
          <p:nvGraphicFramePr>
            <p:cNvPr id="193" name="chart">
              <a:extLst>
                <a:ext uri="{FF2B5EF4-FFF2-40B4-BE49-F238E27FC236}">
                  <a16:creationId xmlns:a16="http://schemas.microsoft.com/office/drawing/2014/main" id="{A9F1BF33-0EAC-48C0-813C-C745EFAED3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615944"/>
                </p:ext>
              </p:extLst>
            </p:nvPr>
          </p:nvGraphicFramePr>
          <p:xfrm>
            <a:off x="1487428" y="1678379"/>
            <a:ext cx="1045027" cy="17406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9B3AC21B-ACC8-4B54-B49C-56688185ADD5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301" y="1270654"/>
              <a:ext cx="214533" cy="2114497"/>
            </a:xfrm>
            <a:prstGeom prst="rect">
              <a:avLst/>
            </a:prstGeom>
          </p:spPr>
        </p:pic>
        <p:graphicFrame>
          <p:nvGraphicFramePr>
            <p:cNvPr id="196" name="header_chart">
              <a:extLst>
                <a:ext uri="{FF2B5EF4-FFF2-40B4-BE49-F238E27FC236}">
                  <a16:creationId xmlns:a16="http://schemas.microsoft.com/office/drawing/2014/main" id="{395C5BB5-0373-4624-A9D6-DF4C79E1E3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0637198"/>
                </p:ext>
              </p:extLst>
            </p:nvPr>
          </p:nvGraphicFramePr>
          <p:xfrm>
            <a:off x="226965" y="491074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197" name="Graphic 10">
              <a:extLst>
                <a:ext uri="{FF2B5EF4-FFF2-40B4-BE49-F238E27FC236}">
                  <a16:creationId xmlns:a16="http://schemas.microsoft.com/office/drawing/2014/main" id="{E5411448-C24E-4104-B051-40CC779FE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71" y="561472"/>
              <a:ext cx="530525" cy="540000"/>
            </a:xfrm>
            <a:prstGeom prst="rect">
              <a:avLst/>
            </a:prstGeom>
          </p:spPr>
        </p:pic>
        <p:sp>
          <p:nvSpPr>
            <p:cNvPr id="198" name="comments">
              <a:extLst>
                <a:ext uri="{FF2B5EF4-FFF2-40B4-BE49-F238E27FC236}">
                  <a16:creationId xmlns:a16="http://schemas.microsoft.com/office/drawing/2014/main" id="{9A7419CE-C78B-45B5-B74C-8E68FD9AB656}"/>
                </a:ext>
              </a:extLst>
            </p:cNvPr>
            <p:cNvSpPr/>
            <p:nvPr/>
          </p:nvSpPr>
          <p:spPr>
            <a:xfrm>
              <a:off x="984723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9" name="custombase1_text">
              <a:extLst>
                <a:ext uri="{FF2B5EF4-FFF2-40B4-BE49-F238E27FC236}">
                  <a16:creationId xmlns:a16="http://schemas.microsoft.com/office/drawing/2014/main" id="{D3AB90E7-7688-4900-9265-275B96DFC155}"/>
                </a:ext>
              </a:extLst>
            </p:cNvPr>
            <p:cNvSpPr txBox="1"/>
            <p:nvPr/>
          </p:nvSpPr>
          <p:spPr>
            <a:xfrm>
              <a:off x="2665276" y="1177985"/>
              <a:ext cx="560654" cy="21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index</a:t>
              </a:r>
              <a:endParaRPr lang="en-US" sz="800" dirty="0"/>
            </a:p>
          </p:txBody>
        </p:sp>
        <p:sp>
          <p:nvSpPr>
            <p:cNvPr id="470" name="custombase2_text">
              <a:extLst>
                <a:ext uri="{FF2B5EF4-FFF2-40B4-BE49-F238E27FC236}">
                  <a16:creationId xmlns:a16="http://schemas.microsoft.com/office/drawing/2014/main" id="{17DE9019-FB29-4B3C-99B2-C7EE7BDBAD54}"/>
                </a:ext>
              </a:extLst>
            </p:cNvPr>
            <p:cNvSpPr txBox="1"/>
            <p:nvPr/>
          </p:nvSpPr>
          <p:spPr>
            <a:xfrm>
              <a:off x="3298319" y="1159980"/>
              <a:ext cx="6072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index1</a:t>
              </a:r>
              <a:endParaRPr lang="en-US" sz="800" dirty="0"/>
            </a:p>
          </p:txBody>
        </p:sp>
      </p:grpSp>
      <p:graphicFrame>
        <p:nvGraphicFramePr>
          <p:cNvPr id="289" name="mode_of_transportation_table">
            <a:extLst>
              <a:ext uri="{FF2B5EF4-FFF2-40B4-BE49-F238E27FC236}">
                <a16:creationId xmlns:a16="http://schemas.microsoft.com/office/drawing/2014/main" id="{93ABE795-5AE4-4A4E-B1D9-0F1A3414A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194"/>
              </p:ext>
            </p:extLst>
          </p:nvPr>
        </p:nvGraphicFramePr>
        <p:xfrm>
          <a:off x="99689" y="1350523"/>
          <a:ext cx="3840079" cy="2064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0241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271118">
                  <a:extLst>
                    <a:ext uri="{9D8B030D-6E8A-4147-A177-3AD203B41FA5}">
                      <a16:colId xmlns:a16="http://schemas.microsoft.com/office/drawing/2014/main" val="2619055990"/>
                    </a:ext>
                  </a:extLst>
                </a:gridCol>
                <a:gridCol w="640917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87803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34405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900" u="none" strike="noStrike" kern="1200" dirty="0"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5946171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9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Personal vehicle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Walked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Public transportation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Cab/car service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DO GUESTS PLAN FOR THEIR VISIT?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6" name="main_decision_maker_table">
            <a:extLst>
              <a:ext uri="{FF2B5EF4-FFF2-40B4-BE49-F238E27FC236}">
                <a16:creationId xmlns:a16="http://schemas.microsoft.com/office/drawing/2014/main" id="{DE9984A0-8AA8-4C76-AE70-4BBC0298F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7232"/>
              </p:ext>
            </p:extLst>
          </p:nvPr>
        </p:nvGraphicFramePr>
        <p:xfrm>
          <a:off x="111437" y="1327383"/>
          <a:ext cx="3724714" cy="2278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8996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96979">
                  <a:extLst>
                    <a:ext uri="{9D8B030D-6E8A-4147-A177-3AD203B41FA5}">
                      <a16:colId xmlns:a16="http://schemas.microsoft.com/office/drawing/2014/main" val="1837967818"/>
                    </a:ext>
                  </a:extLst>
                </a:gridCol>
                <a:gridCol w="600286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598453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34405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900" u="none" strike="noStrike" kern="1200" dirty="0"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ln>
                          <a:solidFill>
                            <a:schemeClr val="bg2"/>
                          </a:solidFill>
                        </a:ln>
                        <a:solidFill>
                          <a:schemeClr val="bg2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4007917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9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Myself</a:t>
                      </a: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Spouse or partner</a:t>
                      </a: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Own Child/ Children</a:t>
                      </a: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 family member</a:t>
                      </a: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Co-worker(s),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colleague(s),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or fellow student(s)</a:t>
                      </a:r>
                    </a:p>
                    <a:p>
                      <a:pPr algn="l" fontAlgn="b"/>
                      <a:endParaRPr lang="en-US" sz="900" u="none" strike="noStrike" dirty="0"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graphicFrame>
        <p:nvGraphicFramePr>
          <p:cNvPr id="251" name="Chart 250">
            <a:extLst>
              <a:ext uri="{FF2B5EF4-FFF2-40B4-BE49-F238E27FC236}">
                <a16:creationId xmlns:a16="http://schemas.microsoft.com/office/drawing/2014/main" id="{B4A3AB31-5038-CD49-AEEF-2612EFC4E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354486"/>
              </p:ext>
            </p:extLst>
          </p:nvPr>
        </p:nvGraphicFramePr>
        <p:xfrm>
          <a:off x="-1288508" y="1895824"/>
          <a:ext cx="3721279" cy="49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pSp>
        <p:nvGrpSpPr>
          <p:cNvPr id="14" name="trip_purpose">
            <a:extLst>
              <a:ext uri="{FF2B5EF4-FFF2-40B4-BE49-F238E27FC236}">
                <a16:creationId xmlns:a16="http://schemas.microsoft.com/office/drawing/2014/main" id="{B92081E4-259F-41F4-A65C-0F6D9B08523A}"/>
              </a:ext>
            </a:extLst>
          </p:cNvPr>
          <p:cNvGrpSpPr/>
          <p:nvPr/>
        </p:nvGrpSpPr>
        <p:grpSpPr>
          <a:xfrm>
            <a:off x="-705821" y="491074"/>
            <a:ext cx="4743641" cy="3471335"/>
            <a:chOff x="-705821" y="491074"/>
            <a:chExt cx="4743641" cy="347133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A7E6105-E5F1-8349-AF98-045F0C79A13C}"/>
                </a:ext>
              </a:extLst>
            </p:cNvPr>
            <p:cNvSpPr/>
            <p:nvPr/>
          </p:nvSpPr>
          <p:spPr>
            <a:xfrm>
              <a:off x="149820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63" name="chart">
              <a:extLst>
                <a:ext uri="{FF2B5EF4-FFF2-40B4-BE49-F238E27FC236}">
                  <a16:creationId xmlns:a16="http://schemas.microsoft.com/office/drawing/2014/main" id="{03285BA2-036B-4882-B81F-6A3D14859B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1681934"/>
                </p:ext>
              </p:extLst>
            </p:nvPr>
          </p:nvGraphicFramePr>
          <p:xfrm>
            <a:off x="-705821" y="958604"/>
            <a:ext cx="3189783" cy="30038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cxnSp>
          <p:nvCxnSpPr>
            <p:cNvPr id="99" name="header_connector">
              <a:extLst>
                <a:ext uri="{FF2B5EF4-FFF2-40B4-BE49-F238E27FC236}">
                  <a16:creationId xmlns:a16="http://schemas.microsoft.com/office/drawing/2014/main" id="{A0D40DF2-1F07-4B48-962C-C168625A0351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8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 Same Side Corner Rectangle 99">
              <a:extLst>
                <a:ext uri="{FF2B5EF4-FFF2-40B4-BE49-F238E27FC236}">
                  <a16:creationId xmlns:a16="http://schemas.microsoft.com/office/drawing/2014/main" id="{22E30C37-F895-0547-B147-2626907028E5}"/>
                </a:ext>
              </a:extLst>
            </p:cNvPr>
            <p:cNvSpPr/>
            <p:nvPr/>
          </p:nvSpPr>
          <p:spPr>
            <a:xfrm>
              <a:off x="148728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01" name="Picture 100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3B6ECD32-EE85-FD43-B1FB-2C56F050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17" y="530131"/>
              <a:ext cx="660400" cy="609600"/>
            </a:xfrm>
            <a:prstGeom prst="rect">
              <a:avLst/>
            </a:prstGeom>
          </p:spPr>
        </p:pic>
        <p:cxnSp>
          <p:nvCxnSpPr>
            <p:cNvPr id="149" name="header_color">
              <a:extLst>
                <a:ext uri="{FF2B5EF4-FFF2-40B4-BE49-F238E27FC236}">
                  <a16:creationId xmlns:a16="http://schemas.microsoft.com/office/drawing/2014/main" id="{7AE714D9-1FBA-1C4C-8DFE-838074F381C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686" y="841055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9318020-FCFE-8D4A-8974-53C20E590FC0}"/>
                </a:ext>
              </a:extLst>
            </p:cNvPr>
            <p:cNvSpPr/>
            <p:nvPr/>
          </p:nvSpPr>
          <p:spPr>
            <a:xfrm>
              <a:off x="131428" y="1129212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TRIP PURPOSE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338ACC5F-C6E1-9444-A3F4-CECD6C422F1F}"/>
                </a:ext>
              </a:extLst>
            </p:cNvPr>
            <p:cNvSpPr/>
            <p:nvPr/>
          </p:nvSpPr>
          <p:spPr>
            <a:xfrm>
              <a:off x="503322" y="1800101"/>
              <a:ext cx="1042130" cy="1049740"/>
            </a:xfrm>
            <a:prstGeom prst="arc">
              <a:avLst>
                <a:gd name="adj1" fmla="val 10829988"/>
                <a:gd name="adj2" fmla="val 10805609"/>
              </a:avLst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FE87A545-1172-9942-9F97-2242FCB096AD}"/>
                </a:ext>
              </a:extLst>
            </p:cNvPr>
            <p:cNvSpPr/>
            <p:nvPr/>
          </p:nvSpPr>
          <p:spPr>
            <a:xfrm>
              <a:off x="1833392" y="1192950"/>
              <a:ext cx="20775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Primarily to Visit the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restaurant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header_color1">
              <a:extLst>
                <a:ext uri="{FF2B5EF4-FFF2-40B4-BE49-F238E27FC236}">
                  <a16:creationId xmlns:a16="http://schemas.microsoft.com/office/drawing/2014/main" id="{FEE90B7D-9D9C-5C43-9671-1EB18C9439FE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04" y="1483043"/>
              <a:ext cx="486481" cy="0"/>
            </a:xfrm>
            <a:prstGeom prst="line">
              <a:avLst/>
            </a:prstGeom>
            <a:ln w="19050">
              <a:solidFill>
                <a:srgbClr val="C47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visit_value">
              <a:extLst>
                <a:ext uri="{FF2B5EF4-FFF2-40B4-BE49-F238E27FC236}">
                  <a16:creationId xmlns:a16="http://schemas.microsoft.com/office/drawing/2014/main" id="{452FCC8D-4A2A-374B-AE79-4592C49BE0C6}"/>
                </a:ext>
              </a:extLst>
            </p:cNvPr>
            <p:cNvSpPr/>
            <p:nvPr/>
          </p:nvSpPr>
          <p:spPr>
            <a:xfrm>
              <a:off x="1833392" y="1500791"/>
              <a:ext cx="1080688" cy="286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69.0%</a:t>
              </a:r>
            </a:p>
          </p:txBody>
        </p:sp>
        <p:grpSp>
          <p:nvGrpSpPr>
            <p:cNvPr id="6" name="visit_purpose">
              <a:extLst>
                <a:ext uri="{FF2B5EF4-FFF2-40B4-BE49-F238E27FC236}">
                  <a16:creationId xmlns:a16="http://schemas.microsoft.com/office/drawing/2014/main" id="{4715D7F6-192B-45FE-9171-B848AB8DD190}"/>
                </a:ext>
              </a:extLst>
            </p:cNvPr>
            <p:cNvGrpSpPr/>
            <p:nvPr/>
          </p:nvGrpSpPr>
          <p:grpSpPr>
            <a:xfrm>
              <a:off x="1826546" y="1682226"/>
              <a:ext cx="2191090" cy="585609"/>
              <a:chOff x="1826546" y="1682226"/>
              <a:chExt cx="2191090" cy="585609"/>
            </a:xfrm>
          </p:grpSpPr>
          <p:sp>
            <p:nvSpPr>
              <p:cNvPr id="313" name="custombase1_text">
                <a:extLst>
                  <a:ext uri="{FF2B5EF4-FFF2-40B4-BE49-F238E27FC236}">
                    <a16:creationId xmlns:a16="http://schemas.microsoft.com/office/drawing/2014/main" id="{699F09C2-8986-2943-BCB7-87333ED1AFD2}"/>
                  </a:ext>
                </a:extLst>
              </p:cNvPr>
              <p:cNvSpPr/>
              <p:nvPr/>
            </p:nvSpPr>
            <p:spPr>
              <a:xfrm>
                <a:off x="1833392" y="1682226"/>
                <a:ext cx="11591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5" name="custombase2_text">
                <a:extLst>
                  <a:ext uri="{FF2B5EF4-FFF2-40B4-BE49-F238E27FC236}">
                    <a16:creationId xmlns:a16="http://schemas.microsoft.com/office/drawing/2014/main" id="{E50B85F8-35FB-AA4D-AE69-C68B92D56E8B}"/>
                  </a:ext>
                </a:extLst>
              </p:cNvPr>
              <p:cNvSpPr/>
              <p:nvPr/>
            </p:nvSpPr>
            <p:spPr>
              <a:xfrm>
                <a:off x="2976481" y="1682227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7" name="custombase1_value">
                <a:extLst>
                  <a:ext uri="{FF2B5EF4-FFF2-40B4-BE49-F238E27FC236}">
                    <a16:creationId xmlns:a16="http://schemas.microsoft.com/office/drawing/2014/main" id="{8AC40A48-847A-884E-AD4A-F154A8256639}"/>
                  </a:ext>
                </a:extLst>
              </p:cNvPr>
              <p:cNvSpPr/>
              <p:nvPr/>
            </p:nvSpPr>
            <p:spPr>
              <a:xfrm>
                <a:off x="1826546" y="2006225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82</a:t>
                </a:r>
              </a:p>
            </p:txBody>
          </p:sp>
          <p:sp>
            <p:nvSpPr>
              <p:cNvPr id="318" name="custombase2_value">
                <a:extLst>
                  <a:ext uri="{FF2B5EF4-FFF2-40B4-BE49-F238E27FC236}">
                    <a16:creationId xmlns:a16="http://schemas.microsoft.com/office/drawing/2014/main" id="{5F444580-1058-6742-9C32-FB4CD983F966}"/>
                  </a:ext>
                </a:extLst>
              </p:cNvPr>
              <p:cNvSpPr/>
              <p:nvPr/>
            </p:nvSpPr>
            <p:spPr>
              <a:xfrm>
                <a:off x="2965530" y="2006225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102</a:t>
                </a:r>
              </a:p>
            </p:txBody>
          </p:sp>
        </p:grpSp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B7BA5CE6-AAEE-724B-926C-F8406E84E03E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26447" y="1392988"/>
              <a:ext cx="291448" cy="2077558"/>
            </a:xfrm>
            <a:prstGeom prst="rect">
              <a:avLst/>
            </a:prstGeom>
          </p:spPr>
        </p:pic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54BAA7DD-2DF5-4946-9C19-1400CAC9694E}"/>
                </a:ext>
              </a:extLst>
            </p:cNvPr>
            <p:cNvSpPr/>
            <p:nvPr/>
          </p:nvSpPr>
          <p:spPr>
            <a:xfrm>
              <a:off x="1833392" y="2390591"/>
              <a:ext cx="20775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Part of a larger trip</a:t>
              </a:r>
            </a:p>
          </p:txBody>
        </p:sp>
        <p:cxnSp>
          <p:nvCxnSpPr>
            <p:cNvPr id="321" name="header_color2">
              <a:extLst>
                <a:ext uri="{FF2B5EF4-FFF2-40B4-BE49-F238E27FC236}">
                  <a16:creationId xmlns:a16="http://schemas.microsoft.com/office/drawing/2014/main" id="{3DEFC6A7-BE24-484F-AC55-DE09F246BEC0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04" y="2680684"/>
              <a:ext cx="48648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trip_value">
              <a:extLst>
                <a:ext uri="{FF2B5EF4-FFF2-40B4-BE49-F238E27FC236}">
                  <a16:creationId xmlns:a16="http://schemas.microsoft.com/office/drawing/2014/main" id="{374B9E8B-F034-B044-AE5E-5F1123321928}"/>
                </a:ext>
              </a:extLst>
            </p:cNvPr>
            <p:cNvSpPr/>
            <p:nvPr/>
          </p:nvSpPr>
          <p:spPr>
            <a:xfrm>
              <a:off x="1833392" y="2717120"/>
              <a:ext cx="1080688" cy="286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28.4%</a:t>
              </a:r>
            </a:p>
          </p:txBody>
        </p:sp>
        <p:grpSp>
          <p:nvGrpSpPr>
            <p:cNvPr id="2" name="larger_trip">
              <a:extLst>
                <a:ext uri="{FF2B5EF4-FFF2-40B4-BE49-F238E27FC236}">
                  <a16:creationId xmlns:a16="http://schemas.microsoft.com/office/drawing/2014/main" id="{BD9E41BA-D668-4697-9B0D-6B0F0A910618}"/>
                </a:ext>
              </a:extLst>
            </p:cNvPr>
            <p:cNvGrpSpPr/>
            <p:nvPr/>
          </p:nvGrpSpPr>
          <p:grpSpPr>
            <a:xfrm>
              <a:off x="1826546" y="2958190"/>
              <a:ext cx="2184244" cy="539043"/>
              <a:chOff x="1826546" y="2958190"/>
              <a:chExt cx="2184244" cy="539043"/>
            </a:xfrm>
          </p:grpSpPr>
          <p:sp>
            <p:nvSpPr>
              <p:cNvPr id="323" name="custombase1_text">
                <a:extLst>
                  <a:ext uri="{FF2B5EF4-FFF2-40B4-BE49-F238E27FC236}">
                    <a16:creationId xmlns:a16="http://schemas.microsoft.com/office/drawing/2014/main" id="{BB820E0C-3C13-314D-AE89-3298C104A3F0}"/>
                  </a:ext>
                </a:extLst>
              </p:cNvPr>
              <p:cNvSpPr/>
              <p:nvPr/>
            </p:nvSpPr>
            <p:spPr>
              <a:xfrm>
                <a:off x="1826546" y="2958190"/>
                <a:ext cx="11244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4" name="custombase2_text">
                <a:extLst>
                  <a:ext uri="{FF2B5EF4-FFF2-40B4-BE49-F238E27FC236}">
                    <a16:creationId xmlns:a16="http://schemas.microsoft.com/office/drawing/2014/main" id="{F55996DD-6C88-8F4B-964D-43CC413E7D94}"/>
                  </a:ext>
                </a:extLst>
              </p:cNvPr>
              <p:cNvSpPr/>
              <p:nvPr/>
            </p:nvSpPr>
            <p:spPr>
              <a:xfrm>
                <a:off x="2969635" y="2958190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Core QSR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5" name="custombase1_value">
                <a:extLst>
                  <a:ext uri="{FF2B5EF4-FFF2-40B4-BE49-F238E27FC236}">
                    <a16:creationId xmlns:a16="http://schemas.microsoft.com/office/drawing/2014/main" id="{B5AD2B99-E087-0E47-9E24-9C51B3FDA225}"/>
                  </a:ext>
                </a:extLst>
              </p:cNvPr>
              <p:cNvSpPr/>
              <p:nvPr/>
            </p:nvSpPr>
            <p:spPr>
              <a:xfrm>
                <a:off x="1826546" y="3235623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113</a:t>
                </a:r>
              </a:p>
            </p:txBody>
          </p:sp>
          <p:sp>
            <p:nvSpPr>
              <p:cNvPr id="326" name="custombase2_value">
                <a:extLst>
                  <a:ext uri="{FF2B5EF4-FFF2-40B4-BE49-F238E27FC236}">
                    <a16:creationId xmlns:a16="http://schemas.microsoft.com/office/drawing/2014/main" id="{BD331F82-B2AE-AC49-A364-970B2B7749A8}"/>
                  </a:ext>
                </a:extLst>
              </p:cNvPr>
              <p:cNvSpPr/>
              <p:nvPr/>
            </p:nvSpPr>
            <p:spPr>
              <a:xfrm>
                <a:off x="2965530" y="3235623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89</a:t>
                </a:r>
              </a:p>
            </p:txBody>
          </p:sp>
        </p:grpSp>
        <p:graphicFrame>
          <p:nvGraphicFramePr>
            <p:cNvPr id="165" name="header_chart">
              <a:extLst>
                <a:ext uri="{FF2B5EF4-FFF2-40B4-BE49-F238E27FC236}">
                  <a16:creationId xmlns:a16="http://schemas.microsoft.com/office/drawing/2014/main" id="{984EA678-8EB1-406C-AFA8-81163CDD1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4465471"/>
                </p:ext>
              </p:extLst>
            </p:nvPr>
          </p:nvGraphicFramePr>
          <p:xfrm>
            <a:off x="240613" y="491074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C03B189-5400-474C-8B47-F243CE440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46" y="562243"/>
              <a:ext cx="540000" cy="540000"/>
            </a:xfrm>
            <a:prstGeom prst="rect">
              <a:avLst/>
            </a:prstGeom>
          </p:spPr>
        </p:pic>
        <p:sp>
          <p:nvSpPr>
            <p:cNvPr id="168" name="comments">
              <a:extLst>
                <a:ext uri="{FF2B5EF4-FFF2-40B4-BE49-F238E27FC236}">
                  <a16:creationId xmlns:a16="http://schemas.microsoft.com/office/drawing/2014/main" id="{62E19C27-8E2B-49BD-A74D-78F3C1197E6D}"/>
                </a:ext>
              </a:extLst>
            </p:cNvPr>
            <p:cNvSpPr/>
            <p:nvPr/>
          </p:nvSpPr>
          <p:spPr>
            <a:xfrm>
              <a:off x="998371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considered_another_establishment">
            <a:extLst>
              <a:ext uri="{FF2B5EF4-FFF2-40B4-BE49-F238E27FC236}">
                <a16:creationId xmlns:a16="http://schemas.microsoft.com/office/drawing/2014/main" id="{0B22FF6D-B9DB-43B0-B894-5A5E3E7AC1D7}"/>
              </a:ext>
            </a:extLst>
          </p:cNvPr>
          <p:cNvGrpSpPr/>
          <p:nvPr/>
        </p:nvGrpSpPr>
        <p:grpSpPr>
          <a:xfrm>
            <a:off x="-334418" y="470513"/>
            <a:ext cx="4489068" cy="3016361"/>
            <a:chOff x="-334418" y="470513"/>
            <a:chExt cx="4489068" cy="301636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BFEC5CE-6998-6741-9009-68F75ED14684}"/>
                </a:ext>
              </a:extLst>
            </p:cNvPr>
            <p:cNvSpPr/>
            <p:nvPr/>
          </p:nvSpPr>
          <p:spPr>
            <a:xfrm>
              <a:off x="138448" y="534874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89" name="chart">
              <a:extLst>
                <a:ext uri="{FF2B5EF4-FFF2-40B4-BE49-F238E27FC236}">
                  <a16:creationId xmlns:a16="http://schemas.microsoft.com/office/drawing/2014/main" id="{532D00A9-4D40-9E40-976A-5E4E287E16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64756907"/>
                </p:ext>
              </p:extLst>
            </p:nvPr>
          </p:nvGraphicFramePr>
          <p:xfrm>
            <a:off x="-334418" y="1363649"/>
            <a:ext cx="3073506" cy="20490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ADE1DDE2-74F1-E544-98EF-643576AB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83" y="1356724"/>
              <a:ext cx="2124503" cy="2124503"/>
            </a:xfrm>
            <a:prstGeom prst="rect">
              <a:avLst/>
            </a:prstGeom>
          </p:spPr>
        </p:pic>
        <p:cxnSp>
          <p:nvCxnSpPr>
            <p:cNvPr id="104" name="header_connector">
              <a:extLst>
                <a:ext uri="{FF2B5EF4-FFF2-40B4-BE49-F238E27FC236}">
                  <a16:creationId xmlns:a16="http://schemas.microsoft.com/office/drawing/2014/main" id="{EE3F3735-61D9-1E4E-AE45-DFAFD041DCCF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9" y="1098034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 Same Side Corner Rectangle 104">
              <a:extLst>
                <a:ext uri="{FF2B5EF4-FFF2-40B4-BE49-F238E27FC236}">
                  <a16:creationId xmlns:a16="http://schemas.microsoft.com/office/drawing/2014/main" id="{63EF2859-25EA-AE46-A143-31D4BBC3748E}"/>
                </a:ext>
              </a:extLst>
            </p:cNvPr>
            <p:cNvSpPr/>
            <p:nvPr/>
          </p:nvSpPr>
          <p:spPr>
            <a:xfrm>
              <a:off x="138449" y="530194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06" name="Picture 105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DA04671-9F9C-DF4B-BA0E-B0587AC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509314"/>
              <a:ext cx="660400" cy="609600"/>
            </a:xfrm>
            <a:prstGeom prst="rect">
              <a:avLst/>
            </a:prstGeom>
          </p:spPr>
        </p:pic>
        <p:cxnSp>
          <p:nvCxnSpPr>
            <p:cNvPr id="150" name="header_color">
              <a:extLst>
                <a:ext uri="{FF2B5EF4-FFF2-40B4-BE49-F238E27FC236}">
                  <a16:creationId xmlns:a16="http://schemas.microsoft.com/office/drawing/2014/main" id="{39ADCE66-1FD5-3342-81DA-826D9AA75E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35496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D303CFD-20B6-984C-992D-D57B3AD27567}"/>
                </a:ext>
              </a:extLst>
            </p:cNvPr>
            <p:cNvSpPr/>
            <p:nvPr/>
          </p:nvSpPr>
          <p:spPr>
            <a:xfrm>
              <a:off x="166060" y="1111657"/>
              <a:ext cx="35938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CONSIDERED ANOTHER ESTABLISHMENT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81" name="value">
              <a:extLst>
                <a:ext uri="{FF2B5EF4-FFF2-40B4-BE49-F238E27FC236}">
                  <a16:creationId xmlns:a16="http://schemas.microsoft.com/office/drawing/2014/main" id="{48B11EB9-A250-A047-AAE6-F22E66B4868A}"/>
                </a:ext>
              </a:extLst>
            </p:cNvPr>
            <p:cNvSpPr/>
            <p:nvPr/>
          </p:nvSpPr>
          <p:spPr>
            <a:xfrm>
              <a:off x="686795" y="2173758"/>
              <a:ext cx="1080688" cy="480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33.1%</a:t>
              </a:r>
            </a:p>
          </p:txBody>
        </p:sp>
        <p:grpSp>
          <p:nvGrpSpPr>
            <p:cNvPr id="22" name="another_estmt">
              <a:extLst>
                <a:ext uri="{FF2B5EF4-FFF2-40B4-BE49-F238E27FC236}">
                  <a16:creationId xmlns:a16="http://schemas.microsoft.com/office/drawing/2014/main" id="{EB21F35E-C31E-407F-B49E-7B5F38A14713}"/>
                </a:ext>
              </a:extLst>
            </p:cNvPr>
            <p:cNvGrpSpPr/>
            <p:nvPr/>
          </p:nvGrpSpPr>
          <p:grpSpPr>
            <a:xfrm>
              <a:off x="2129164" y="1600946"/>
              <a:ext cx="2025486" cy="1672779"/>
              <a:chOff x="2129164" y="1600946"/>
              <a:chExt cx="2025486" cy="1672779"/>
            </a:xfrm>
          </p:grpSpPr>
          <p:sp>
            <p:nvSpPr>
              <p:cNvPr id="184" name="custombase1_text">
                <a:extLst>
                  <a:ext uri="{FF2B5EF4-FFF2-40B4-BE49-F238E27FC236}">
                    <a16:creationId xmlns:a16="http://schemas.microsoft.com/office/drawing/2014/main" id="{54052A28-5CBA-8F44-BDC2-7BF76FC7365B}"/>
                  </a:ext>
                </a:extLst>
              </p:cNvPr>
              <p:cNvSpPr/>
              <p:nvPr/>
            </p:nvSpPr>
            <p:spPr>
              <a:xfrm>
                <a:off x="2129165" y="1700424"/>
                <a:ext cx="1410753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1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5" name="custombase1_value">
                <a:extLst>
                  <a:ext uri="{FF2B5EF4-FFF2-40B4-BE49-F238E27FC236}">
                    <a16:creationId xmlns:a16="http://schemas.microsoft.com/office/drawing/2014/main" id="{17CC2BEA-43BB-9F46-8BB2-5178987C0F39}"/>
                  </a:ext>
                </a:extLst>
              </p:cNvPr>
              <p:cNvSpPr/>
              <p:nvPr/>
            </p:nvSpPr>
            <p:spPr>
              <a:xfrm>
                <a:off x="3502078" y="1600946"/>
                <a:ext cx="652572" cy="37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80</a:t>
                </a:r>
              </a:p>
            </p:txBody>
          </p:sp>
          <p:sp>
            <p:nvSpPr>
              <p:cNvPr id="186" name="custombase2_text">
                <a:extLst>
                  <a:ext uri="{FF2B5EF4-FFF2-40B4-BE49-F238E27FC236}">
                    <a16:creationId xmlns:a16="http://schemas.microsoft.com/office/drawing/2014/main" id="{74428CD1-82D4-154F-B8C9-13AF10125B68}"/>
                  </a:ext>
                </a:extLst>
              </p:cNvPr>
              <p:cNvSpPr/>
              <p:nvPr/>
            </p:nvSpPr>
            <p:spPr>
              <a:xfrm>
                <a:off x="2129164" y="2673561"/>
                <a:ext cx="161893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1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7" name="custombase2_value">
                <a:extLst>
                  <a:ext uri="{FF2B5EF4-FFF2-40B4-BE49-F238E27FC236}">
                    <a16:creationId xmlns:a16="http://schemas.microsoft.com/office/drawing/2014/main" id="{FFCCA55F-5B8A-8147-8EDC-6C2C7DDFEF3C}"/>
                  </a:ext>
                </a:extLst>
              </p:cNvPr>
              <p:cNvSpPr/>
              <p:nvPr/>
            </p:nvSpPr>
            <p:spPr>
              <a:xfrm>
                <a:off x="3453033" y="2567451"/>
                <a:ext cx="652572" cy="37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94</a:t>
                </a:r>
              </a:p>
            </p:txBody>
          </p:sp>
        </p:grp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6D9534E-E12E-5B44-83E3-270F85CDF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4703" y="2383302"/>
              <a:ext cx="159203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2" name="header_chart">
              <a:extLst>
                <a:ext uri="{FF2B5EF4-FFF2-40B4-BE49-F238E27FC236}">
                  <a16:creationId xmlns:a16="http://schemas.microsoft.com/office/drawing/2014/main" id="{D997F817-CE67-4A2C-8F81-BF1FC0BA409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3356596"/>
                </p:ext>
              </p:extLst>
            </p:nvPr>
          </p:nvGraphicFramePr>
          <p:xfrm>
            <a:off x="228579" y="470513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7CCC0A5-CE50-484E-A805-C0BB5009B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70" y="529544"/>
              <a:ext cx="540000" cy="540000"/>
            </a:xfrm>
            <a:prstGeom prst="rect">
              <a:avLst/>
            </a:prstGeom>
          </p:spPr>
        </p:pic>
        <p:sp>
          <p:nvSpPr>
            <p:cNvPr id="170" name="comments">
              <a:extLst>
                <a:ext uri="{FF2B5EF4-FFF2-40B4-BE49-F238E27FC236}">
                  <a16:creationId xmlns:a16="http://schemas.microsoft.com/office/drawing/2014/main" id="{F97CA25B-32F0-4546-9CC8-1FF3A215359C}"/>
                </a:ext>
              </a:extLst>
            </p:cNvPr>
            <p:cNvSpPr/>
            <p:nvPr/>
          </p:nvSpPr>
          <p:spPr>
            <a:xfrm>
              <a:off x="992577" y="552584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other_places_considered">
            <a:extLst>
              <a:ext uri="{FF2B5EF4-FFF2-40B4-BE49-F238E27FC236}">
                <a16:creationId xmlns:a16="http://schemas.microsoft.com/office/drawing/2014/main" id="{FC3A8A8C-3CFE-4B35-A732-CB6FF2E7FD33}"/>
              </a:ext>
            </a:extLst>
          </p:cNvPr>
          <p:cNvGrpSpPr/>
          <p:nvPr/>
        </p:nvGrpSpPr>
        <p:grpSpPr>
          <a:xfrm>
            <a:off x="144132" y="497809"/>
            <a:ext cx="3962354" cy="3021040"/>
            <a:chOff x="144132" y="497809"/>
            <a:chExt cx="3962354" cy="302104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7970ADE-EB35-6F4E-A563-17543FD84813}"/>
                </a:ext>
              </a:extLst>
            </p:cNvPr>
            <p:cNvSpPr/>
            <p:nvPr/>
          </p:nvSpPr>
          <p:spPr>
            <a:xfrm>
              <a:off x="144134" y="56217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15F4339E-C422-1C4F-B33A-256900D227C4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90870" y="746736"/>
              <a:ext cx="291448" cy="3831377"/>
            </a:xfrm>
            <a:prstGeom prst="rect">
              <a:avLst/>
            </a:prstGeom>
          </p:spPr>
        </p:pic>
        <p:graphicFrame>
          <p:nvGraphicFramePr>
            <p:cNvPr id="279" name="chart">
              <a:extLst>
                <a:ext uri="{FF2B5EF4-FFF2-40B4-BE49-F238E27FC236}">
                  <a16:creationId xmlns:a16="http://schemas.microsoft.com/office/drawing/2014/main" id="{D0D19C76-D2C9-2D49-B57D-08B550A559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61485052"/>
                </p:ext>
              </p:extLst>
            </p:nvPr>
          </p:nvGraphicFramePr>
          <p:xfrm>
            <a:off x="282634" y="1335415"/>
            <a:ext cx="3607722" cy="9513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6"/>
            </a:graphicData>
          </a:graphic>
        </p:graphicFrame>
        <p:cxnSp>
          <p:nvCxnSpPr>
            <p:cNvPr id="108" name="header_connector">
              <a:extLst>
                <a:ext uri="{FF2B5EF4-FFF2-40B4-BE49-F238E27FC236}">
                  <a16:creationId xmlns:a16="http://schemas.microsoft.com/office/drawing/2014/main" id="{8B6E1CF7-8571-D546-9D40-60DDACA8AA09}"/>
                </a:ext>
              </a:extLst>
            </p:cNvPr>
            <p:cNvCxnSpPr>
              <a:cxnSpLocks/>
            </p:cNvCxnSpPr>
            <p:nvPr/>
          </p:nvCxnSpPr>
          <p:spPr>
            <a:xfrm>
              <a:off x="144132" y="1125330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ound Same Side Corner Rectangle 108">
              <a:extLst>
                <a:ext uri="{FF2B5EF4-FFF2-40B4-BE49-F238E27FC236}">
                  <a16:creationId xmlns:a16="http://schemas.microsoft.com/office/drawing/2014/main" id="{8AE625C1-227B-F64B-80FC-6B5ED7FAB466}"/>
                </a:ext>
              </a:extLst>
            </p:cNvPr>
            <p:cNvSpPr/>
            <p:nvPr/>
          </p:nvSpPr>
          <p:spPr>
            <a:xfrm>
              <a:off x="144132" y="557490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10" name="Picture 109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6ADA281-CAF7-D843-A264-DA5E0DF9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21" y="536610"/>
              <a:ext cx="660400" cy="609600"/>
            </a:xfrm>
            <a:prstGeom prst="rect">
              <a:avLst/>
            </a:prstGeom>
          </p:spPr>
        </p:pic>
        <p:cxnSp>
          <p:nvCxnSpPr>
            <p:cNvPr id="151" name="header_color">
              <a:extLst>
                <a:ext uri="{FF2B5EF4-FFF2-40B4-BE49-F238E27FC236}">
                  <a16:creationId xmlns:a16="http://schemas.microsoft.com/office/drawing/2014/main" id="{36482A2D-4CE8-D240-B3DC-BEC84C67AFB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724" y="833594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7BF74026-E9BC-2F4B-B0D3-CE7797CBE02A}"/>
                </a:ext>
              </a:extLst>
            </p:cNvPr>
            <p:cNvSpPr/>
            <p:nvPr/>
          </p:nvSpPr>
          <p:spPr>
            <a:xfrm>
              <a:off x="188653" y="1138953"/>
              <a:ext cx="38588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OTHER PLACES CONSIDERED FOR THE VISIT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80" name="legend_0">
              <a:extLst>
                <a:ext uri="{FF2B5EF4-FFF2-40B4-BE49-F238E27FC236}">
                  <a16:creationId xmlns:a16="http://schemas.microsoft.com/office/drawing/2014/main" id="{5E509908-43CF-9B42-909A-001D4860F623}"/>
                </a:ext>
              </a:extLst>
            </p:cNvPr>
            <p:cNvSpPr/>
            <p:nvPr/>
          </p:nvSpPr>
          <p:spPr>
            <a:xfrm>
              <a:off x="299257" y="2128059"/>
              <a:ext cx="186205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     Home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85" name="legend_1">
              <a:extLst>
                <a:ext uri="{FF2B5EF4-FFF2-40B4-BE49-F238E27FC236}">
                  <a16:creationId xmlns:a16="http://schemas.microsoft.com/office/drawing/2014/main" id="{6DDF83D4-998A-0447-96DB-68AD28750644}"/>
                </a:ext>
              </a:extLst>
            </p:cNvPr>
            <p:cNvSpPr/>
            <p:nvPr/>
          </p:nvSpPr>
          <p:spPr>
            <a:xfrm>
              <a:off x="2185859" y="2094808"/>
              <a:ext cx="19206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           Work or school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7E2337A5-4CDE-4C43-86F8-631181671345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050" y="2506140"/>
              <a:ext cx="563491" cy="1012709"/>
            </a:xfrm>
            <a:prstGeom prst="rect">
              <a:avLst/>
            </a:prstGeom>
          </p:spPr>
        </p:pic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FBDA0D3-E147-124D-ACAE-61F0C7BBE5D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366" y="1457631"/>
              <a:ext cx="9684" cy="95511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other_places_1">
              <a:extLst>
                <a:ext uri="{FF2B5EF4-FFF2-40B4-BE49-F238E27FC236}">
                  <a16:creationId xmlns:a16="http://schemas.microsoft.com/office/drawing/2014/main" id="{1AD59B49-85EE-406E-85CD-041FA4B259AB}"/>
                </a:ext>
              </a:extLst>
            </p:cNvPr>
            <p:cNvGrpSpPr/>
            <p:nvPr/>
          </p:nvGrpSpPr>
          <p:grpSpPr>
            <a:xfrm>
              <a:off x="282705" y="2673437"/>
              <a:ext cx="1440273" cy="697257"/>
              <a:chOff x="282705" y="2673437"/>
              <a:chExt cx="1440273" cy="697257"/>
            </a:xfrm>
          </p:grpSpPr>
          <p:sp>
            <p:nvSpPr>
              <p:cNvPr id="281" name="custombase1_text">
                <a:extLst>
                  <a:ext uri="{FF2B5EF4-FFF2-40B4-BE49-F238E27FC236}">
                    <a16:creationId xmlns:a16="http://schemas.microsoft.com/office/drawing/2014/main" id="{326DD996-8351-514B-BAF4-8F5CFBE94908}"/>
                  </a:ext>
                </a:extLst>
              </p:cNvPr>
              <p:cNvSpPr/>
              <p:nvPr/>
            </p:nvSpPr>
            <p:spPr>
              <a:xfrm>
                <a:off x="282705" y="2673437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288" name="custombase2_text">
                <a:extLst>
                  <a:ext uri="{FF2B5EF4-FFF2-40B4-BE49-F238E27FC236}">
                    <a16:creationId xmlns:a16="http://schemas.microsoft.com/office/drawing/2014/main" id="{FD742ED0-982E-1145-BDAA-2E2731E0CBEB}"/>
                  </a:ext>
                </a:extLst>
              </p:cNvPr>
              <p:cNvSpPr/>
              <p:nvPr/>
            </p:nvSpPr>
            <p:spPr>
              <a:xfrm>
                <a:off x="290612" y="3104992"/>
                <a:ext cx="104115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</p:txBody>
          </p:sp>
          <p:sp>
            <p:nvSpPr>
              <p:cNvPr id="300" name="custombase1_value">
                <a:extLst>
                  <a:ext uri="{FF2B5EF4-FFF2-40B4-BE49-F238E27FC236}">
                    <a16:creationId xmlns:a16="http://schemas.microsoft.com/office/drawing/2014/main" id="{B1E99B28-10E9-6B4B-9033-3A2318498C39}"/>
                  </a:ext>
                </a:extLst>
              </p:cNvPr>
              <p:cNvSpPr/>
              <p:nvPr/>
            </p:nvSpPr>
            <p:spPr>
              <a:xfrm>
                <a:off x="1371600" y="2688990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98</a:t>
                </a:r>
              </a:p>
            </p:txBody>
          </p:sp>
          <p:sp>
            <p:nvSpPr>
              <p:cNvPr id="302" name="custombase2_value">
                <a:extLst>
                  <a:ext uri="{FF2B5EF4-FFF2-40B4-BE49-F238E27FC236}">
                    <a16:creationId xmlns:a16="http://schemas.microsoft.com/office/drawing/2014/main" id="{4215E7C0-18DA-AC41-B445-555893BA7E64}"/>
                  </a:ext>
                </a:extLst>
              </p:cNvPr>
              <p:cNvSpPr/>
              <p:nvPr/>
            </p:nvSpPr>
            <p:spPr>
              <a:xfrm>
                <a:off x="1371600" y="3109084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96</a:t>
                </a:r>
              </a:p>
            </p:txBody>
          </p:sp>
        </p:grpSp>
        <p:sp>
          <p:nvSpPr>
            <p:cNvPr id="301" name="custombase1_value">
              <a:extLst>
                <a:ext uri="{FF2B5EF4-FFF2-40B4-BE49-F238E27FC236}">
                  <a16:creationId xmlns:a16="http://schemas.microsoft.com/office/drawing/2014/main" id="{38E9EE7A-0BDF-D545-A4DA-77FAD25FD3E6}"/>
                </a:ext>
              </a:extLst>
            </p:cNvPr>
            <p:cNvSpPr/>
            <p:nvPr/>
          </p:nvSpPr>
          <p:spPr>
            <a:xfrm>
              <a:off x="2708068" y="2688990"/>
              <a:ext cx="4347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109</a:t>
              </a:r>
              <a:endParaRPr kumimoji="0" lang="en-US" sz="1197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3" name="custombase2_value">
              <a:extLst>
                <a:ext uri="{FF2B5EF4-FFF2-40B4-BE49-F238E27FC236}">
                  <a16:creationId xmlns:a16="http://schemas.microsoft.com/office/drawing/2014/main" id="{5FE5DE14-C7FC-014A-8B46-FA3C0427F02B}"/>
                </a:ext>
              </a:extLst>
            </p:cNvPr>
            <p:cNvSpPr/>
            <p:nvPr/>
          </p:nvSpPr>
          <p:spPr>
            <a:xfrm>
              <a:off x="2708068" y="3109084"/>
              <a:ext cx="4347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116</a:t>
              </a:r>
              <a:endParaRPr kumimoji="0" lang="en-US" sz="1197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aphicFrame>
          <p:nvGraphicFramePr>
            <p:cNvPr id="174" name="header_chart">
              <a:extLst>
                <a:ext uri="{FF2B5EF4-FFF2-40B4-BE49-F238E27FC236}">
                  <a16:creationId xmlns:a16="http://schemas.microsoft.com/office/drawing/2014/main" id="{91ADF7AB-73CD-4CDE-8EB1-68DBE7BD4E0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7790713"/>
                </p:ext>
              </p:extLst>
            </p:nvPr>
          </p:nvGraphicFramePr>
          <p:xfrm>
            <a:off x="229736" y="49780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7"/>
            </a:graphicData>
          </a:graphic>
        </p:graphicFrame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C836B01-8B60-416C-853E-0D7EADF63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77" y="564340"/>
              <a:ext cx="540000" cy="540000"/>
            </a:xfrm>
            <a:prstGeom prst="rect">
              <a:avLst/>
            </a:prstGeom>
          </p:spPr>
        </p:pic>
        <p:sp>
          <p:nvSpPr>
            <p:cNvPr id="172" name="comments">
              <a:extLst>
                <a:ext uri="{FF2B5EF4-FFF2-40B4-BE49-F238E27FC236}">
                  <a16:creationId xmlns:a16="http://schemas.microsoft.com/office/drawing/2014/main" id="{5ED0BCDA-A0A5-4FB5-8C9B-A508B58ABCC4}"/>
                </a:ext>
              </a:extLst>
            </p:cNvPr>
            <p:cNvSpPr/>
            <p:nvPr/>
          </p:nvSpPr>
          <p:spPr>
            <a:xfrm>
              <a:off x="995474" y="579880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77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6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day_of_week">
            <a:extLst>
              <a:ext uri="{FF2B5EF4-FFF2-40B4-BE49-F238E27FC236}">
                <a16:creationId xmlns:a16="http://schemas.microsoft.com/office/drawing/2014/main" id="{C86EFCF9-413A-4B99-B2F7-573B0522E581}"/>
              </a:ext>
            </a:extLst>
          </p:cNvPr>
          <p:cNvGrpSpPr/>
          <p:nvPr/>
        </p:nvGrpSpPr>
        <p:grpSpPr>
          <a:xfrm>
            <a:off x="-824918" y="525910"/>
            <a:ext cx="5252361" cy="4950349"/>
            <a:chOff x="-824918" y="525910"/>
            <a:chExt cx="5252361" cy="49503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32E15F3-DF1A-CD4A-BB60-4AFA9A4424D9}"/>
                </a:ext>
              </a:extLst>
            </p:cNvPr>
            <p:cNvSpPr/>
            <p:nvPr/>
          </p:nvSpPr>
          <p:spPr>
            <a:xfrm>
              <a:off x="138448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37" name="chart">
              <a:extLst>
                <a:ext uri="{FF2B5EF4-FFF2-40B4-BE49-F238E27FC236}">
                  <a16:creationId xmlns:a16="http://schemas.microsoft.com/office/drawing/2014/main" id="{D25AB50D-1B76-8045-8223-412716382F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5849783"/>
                </p:ext>
              </p:extLst>
            </p:nvPr>
          </p:nvGraphicFramePr>
          <p:xfrm>
            <a:off x="-824918" y="530131"/>
            <a:ext cx="5252361" cy="49461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9"/>
            </a:graphicData>
          </a:graphic>
        </p:graphicFrame>
        <p:cxnSp>
          <p:nvCxnSpPr>
            <p:cNvPr id="30" name="header_connector">
              <a:extLst>
                <a:ext uri="{FF2B5EF4-FFF2-40B4-BE49-F238E27FC236}">
                  <a16:creationId xmlns:a16="http://schemas.microsoft.com/office/drawing/2014/main" id="{61F1CA14-366F-FC40-807E-6193DD3226B2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9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 Same Side Corner Rectangle 31">
              <a:extLst>
                <a:ext uri="{FF2B5EF4-FFF2-40B4-BE49-F238E27FC236}">
                  <a16:creationId xmlns:a16="http://schemas.microsoft.com/office/drawing/2014/main" id="{ADEC0AC0-218C-C34C-AEAD-7931172804E2}"/>
                </a:ext>
              </a:extLst>
            </p:cNvPr>
            <p:cNvSpPr/>
            <p:nvPr/>
          </p:nvSpPr>
          <p:spPr>
            <a:xfrm>
              <a:off x="138449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92" name="Picture 9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3BEDA2F-ED3F-5841-A4F3-75C3B167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530131"/>
              <a:ext cx="660400" cy="6096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25238F-60CD-FA47-BF3E-F960F3A4C3D5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964452"/>
              <a:ext cx="180000" cy="37800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FADC917E-3CAF-5C45-8206-6960B292F1FD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964452"/>
              <a:ext cx="180000" cy="3780000"/>
            </a:xfrm>
            <a:prstGeom prst="rect">
              <a:avLst/>
            </a:prstGeom>
          </p:spPr>
        </p:pic>
        <p:grpSp>
          <p:nvGrpSpPr>
            <p:cNvPr id="16" name="weekend">
              <a:extLst>
                <a:ext uri="{FF2B5EF4-FFF2-40B4-BE49-F238E27FC236}">
                  <a16:creationId xmlns:a16="http://schemas.microsoft.com/office/drawing/2014/main" id="{6459C207-6EA9-49B6-B015-05D52A63BE8C}"/>
                </a:ext>
              </a:extLst>
            </p:cNvPr>
            <p:cNvGrpSpPr/>
            <p:nvPr/>
          </p:nvGrpSpPr>
          <p:grpSpPr>
            <a:xfrm>
              <a:off x="348948" y="2781341"/>
              <a:ext cx="1553147" cy="697492"/>
              <a:chOff x="348948" y="2781341"/>
              <a:chExt cx="1553147" cy="697492"/>
            </a:xfrm>
          </p:grpSpPr>
          <p:sp>
            <p:nvSpPr>
              <p:cNvPr id="121" name="custombase1_text">
                <a:extLst>
                  <a:ext uri="{FF2B5EF4-FFF2-40B4-BE49-F238E27FC236}">
                    <a16:creationId xmlns:a16="http://schemas.microsoft.com/office/drawing/2014/main" id="{0E7C5A83-5BAC-9040-96D0-7106CE4D415B}"/>
                  </a:ext>
                </a:extLst>
              </p:cNvPr>
              <p:cNvSpPr/>
              <p:nvPr/>
            </p:nvSpPr>
            <p:spPr>
              <a:xfrm>
                <a:off x="348948" y="2840884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125" name="custombase1_value">
                <a:extLst>
                  <a:ext uri="{FF2B5EF4-FFF2-40B4-BE49-F238E27FC236}">
                    <a16:creationId xmlns:a16="http://schemas.microsoft.com/office/drawing/2014/main" id="{5A1BB902-3B03-AE4D-98F0-89DC63E50336}"/>
                  </a:ext>
                </a:extLst>
              </p:cNvPr>
              <p:cNvSpPr/>
              <p:nvPr/>
            </p:nvSpPr>
            <p:spPr>
              <a:xfrm>
                <a:off x="1348422" y="2781341"/>
                <a:ext cx="5536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115</a:t>
                </a:r>
              </a:p>
            </p:txBody>
          </p:sp>
          <p:sp>
            <p:nvSpPr>
              <p:cNvPr id="126" name="custombase2_text">
                <a:extLst>
                  <a:ext uri="{FF2B5EF4-FFF2-40B4-BE49-F238E27FC236}">
                    <a16:creationId xmlns:a16="http://schemas.microsoft.com/office/drawing/2014/main" id="{1272A7E7-7645-0E4C-8B5A-42FA2D7A7508}"/>
                  </a:ext>
                </a:extLst>
              </p:cNvPr>
              <p:cNvSpPr/>
              <p:nvPr/>
            </p:nvSpPr>
            <p:spPr>
              <a:xfrm>
                <a:off x="348948" y="3156976"/>
                <a:ext cx="104115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</a:t>
                </a:r>
              </a:p>
            </p:txBody>
          </p:sp>
          <p:sp>
            <p:nvSpPr>
              <p:cNvPr id="127" name="custombase2_value">
                <a:extLst>
                  <a:ext uri="{FF2B5EF4-FFF2-40B4-BE49-F238E27FC236}">
                    <a16:creationId xmlns:a16="http://schemas.microsoft.com/office/drawing/2014/main" id="{E2B2B5B2-D989-1744-9D4B-5A30A09167E9}"/>
                  </a:ext>
                </a:extLst>
              </p:cNvPr>
              <p:cNvSpPr/>
              <p:nvPr/>
            </p:nvSpPr>
            <p:spPr>
              <a:xfrm>
                <a:off x="1348422" y="3103281"/>
                <a:ext cx="5536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93</a:t>
                </a:r>
              </a:p>
            </p:txBody>
          </p:sp>
        </p:grp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1EF9741-D298-ED42-9EE0-4012066DA96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2764452"/>
              <a:ext cx="180000" cy="738558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F867145C-68B4-5E4B-9740-FB8FDF0BA5F0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2764452"/>
              <a:ext cx="180000" cy="738558"/>
            </a:xfrm>
            <a:prstGeom prst="rect">
              <a:avLst/>
            </a:prstGeom>
          </p:spPr>
        </p:pic>
        <p:grpSp>
          <p:nvGrpSpPr>
            <p:cNvPr id="12" name="weekday">
              <a:extLst>
                <a:ext uri="{FF2B5EF4-FFF2-40B4-BE49-F238E27FC236}">
                  <a16:creationId xmlns:a16="http://schemas.microsoft.com/office/drawing/2014/main" id="{22F9465D-6A89-4AFA-83C0-2E4467CF628F}"/>
                </a:ext>
              </a:extLst>
            </p:cNvPr>
            <p:cNvGrpSpPr/>
            <p:nvPr/>
          </p:nvGrpSpPr>
          <p:grpSpPr>
            <a:xfrm>
              <a:off x="2277270" y="2781341"/>
              <a:ext cx="1592904" cy="705241"/>
              <a:chOff x="2277270" y="2781341"/>
              <a:chExt cx="1592904" cy="705241"/>
            </a:xfrm>
          </p:grpSpPr>
          <p:sp>
            <p:nvSpPr>
              <p:cNvPr id="133" name="custombase1_text">
                <a:extLst>
                  <a:ext uri="{FF2B5EF4-FFF2-40B4-BE49-F238E27FC236}">
                    <a16:creationId xmlns:a16="http://schemas.microsoft.com/office/drawing/2014/main" id="{EA490081-628E-D749-ABEA-E6DCCD2979E6}"/>
                  </a:ext>
                </a:extLst>
              </p:cNvPr>
              <p:cNvSpPr/>
              <p:nvPr/>
            </p:nvSpPr>
            <p:spPr>
              <a:xfrm>
                <a:off x="2317027" y="2840884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134" name="custombase1_value">
                <a:extLst>
                  <a:ext uri="{FF2B5EF4-FFF2-40B4-BE49-F238E27FC236}">
                    <a16:creationId xmlns:a16="http://schemas.microsoft.com/office/drawing/2014/main" id="{3A949AD1-1BD9-5E46-B62E-357F6EE3FF77}"/>
                  </a:ext>
                </a:extLst>
              </p:cNvPr>
              <p:cNvSpPr/>
              <p:nvPr/>
            </p:nvSpPr>
            <p:spPr>
              <a:xfrm>
                <a:off x="3316501" y="2781341"/>
                <a:ext cx="5536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95</a:t>
                </a:r>
              </a:p>
            </p:txBody>
          </p:sp>
          <p:sp>
            <p:nvSpPr>
              <p:cNvPr id="135" name="custombase2_text">
                <a:extLst>
                  <a:ext uri="{FF2B5EF4-FFF2-40B4-BE49-F238E27FC236}">
                    <a16:creationId xmlns:a16="http://schemas.microsoft.com/office/drawing/2014/main" id="{F1E75481-E97D-FA40-B3CA-2048FFB91152}"/>
                  </a:ext>
                </a:extLst>
              </p:cNvPr>
              <p:cNvSpPr/>
              <p:nvPr/>
            </p:nvSpPr>
            <p:spPr>
              <a:xfrm>
                <a:off x="2277270" y="3183481"/>
                <a:ext cx="104115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</p:txBody>
          </p:sp>
          <p:sp>
            <p:nvSpPr>
              <p:cNvPr id="136" name="custombase2_value">
                <a:extLst>
                  <a:ext uri="{FF2B5EF4-FFF2-40B4-BE49-F238E27FC236}">
                    <a16:creationId xmlns:a16="http://schemas.microsoft.com/office/drawing/2014/main" id="{FE63849E-F6BE-9C46-B6BE-EDD3D94BE36C}"/>
                  </a:ext>
                </a:extLst>
              </p:cNvPr>
              <p:cNvSpPr/>
              <p:nvPr/>
            </p:nvSpPr>
            <p:spPr>
              <a:xfrm>
                <a:off x="3316501" y="3111030"/>
                <a:ext cx="5536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119</a:t>
                </a:r>
              </a:p>
            </p:txBody>
          </p:sp>
        </p:grpSp>
        <p:cxnSp>
          <p:nvCxnSpPr>
            <p:cNvPr id="122" name="header_color">
              <a:extLst>
                <a:ext uri="{FF2B5EF4-FFF2-40B4-BE49-F238E27FC236}">
                  <a16:creationId xmlns:a16="http://schemas.microsoft.com/office/drawing/2014/main" id="{3F740990-988F-BE46-9F42-A8330C1BCF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3508136-D5EA-CE42-A6A9-8A84759B5CA9}"/>
                </a:ext>
              </a:extLst>
            </p:cNvPr>
            <p:cNvSpPr/>
            <p:nvPr/>
          </p:nvSpPr>
          <p:spPr>
            <a:xfrm>
              <a:off x="155358" y="1129212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DAY OF THE WEEK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6CFFA56-CFCF-0648-9158-AD5AAF9C1802}"/>
                </a:ext>
              </a:extLst>
            </p:cNvPr>
            <p:cNvSpPr/>
            <p:nvPr/>
          </p:nvSpPr>
          <p:spPr>
            <a:xfrm>
              <a:off x="192427" y="1474975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Weekend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" name="weekend_value">
              <a:extLst>
                <a:ext uri="{FF2B5EF4-FFF2-40B4-BE49-F238E27FC236}">
                  <a16:creationId xmlns:a16="http://schemas.microsoft.com/office/drawing/2014/main" id="{5349B788-494B-C740-A32F-F55DF600491C}"/>
                </a:ext>
              </a:extLst>
            </p:cNvPr>
            <p:cNvSpPr/>
            <p:nvPr/>
          </p:nvSpPr>
          <p:spPr>
            <a:xfrm>
              <a:off x="166060" y="1669775"/>
              <a:ext cx="117684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73.6%</a:t>
              </a:r>
            </a:p>
          </p:txBody>
        </p:sp>
        <p:cxnSp>
          <p:nvCxnSpPr>
            <p:cNvPr id="116" name="weekend_connector_bottom">
              <a:extLst>
                <a:ext uri="{FF2B5EF4-FFF2-40B4-BE49-F238E27FC236}">
                  <a16:creationId xmlns:a16="http://schemas.microsoft.com/office/drawing/2014/main" id="{11F6B031-E57B-2444-B1F2-5BCDA83FD0A0}"/>
                </a:ext>
              </a:extLst>
            </p:cNvPr>
            <p:cNvCxnSpPr/>
            <p:nvPr/>
          </p:nvCxnSpPr>
          <p:spPr>
            <a:xfrm>
              <a:off x="283403" y="2117175"/>
              <a:ext cx="599306" cy="0"/>
            </a:xfrm>
            <a:prstGeom prst="line">
              <a:avLst/>
            </a:prstGeom>
            <a:ln w="19050">
              <a:solidFill>
                <a:srgbClr val="E76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1" name="header_chart">
              <a:extLst>
                <a:ext uri="{FF2B5EF4-FFF2-40B4-BE49-F238E27FC236}">
                  <a16:creationId xmlns:a16="http://schemas.microsoft.com/office/drawing/2014/main" id="{E74D0885-7354-4308-93D1-4F75A3D2DA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40451524"/>
                </p:ext>
              </p:extLst>
            </p:nvPr>
          </p:nvGraphicFramePr>
          <p:xfrm>
            <a:off x="25602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0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0F0CA71-3ADC-4F14-B5E2-3C502D0A0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4" y="553494"/>
              <a:ext cx="540000" cy="540000"/>
            </a:xfrm>
            <a:prstGeom prst="rect">
              <a:avLst/>
            </a:prstGeom>
          </p:spPr>
        </p:pic>
        <p:sp>
          <p:nvSpPr>
            <p:cNvPr id="166" name="comments">
              <a:extLst>
                <a:ext uri="{FF2B5EF4-FFF2-40B4-BE49-F238E27FC236}">
                  <a16:creationId xmlns:a16="http://schemas.microsoft.com/office/drawing/2014/main" id="{5C0AC370-A90B-404B-96E1-B70814A05CF7}"/>
                </a:ext>
              </a:extLst>
            </p:cNvPr>
            <p:cNvSpPr/>
            <p:nvPr/>
          </p:nvSpPr>
          <p:spPr>
            <a:xfrm>
              <a:off x="992577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36F53CB-7F1F-E644-8736-F923F917C086}"/>
                </a:ext>
              </a:extLst>
            </p:cNvPr>
            <p:cNvCxnSpPr/>
            <p:nvPr/>
          </p:nvCxnSpPr>
          <p:spPr>
            <a:xfrm>
              <a:off x="3229917" y="2126389"/>
              <a:ext cx="59930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B299AADF-EE8D-AB45-8EED-80581219AE60}"/>
                </a:ext>
              </a:extLst>
            </p:cNvPr>
            <p:cNvSpPr/>
            <p:nvPr/>
          </p:nvSpPr>
          <p:spPr>
            <a:xfrm>
              <a:off x="1096961" y="1853357"/>
              <a:ext cx="1860667" cy="1874256"/>
            </a:xfrm>
            <a:prstGeom prst="arc">
              <a:avLst>
                <a:gd name="adj1" fmla="val 10829988"/>
                <a:gd name="adj2" fmla="val 21480238"/>
              </a:avLst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305B31-65D0-874F-B597-2297794E290F}"/>
                </a:ext>
              </a:extLst>
            </p:cNvPr>
            <p:cNvSpPr/>
            <p:nvPr/>
          </p:nvSpPr>
          <p:spPr>
            <a:xfrm>
              <a:off x="3150492" y="1465761"/>
              <a:ext cx="9698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Weekday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8" name="weekday_value">
              <a:extLst>
                <a:ext uri="{FF2B5EF4-FFF2-40B4-BE49-F238E27FC236}">
                  <a16:creationId xmlns:a16="http://schemas.microsoft.com/office/drawing/2014/main" id="{CA5D82BF-8709-AA43-97B1-B564A51A2D6B}"/>
                </a:ext>
              </a:extLst>
            </p:cNvPr>
            <p:cNvSpPr/>
            <p:nvPr/>
          </p:nvSpPr>
          <p:spPr>
            <a:xfrm>
              <a:off x="3104228" y="1678989"/>
              <a:ext cx="108068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26.4%</a:t>
              </a:r>
            </a:p>
          </p:txBody>
        </p:sp>
      </p:grpSp>
      <p:grpSp>
        <p:nvGrpSpPr>
          <p:cNvPr id="18" name="location_prior"/>
          <p:cNvGrpSpPr/>
          <p:nvPr/>
        </p:nvGrpSpPr>
        <p:grpSpPr>
          <a:xfrm>
            <a:off x="145521" y="525910"/>
            <a:ext cx="3976265" cy="2977100"/>
            <a:chOff x="4144385" y="525910"/>
            <a:chExt cx="3976265" cy="2977100"/>
          </a:xfrm>
        </p:grpSpPr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4A68E44C-F917-9F45-85C1-12CCE58C3620}"/>
                </a:ext>
              </a:extLst>
            </p:cNvPr>
            <p:cNvSpPr/>
            <p:nvPr/>
          </p:nvSpPr>
          <p:spPr>
            <a:xfrm>
              <a:off x="4146255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2" name="header_connector">
              <a:extLst>
                <a:ext uri="{FF2B5EF4-FFF2-40B4-BE49-F238E27FC236}">
                  <a16:creationId xmlns:a16="http://schemas.microsoft.com/office/drawing/2014/main" id="{14AD6726-700D-434B-B1A9-118EE10627A3}"/>
                </a:ext>
              </a:extLst>
            </p:cNvPr>
            <p:cNvCxnSpPr>
              <a:cxnSpLocks/>
            </p:cNvCxnSpPr>
            <p:nvPr/>
          </p:nvCxnSpPr>
          <p:spPr>
            <a:xfrm>
              <a:off x="4146256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ound Same Side Corner Rectangle 152">
              <a:extLst>
                <a:ext uri="{FF2B5EF4-FFF2-40B4-BE49-F238E27FC236}">
                  <a16:creationId xmlns:a16="http://schemas.microsoft.com/office/drawing/2014/main" id="{5349911C-33F6-C44A-B9EA-1D0CE79DD084}"/>
                </a:ext>
              </a:extLst>
            </p:cNvPr>
            <p:cNvSpPr/>
            <p:nvPr/>
          </p:nvSpPr>
          <p:spPr>
            <a:xfrm>
              <a:off x="4146256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54" name="Picture 15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26425231-2C78-FE4A-9209-FA6F1133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845" y="530131"/>
              <a:ext cx="660400" cy="609600"/>
            </a:xfrm>
            <a:prstGeom prst="rect">
              <a:avLst/>
            </a:prstGeom>
          </p:spPr>
        </p:pic>
        <p:sp>
          <p:nvSpPr>
            <p:cNvPr id="155" name="custombase1_text">
              <a:extLst>
                <a:ext uri="{FF2B5EF4-FFF2-40B4-BE49-F238E27FC236}">
                  <a16:creationId xmlns:a16="http://schemas.microsoft.com/office/drawing/2014/main" id="{5227F5CE-B658-5D45-B7B5-E2EA0E9578C7}"/>
                </a:ext>
              </a:extLst>
            </p:cNvPr>
            <p:cNvSpPr txBox="1"/>
            <p:nvPr/>
          </p:nvSpPr>
          <p:spPr>
            <a:xfrm>
              <a:off x="6667727" y="1242737"/>
              <a:ext cx="786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graphicFrame>
          <p:nvGraphicFramePr>
            <p:cNvPr id="157" name="chart">
              <a:extLst>
                <a:ext uri="{FF2B5EF4-FFF2-40B4-BE49-F238E27FC236}">
                  <a16:creationId xmlns:a16="http://schemas.microsoft.com/office/drawing/2014/main" id="{AADBAD46-49EC-E34E-9C98-46DDB8694F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11873246"/>
                </p:ext>
              </p:extLst>
            </p:nvPr>
          </p:nvGraphicFramePr>
          <p:xfrm>
            <a:off x="5350916" y="1667192"/>
            <a:ext cx="1283616" cy="17903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2"/>
            </a:graphicData>
          </a:graphic>
        </p:graphicFrame>
        <p:cxnSp>
          <p:nvCxnSpPr>
            <p:cNvPr id="164" name="header_color">
              <a:extLst>
                <a:ext uri="{FF2B5EF4-FFF2-40B4-BE49-F238E27FC236}">
                  <a16:creationId xmlns:a16="http://schemas.microsoft.com/office/drawing/2014/main" id="{6927BADA-CA84-7B47-BAE0-D233471D47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53934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D3B1849-7C22-644F-A73D-80F80C61AFD3}"/>
                </a:ext>
              </a:extLst>
            </p:cNvPr>
            <p:cNvSpPr/>
            <p:nvPr/>
          </p:nvSpPr>
          <p:spPr>
            <a:xfrm>
              <a:off x="4144385" y="1129212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LOCATION PRIOR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95" name="header_chart">
              <a:extLst>
                <a:ext uri="{FF2B5EF4-FFF2-40B4-BE49-F238E27FC236}">
                  <a16:creationId xmlns:a16="http://schemas.microsoft.com/office/drawing/2014/main" id="{3BAF8F9B-411C-49DA-9B7D-6105CB9D6C53}"/>
                </a:ext>
              </a:extLst>
            </p:cNvPr>
            <p:cNvGraphicFramePr/>
            <p:nvPr/>
          </p:nvGraphicFramePr>
          <p:xfrm>
            <a:off x="4294361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3"/>
            </a:graphicData>
          </a:graphic>
        </p:graphicFrame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B9E12DB-B752-451C-A2F5-E4EEAC64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931" y="551149"/>
              <a:ext cx="530525" cy="540000"/>
            </a:xfrm>
            <a:prstGeom prst="rect">
              <a:avLst/>
            </a:prstGeom>
          </p:spPr>
        </p:pic>
        <p:sp>
          <p:nvSpPr>
            <p:cNvPr id="167" name="comments">
              <a:extLst>
                <a:ext uri="{FF2B5EF4-FFF2-40B4-BE49-F238E27FC236}">
                  <a16:creationId xmlns:a16="http://schemas.microsoft.com/office/drawing/2014/main" id="{397D5769-47FD-4869-84AE-4D0533C08BED}"/>
                </a:ext>
              </a:extLst>
            </p:cNvPr>
            <p:cNvSpPr/>
            <p:nvPr/>
          </p:nvSpPr>
          <p:spPr>
            <a:xfrm>
              <a:off x="5007986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56" name="custombase2_text">
              <a:extLst>
                <a:ext uri="{FF2B5EF4-FFF2-40B4-BE49-F238E27FC236}">
                  <a16:creationId xmlns:a16="http://schemas.microsoft.com/office/drawing/2014/main" id="{EBE9984E-21E9-B046-B9C0-0C294AAAB338}"/>
                </a:ext>
              </a:extLst>
            </p:cNvPr>
            <p:cNvSpPr txBox="1"/>
            <p:nvPr/>
          </p:nvSpPr>
          <p:spPr>
            <a:xfrm>
              <a:off x="7333698" y="1242737"/>
              <a:ext cx="7869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 QSR</a:t>
              </a:r>
            </a:p>
          </p:txBody>
        </p:sp>
      </p:grpSp>
      <p:graphicFrame>
        <p:nvGraphicFramePr>
          <p:cNvPr id="143" name="location_prior_table">
            <a:extLst>
              <a:ext uri="{FF2B5EF4-FFF2-40B4-BE49-F238E27FC236}">
                <a16:creationId xmlns:a16="http://schemas.microsoft.com/office/drawing/2014/main" id="{2E14CBAD-1F67-E445-AEE8-4895796D1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595846"/>
              </p:ext>
            </p:extLst>
          </p:nvPr>
        </p:nvGraphicFramePr>
        <p:xfrm>
          <a:off x="160809" y="1049721"/>
          <a:ext cx="3874245" cy="24022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6801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408014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649715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49715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6083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0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Home</a:t>
                      </a:r>
                      <a:endParaRPr lang="en-AU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Work or job site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School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Leisure away</a:t>
                      </a:r>
                    </a:p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from home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</a:tbl>
          </a:graphicData>
        </a:graphic>
      </p:graphicFrame>
      <p:grpSp>
        <p:nvGrpSpPr>
          <p:cNvPr id="35" name="planning_type">
            <a:extLst>
              <a:ext uri="{FF2B5EF4-FFF2-40B4-BE49-F238E27FC236}">
                <a16:creationId xmlns:a16="http://schemas.microsoft.com/office/drawing/2014/main" id="{212053AC-9759-4457-97FC-B442B1D5373F}"/>
              </a:ext>
            </a:extLst>
          </p:cNvPr>
          <p:cNvGrpSpPr/>
          <p:nvPr/>
        </p:nvGrpSpPr>
        <p:grpSpPr>
          <a:xfrm>
            <a:off x="135080" y="497809"/>
            <a:ext cx="3924533" cy="3016361"/>
            <a:chOff x="135080" y="497809"/>
            <a:chExt cx="3924533" cy="301636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BCAB53D-6CB5-D44E-B9E4-E7AAA56C2104}"/>
                </a:ext>
              </a:extLst>
            </p:cNvPr>
            <p:cNvSpPr/>
            <p:nvPr/>
          </p:nvSpPr>
          <p:spPr>
            <a:xfrm>
              <a:off x="136172" y="56217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A222C5B3-8A42-A84E-A149-77EDCF02CC7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02139" y="1092138"/>
              <a:ext cx="469017" cy="3754926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7F12FD47-FE7D-8A47-A063-120C6E048B45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02139" y="1092138"/>
              <a:ext cx="469017" cy="3754926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E0EA8F03-CC5E-6243-8981-29DC555C09DA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47641" y="315007"/>
              <a:ext cx="469017" cy="3754926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5B6349E2-61D5-0841-A813-695143606E58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47641" y="315007"/>
              <a:ext cx="469017" cy="3754926"/>
            </a:xfrm>
            <a:prstGeom prst="rect">
              <a:avLst/>
            </a:prstGeom>
          </p:spPr>
        </p:pic>
        <p:cxnSp>
          <p:nvCxnSpPr>
            <p:cNvPr id="112" name="header_connector">
              <a:extLst>
                <a:ext uri="{FF2B5EF4-FFF2-40B4-BE49-F238E27FC236}">
                  <a16:creationId xmlns:a16="http://schemas.microsoft.com/office/drawing/2014/main" id="{83B4498B-B19A-8B42-A0E3-7383D9F9E5C3}"/>
                </a:ext>
              </a:extLst>
            </p:cNvPr>
            <p:cNvCxnSpPr>
              <a:cxnSpLocks/>
            </p:cNvCxnSpPr>
            <p:nvPr/>
          </p:nvCxnSpPr>
          <p:spPr>
            <a:xfrm>
              <a:off x="135080" y="1125330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ound Same Side Corner Rectangle 112">
              <a:extLst>
                <a:ext uri="{FF2B5EF4-FFF2-40B4-BE49-F238E27FC236}">
                  <a16:creationId xmlns:a16="http://schemas.microsoft.com/office/drawing/2014/main" id="{CA49C60E-5D40-D645-91DE-F6686E2F24A0}"/>
                </a:ext>
              </a:extLst>
            </p:cNvPr>
            <p:cNvSpPr/>
            <p:nvPr/>
          </p:nvSpPr>
          <p:spPr>
            <a:xfrm>
              <a:off x="135080" y="557490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14" name="Picture 11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7E3181F-3044-4043-995C-0F4915A5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69" y="536610"/>
              <a:ext cx="660400" cy="609600"/>
            </a:xfrm>
            <a:prstGeom prst="rect">
              <a:avLst/>
            </a:prstGeom>
          </p:spPr>
        </p:pic>
        <p:cxnSp>
          <p:nvCxnSpPr>
            <p:cNvPr id="158" name="header_color">
              <a:extLst>
                <a:ext uri="{FF2B5EF4-FFF2-40B4-BE49-F238E27FC236}">
                  <a16:creationId xmlns:a16="http://schemas.microsoft.com/office/drawing/2014/main" id="{F45AF733-4EE8-7446-9A78-08548E5B93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986" y="833595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9DE7626-ADEB-A143-A941-92CC90CE6907}"/>
                </a:ext>
              </a:extLst>
            </p:cNvPr>
            <p:cNvSpPr/>
            <p:nvPr/>
          </p:nvSpPr>
          <p:spPr>
            <a:xfrm>
              <a:off x="147262" y="1138953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PLANNING TYPE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17" name="chart0">
              <a:extLst>
                <a:ext uri="{FF2B5EF4-FFF2-40B4-BE49-F238E27FC236}">
                  <a16:creationId xmlns:a16="http://schemas.microsoft.com/office/drawing/2014/main" id="{DE54EC96-DC91-234E-A7AA-70838B37AD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04302078"/>
                </p:ext>
              </p:extLst>
            </p:nvPr>
          </p:nvGraphicFramePr>
          <p:xfrm>
            <a:off x="171612" y="1502230"/>
            <a:ext cx="353603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5"/>
            </a:graphicData>
          </a:graphic>
        </p:graphicFrame>
        <p:sp>
          <p:nvSpPr>
            <p:cNvPr id="220" name="header_text_1">
              <a:extLst>
                <a:ext uri="{FF2B5EF4-FFF2-40B4-BE49-F238E27FC236}">
                  <a16:creationId xmlns:a16="http://schemas.microsoft.com/office/drawing/2014/main" id="{A45D040B-1971-6D46-B748-0224674EED0F}"/>
                </a:ext>
              </a:extLst>
            </p:cNvPr>
            <p:cNvSpPr/>
            <p:nvPr/>
          </p:nvSpPr>
          <p:spPr>
            <a:xfrm>
              <a:off x="218260" y="1420929"/>
              <a:ext cx="24315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Well ahead of time</a:t>
              </a:r>
            </a:p>
          </p:txBody>
        </p:sp>
        <p:sp>
          <p:nvSpPr>
            <p:cNvPr id="224" name="header_text_2">
              <a:extLst>
                <a:ext uri="{FF2B5EF4-FFF2-40B4-BE49-F238E27FC236}">
                  <a16:creationId xmlns:a16="http://schemas.microsoft.com/office/drawing/2014/main" id="{26759F22-2585-F049-900B-6C104DB89C7E}"/>
                </a:ext>
              </a:extLst>
            </p:cNvPr>
            <p:cNvSpPr/>
            <p:nvPr/>
          </p:nvSpPr>
          <p:spPr>
            <a:xfrm>
              <a:off x="208361" y="2105454"/>
              <a:ext cx="269025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Somewhat ahead of time</a:t>
              </a:r>
            </a:p>
          </p:txBody>
        </p:sp>
        <p:sp>
          <p:nvSpPr>
            <p:cNvPr id="226" name="header_text_3">
              <a:extLst>
                <a:ext uri="{FF2B5EF4-FFF2-40B4-BE49-F238E27FC236}">
                  <a16:creationId xmlns:a16="http://schemas.microsoft.com/office/drawing/2014/main" id="{6CE4E4E9-BA22-1F40-9853-1EBE097BBB77}"/>
                </a:ext>
              </a:extLst>
            </p:cNvPr>
            <p:cNvSpPr/>
            <p:nvPr/>
          </p:nvSpPr>
          <p:spPr>
            <a:xfrm>
              <a:off x="194293" y="2819838"/>
              <a:ext cx="269025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Completely spur of the moment</a:t>
              </a:r>
            </a:p>
          </p:txBody>
        </p:sp>
        <p:graphicFrame>
          <p:nvGraphicFramePr>
            <p:cNvPr id="228" name="chart1">
              <a:extLst>
                <a:ext uri="{FF2B5EF4-FFF2-40B4-BE49-F238E27FC236}">
                  <a16:creationId xmlns:a16="http://schemas.microsoft.com/office/drawing/2014/main" id="{2BE7557C-742A-0A41-BC30-60F8BA01C6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14418258"/>
                </p:ext>
              </p:extLst>
            </p:nvPr>
          </p:nvGraphicFramePr>
          <p:xfrm>
            <a:off x="171612" y="2235327"/>
            <a:ext cx="353603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6"/>
            </a:graphicData>
          </a:graphic>
        </p:graphicFrame>
        <p:graphicFrame>
          <p:nvGraphicFramePr>
            <p:cNvPr id="230" name="chart2">
              <a:extLst>
                <a:ext uri="{FF2B5EF4-FFF2-40B4-BE49-F238E27FC236}">
                  <a16:creationId xmlns:a16="http://schemas.microsoft.com/office/drawing/2014/main" id="{503B5C7E-5D00-7442-9AEE-4036C616BE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97732838"/>
                </p:ext>
              </p:extLst>
            </p:nvPr>
          </p:nvGraphicFramePr>
          <p:xfrm>
            <a:off x="171612" y="2985431"/>
            <a:ext cx="353603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7"/>
            </a:graphicData>
          </a:graphic>
        </p:graphicFrame>
        <p:sp>
          <p:nvSpPr>
            <p:cNvPr id="239" name="custombase1_text">
              <a:extLst>
                <a:ext uri="{FF2B5EF4-FFF2-40B4-BE49-F238E27FC236}">
                  <a16:creationId xmlns:a16="http://schemas.microsoft.com/office/drawing/2014/main" id="{296C42D1-612E-E446-95CC-791D68D77590}"/>
                </a:ext>
              </a:extLst>
            </p:cNvPr>
            <p:cNvSpPr txBox="1"/>
            <p:nvPr/>
          </p:nvSpPr>
          <p:spPr>
            <a:xfrm>
              <a:off x="2632457" y="1163093"/>
              <a:ext cx="659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96332-B9AD-384A-BA28-6DBF4055195C}"/>
                </a:ext>
              </a:extLst>
            </p:cNvPr>
            <p:cNvCxnSpPr>
              <a:cxnSpLocks/>
            </p:cNvCxnSpPr>
            <p:nvPr/>
          </p:nvCxnSpPr>
          <p:spPr>
            <a:xfrm>
              <a:off x="2571648" y="1502230"/>
              <a:ext cx="0" cy="2006293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CFFC5C0-AE67-7141-B1AB-2524538A41D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424" y="1502230"/>
              <a:ext cx="0" cy="19742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3D74A930-DC1F-E94D-B032-387E524E3270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55582" y="1002342"/>
              <a:ext cx="469017" cy="1448041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22490E9D-4E76-574F-934F-77077F58C79E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55582" y="1002342"/>
              <a:ext cx="469017" cy="1448041"/>
            </a:xfrm>
            <a:prstGeom prst="rect">
              <a:avLst/>
            </a:prstGeom>
          </p:spPr>
        </p:pic>
        <p:sp>
          <p:nvSpPr>
            <p:cNvPr id="28" name="value_0_0">
              <a:extLst>
                <a:ext uri="{FF2B5EF4-FFF2-40B4-BE49-F238E27FC236}">
                  <a16:creationId xmlns:a16="http://schemas.microsoft.com/office/drawing/2014/main" id="{B2C4E332-A459-1C4F-BF2D-9985E949C33E}"/>
                </a:ext>
              </a:extLst>
            </p:cNvPr>
            <p:cNvSpPr/>
            <p:nvPr/>
          </p:nvSpPr>
          <p:spPr>
            <a:xfrm>
              <a:off x="2756348" y="1622182"/>
              <a:ext cx="3513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91</a:t>
              </a:r>
            </a:p>
          </p:txBody>
        </p:sp>
        <p:sp>
          <p:nvSpPr>
            <p:cNvPr id="252" name="value_0_1">
              <a:extLst>
                <a:ext uri="{FF2B5EF4-FFF2-40B4-BE49-F238E27FC236}">
                  <a16:creationId xmlns:a16="http://schemas.microsoft.com/office/drawing/2014/main" id="{2D7B0B18-7778-5C41-8CFC-B5E5EBA0CEC2}"/>
                </a:ext>
              </a:extLst>
            </p:cNvPr>
            <p:cNvSpPr/>
            <p:nvPr/>
          </p:nvSpPr>
          <p:spPr>
            <a:xfrm>
              <a:off x="3441860" y="1622182"/>
              <a:ext cx="4347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109</a:t>
              </a:r>
              <a:endParaRPr kumimoji="0" lang="en-US" sz="1197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3" name="value_1_0">
              <a:extLst>
                <a:ext uri="{FF2B5EF4-FFF2-40B4-BE49-F238E27FC236}">
                  <a16:creationId xmlns:a16="http://schemas.microsoft.com/office/drawing/2014/main" id="{39814471-A1CA-7B44-ABED-9AA745F7AE0A}"/>
                </a:ext>
              </a:extLst>
            </p:cNvPr>
            <p:cNvSpPr/>
            <p:nvPr/>
          </p:nvSpPr>
          <p:spPr>
            <a:xfrm>
              <a:off x="2714669" y="2336572"/>
              <a:ext cx="4347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108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4" name="value_1_1">
              <a:extLst>
                <a:ext uri="{FF2B5EF4-FFF2-40B4-BE49-F238E27FC236}">
                  <a16:creationId xmlns:a16="http://schemas.microsoft.com/office/drawing/2014/main" id="{90DA7DED-8A4E-A94B-8ECE-E2BA8692051C}"/>
                </a:ext>
              </a:extLst>
            </p:cNvPr>
            <p:cNvSpPr/>
            <p:nvPr/>
          </p:nvSpPr>
          <p:spPr>
            <a:xfrm>
              <a:off x="3445756" y="2336572"/>
              <a:ext cx="3513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5" name="value_2_0">
              <a:extLst>
                <a:ext uri="{FF2B5EF4-FFF2-40B4-BE49-F238E27FC236}">
                  <a16:creationId xmlns:a16="http://schemas.microsoft.com/office/drawing/2014/main" id="{660B72D7-5F41-DB41-8243-1524AB864B61}"/>
                </a:ext>
              </a:extLst>
            </p:cNvPr>
            <p:cNvSpPr/>
            <p:nvPr/>
          </p:nvSpPr>
          <p:spPr>
            <a:xfrm>
              <a:off x="2714669" y="3104508"/>
              <a:ext cx="4347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6" name="value_2_1">
              <a:extLst>
                <a:ext uri="{FF2B5EF4-FFF2-40B4-BE49-F238E27FC236}">
                  <a16:creationId xmlns:a16="http://schemas.microsoft.com/office/drawing/2014/main" id="{B973839E-1B3E-424C-B509-039786BFFDBA}"/>
                </a:ext>
              </a:extLst>
            </p:cNvPr>
            <p:cNvSpPr/>
            <p:nvPr/>
          </p:nvSpPr>
          <p:spPr>
            <a:xfrm>
              <a:off x="3445756" y="3104508"/>
              <a:ext cx="3513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97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aphicFrame>
          <p:nvGraphicFramePr>
            <p:cNvPr id="176" name="header_chart">
              <a:extLst>
                <a:ext uri="{FF2B5EF4-FFF2-40B4-BE49-F238E27FC236}">
                  <a16:creationId xmlns:a16="http://schemas.microsoft.com/office/drawing/2014/main" id="{363E5F64-C3CD-4767-9BEF-24629880890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75869785"/>
                </p:ext>
              </p:extLst>
            </p:nvPr>
          </p:nvGraphicFramePr>
          <p:xfrm>
            <a:off x="244383" y="49780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8"/>
            </a:graphicData>
          </a:graphic>
        </p:graphicFrame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93D26C9-CD69-4572-A11B-3D21EA561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70" y="563570"/>
              <a:ext cx="540000" cy="530525"/>
            </a:xfrm>
            <a:prstGeom prst="rect">
              <a:avLst/>
            </a:prstGeom>
          </p:spPr>
        </p:pic>
        <p:sp>
          <p:nvSpPr>
            <p:cNvPr id="173" name="comments">
              <a:extLst>
                <a:ext uri="{FF2B5EF4-FFF2-40B4-BE49-F238E27FC236}">
                  <a16:creationId xmlns:a16="http://schemas.microsoft.com/office/drawing/2014/main" id="{D61C2C1A-44A3-48CC-AD8B-2BFCFCEA0A29}"/>
                </a:ext>
              </a:extLst>
            </p:cNvPr>
            <p:cNvSpPr/>
            <p:nvPr/>
          </p:nvSpPr>
          <p:spPr>
            <a:xfrm>
              <a:off x="984723" y="579880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40" name="custombase2_text">
              <a:extLst>
                <a:ext uri="{FF2B5EF4-FFF2-40B4-BE49-F238E27FC236}">
                  <a16:creationId xmlns:a16="http://schemas.microsoft.com/office/drawing/2014/main" id="{5197DF1C-1515-B642-BD66-68728F634CAD}"/>
                </a:ext>
              </a:extLst>
            </p:cNvPr>
            <p:cNvSpPr txBox="1"/>
            <p:nvPr/>
          </p:nvSpPr>
          <p:spPr>
            <a:xfrm>
              <a:off x="3346351" y="1175160"/>
              <a:ext cx="65586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</p:grpSp>
      <p:grpSp>
        <p:nvGrpSpPr>
          <p:cNvPr id="42" name="decision_location">
            <a:extLst>
              <a:ext uri="{FF2B5EF4-FFF2-40B4-BE49-F238E27FC236}">
                <a16:creationId xmlns:a16="http://schemas.microsoft.com/office/drawing/2014/main" id="{B4B92DFD-18D1-47BB-B2FF-08F64EF27402}"/>
              </a:ext>
            </a:extLst>
          </p:cNvPr>
          <p:cNvGrpSpPr/>
          <p:nvPr/>
        </p:nvGrpSpPr>
        <p:grpSpPr>
          <a:xfrm>
            <a:off x="130945" y="525910"/>
            <a:ext cx="3895503" cy="2977100"/>
            <a:chOff x="130945" y="525910"/>
            <a:chExt cx="3895503" cy="2977100"/>
          </a:xfrm>
        </p:grpSpPr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132E15F3-DF1A-CD4A-BB60-4AFA9A4424D9}"/>
                </a:ext>
              </a:extLst>
            </p:cNvPr>
            <p:cNvSpPr/>
            <p:nvPr/>
          </p:nvSpPr>
          <p:spPr>
            <a:xfrm>
              <a:off x="138448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235" name="chart0">
              <a:extLst>
                <a:ext uri="{FF2B5EF4-FFF2-40B4-BE49-F238E27FC236}">
                  <a16:creationId xmlns:a16="http://schemas.microsoft.com/office/drawing/2014/main" id="{E21E7F19-1E15-48E6-A34E-193CA3BFC1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69945777"/>
                </p:ext>
              </p:extLst>
            </p:nvPr>
          </p:nvGraphicFramePr>
          <p:xfrm>
            <a:off x="177777" y="1528946"/>
            <a:ext cx="1271163" cy="13522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0"/>
            </a:graphicData>
          </a:graphic>
        </p:graphicFrame>
        <p:graphicFrame>
          <p:nvGraphicFramePr>
            <p:cNvPr id="236" name="chart1">
              <a:extLst>
                <a:ext uri="{FF2B5EF4-FFF2-40B4-BE49-F238E27FC236}">
                  <a16:creationId xmlns:a16="http://schemas.microsoft.com/office/drawing/2014/main" id="{2F9EB2C7-6271-4B31-8FA0-3CE8A78552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56527864"/>
                </p:ext>
              </p:extLst>
            </p:nvPr>
          </p:nvGraphicFramePr>
          <p:xfrm>
            <a:off x="1445973" y="1528946"/>
            <a:ext cx="1271163" cy="13522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1"/>
            </a:graphicData>
          </a:graphic>
        </p:graphicFrame>
        <p:graphicFrame>
          <p:nvGraphicFramePr>
            <p:cNvPr id="237" name="chart2">
              <a:extLst>
                <a:ext uri="{FF2B5EF4-FFF2-40B4-BE49-F238E27FC236}">
                  <a16:creationId xmlns:a16="http://schemas.microsoft.com/office/drawing/2014/main" id="{AB5A973A-9E71-4636-A1EF-C2F31C7BCB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76526083"/>
                </p:ext>
              </p:extLst>
            </p:nvPr>
          </p:nvGraphicFramePr>
          <p:xfrm>
            <a:off x="2714169" y="1528946"/>
            <a:ext cx="1271163" cy="13522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2"/>
            </a:graphicData>
          </a:graphic>
        </p:graphicFrame>
        <p:cxnSp>
          <p:nvCxnSpPr>
            <p:cNvPr id="238" name="header_connector">
              <a:extLst>
                <a:ext uri="{FF2B5EF4-FFF2-40B4-BE49-F238E27FC236}">
                  <a16:creationId xmlns:a16="http://schemas.microsoft.com/office/drawing/2014/main" id="{61F1CA14-366F-FC40-807E-6193DD3226B2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9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ound Same Side Corner Rectangle 240">
              <a:extLst>
                <a:ext uri="{FF2B5EF4-FFF2-40B4-BE49-F238E27FC236}">
                  <a16:creationId xmlns:a16="http://schemas.microsoft.com/office/drawing/2014/main" id="{ADEC0AC0-218C-C34C-AEAD-7931172804E2}"/>
                </a:ext>
              </a:extLst>
            </p:cNvPr>
            <p:cNvSpPr/>
            <p:nvPr/>
          </p:nvSpPr>
          <p:spPr>
            <a:xfrm>
              <a:off x="138449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44" name="Picture 24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3BEDA2F-ED3F-5841-A4F3-75C3B167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530131"/>
              <a:ext cx="660400" cy="609600"/>
            </a:xfrm>
            <a:prstGeom prst="rect">
              <a:avLst/>
            </a:prstGeom>
          </p:spPr>
        </p:pic>
        <p:cxnSp>
          <p:nvCxnSpPr>
            <p:cNvPr id="248" name="header_color">
              <a:extLst>
                <a:ext uri="{FF2B5EF4-FFF2-40B4-BE49-F238E27FC236}">
                  <a16:creationId xmlns:a16="http://schemas.microsoft.com/office/drawing/2014/main" id="{3F740990-988F-BE46-9F42-A8330C1BCF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3508136-D5EA-CE42-A6A9-8A84759B5CA9}"/>
                </a:ext>
              </a:extLst>
            </p:cNvPr>
            <p:cNvSpPr/>
            <p:nvPr/>
          </p:nvSpPr>
          <p:spPr>
            <a:xfrm>
              <a:off x="138448" y="1121386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DECISION LOCATION</a:t>
              </a:r>
            </a:p>
          </p:txBody>
        </p: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076450A-B134-42F0-85A4-DF5B3D61AF1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73899" y="651322"/>
              <a:ext cx="469017" cy="3754926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90E2645D-4CBA-48FC-9078-A7E39AE2BFC5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73899" y="651322"/>
              <a:ext cx="469017" cy="3754926"/>
            </a:xfrm>
            <a:prstGeom prst="rect">
              <a:avLst/>
            </a:prstGeom>
          </p:spPr>
        </p:pic>
        <p:sp>
          <p:nvSpPr>
            <p:cNvPr id="260" name="legend_0">
              <a:extLst>
                <a:ext uri="{FF2B5EF4-FFF2-40B4-BE49-F238E27FC236}">
                  <a16:creationId xmlns:a16="http://schemas.microsoft.com/office/drawing/2014/main" id="{9B738532-817D-4CB1-BAFD-4D34EC0BC52B}"/>
                </a:ext>
              </a:extLst>
            </p:cNvPr>
            <p:cNvSpPr/>
            <p:nvPr/>
          </p:nvSpPr>
          <p:spPr>
            <a:xfrm>
              <a:off x="487504" y="1439228"/>
              <a:ext cx="65170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261" name="legend_1">
              <a:extLst>
                <a:ext uri="{FF2B5EF4-FFF2-40B4-BE49-F238E27FC236}">
                  <a16:creationId xmlns:a16="http://schemas.microsoft.com/office/drawing/2014/main" id="{5050D936-A6D2-4699-9EF5-4D566E909046}"/>
                </a:ext>
              </a:extLst>
            </p:cNvPr>
            <p:cNvSpPr/>
            <p:nvPr/>
          </p:nvSpPr>
          <p:spPr>
            <a:xfrm>
              <a:off x="1443777" y="1439228"/>
              <a:ext cx="127555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Work or job site</a:t>
              </a:r>
            </a:p>
          </p:txBody>
        </p:sp>
        <p:sp>
          <p:nvSpPr>
            <p:cNvPr id="262" name="legend_2">
              <a:extLst>
                <a:ext uri="{FF2B5EF4-FFF2-40B4-BE49-F238E27FC236}">
                  <a16:creationId xmlns:a16="http://schemas.microsoft.com/office/drawing/2014/main" id="{910124A3-9A16-430B-A317-92E03D823439}"/>
                </a:ext>
              </a:extLst>
            </p:cNvPr>
            <p:cNvSpPr/>
            <p:nvPr/>
          </p:nvSpPr>
          <p:spPr>
            <a:xfrm>
              <a:off x="2913581" y="1439228"/>
              <a:ext cx="87234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 the car</a:t>
              </a:r>
            </a:p>
          </p:txBody>
        </p:sp>
        <p:sp>
          <p:nvSpPr>
            <p:cNvPr id="263" name="chart0_value">
              <a:extLst>
                <a:ext uri="{FF2B5EF4-FFF2-40B4-BE49-F238E27FC236}">
                  <a16:creationId xmlns:a16="http://schemas.microsoft.com/office/drawing/2014/main" id="{5B28A0B9-2F3D-4C42-A7B0-25BE157C1B5B}"/>
                </a:ext>
              </a:extLst>
            </p:cNvPr>
            <p:cNvSpPr txBox="1"/>
            <p:nvPr/>
          </p:nvSpPr>
          <p:spPr>
            <a:xfrm>
              <a:off x="466209" y="2011541"/>
              <a:ext cx="694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39.8%</a:t>
              </a:r>
            </a:p>
          </p:txBody>
        </p:sp>
        <p:sp>
          <p:nvSpPr>
            <p:cNvPr id="264" name="chart1_value">
              <a:extLst>
                <a:ext uri="{FF2B5EF4-FFF2-40B4-BE49-F238E27FC236}">
                  <a16:creationId xmlns:a16="http://schemas.microsoft.com/office/drawing/2014/main" id="{46731A93-6FEB-458F-BC19-DA3E56038CAE}"/>
                </a:ext>
              </a:extLst>
            </p:cNvPr>
            <p:cNvSpPr txBox="1"/>
            <p:nvPr/>
          </p:nvSpPr>
          <p:spPr>
            <a:xfrm>
              <a:off x="1734427" y="2011541"/>
              <a:ext cx="694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10.5%</a:t>
              </a:r>
            </a:p>
          </p:txBody>
        </p:sp>
        <p:sp>
          <p:nvSpPr>
            <p:cNvPr id="265" name="chart2_value">
              <a:extLst>
                <a:ext uri="{FF2B5EF4-FFF2-40B4-BE49-F238E27FC236}">
                  <a16:creationId xmlns:a16="http://schemas.microsoft.com/office/drawing/2014/main" id="{97FB5D20-DFDB-47BF-B998-6EBFD6412310}"/>
                </a:ext>
              </a:extLst>
            </p:cNvPr>
            <p:cNvSpPr txBox="1"/>
            <p:nvPr/>
          </p:nvSpPr>
          <p:spPr>
            <a:xfrm>
              <a:off x="3002601" y="2011541"/>
              <a:ext cx="694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37.7%</a:t>
              </a:r>
            </a:p>
          </p:txBody>
        </p:sp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3CAA4E78-9840-4724-8D4D-11EDF08DC26D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58986" y="995187"/>
              <a:ext cx="98843" cy="3754926"/>
            </a:xfrm>
            <a:prstGeom prst="rect">
              <a:avLst/>
            </a:prstGeom>
          </p:spPr>
        </p:pic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A3733DF3-8597-497C-866D-C258814B6EA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58986" y="995187"/>
              <a:ext cx="98843" cy="3754926"/>
            </a:xfrm>
            <a:prstGeom prst="rect">
              <a:avLst/>
            </a:prstGeom>
          </p:spPr>
        </p:pic>
        <p:grpSp>
          <p:nvGrpSpPr>
            <p:cNvPr id="39" name="custombasegrp_0">
              <a:extLst>
                <a:ext uri="{FF2B5EF4-FFF2-40B4-BE49-F238E27FC236}">
                  <a16:creationId xmlns:a16="http://schemas.microsoft.com/office/drawing/2014/main" id="{DDE83B4B-58E2-4EF8-9AF0-2DC09F9D3975}"/>
                </a:ext>
              </a:extLst>
            </p:cNvPr>
            <p:cNvGrpSpPr/>
            <p:nvPr/>
          </p:nvGrpSpPr>
          <p:grpSpPr>
            <a:xfrm>
              <a:off x="306982" y="2341351"/>
              <a:ext cx="1318617" cy="1129720"/>
              <a:chOff x="306982" y="2341351"/>
              <a:chExt cx="1318617" cy="1129720"/>
            </a:xfrm>
          </p:grpSpPr>
          <p:sp>
            <p:nvSpPr>
              <p:cNvPr id="268" name="custombase1_value">
                <a:extLst>
                  <a:ext uri="{FF2B5EF4-FFF2-40B4-BE49-F238E27FC236}">
                    <a16:creationId xmlns:a16="http://schemas.microsoft.com/office/drawing/2014/main" id="{F746FCE7-9AE6-486C-80C7-443757C10AF5}"/>
                  </a:ext>
                </a:extLst>
              </p:cNvPr>
              <p:cNvSpPr/>
              <p:nvPr/>
            </p:nvSpPr>
            <p:spPr>
              <a:xfrm>
                <a:off x="648202" y="2565102"/>
                <a:ext cx="3513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99</a:t>
                </a:r>
              </a:p>
            </p:txBody>
          </p:sp>
          <p:sp>
            <p:nvSpPr>
              <p:cNvPr id="269" name="custombase1_text">
                <a:extLst>
                  <a:ext uri="{FF2B5EF4-FFF2-40B4-BE49-F238E27FC236}">
                    <a16:creationId xmlns:a16="http://schemas.microsoft.com/office/drawing/2014/main" id="{2C9C8D07-E6FA-4126-9AA9-CB8A4DC02CEF}"/>
                  </a:ext>
                </a:extLst>
              </p:cNvPr>
              <p:cNvSpPr/>
              <p:nvPr/>
            </p:nvSpPr>
            <p:spPr>
              <a:xfrm>
                <a:off x="375767" y="2341351"/>
                <a:ext cx="1249832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270" name="custombase2_text">
                <a:extLst>
                  <a:ext uri="{FF2B5EF4-FFF2-40B4-BE49-F238E27FC236}">
                    <a16:creationId xmlns:a16="http://schemas.microsoft.com/office/drawing/2014/main" id="{8364A488-71A5-4111-B986-55D4F5FE59D0}"/>
                  </a:ext>
                </a:extLst>
              </p:cNvPr>
              <p:cNvSpPr/>
              <p:nvPr/>
            </p:nvSpPr>
            <p:spPr>
              <a:xfrm>
                <a:off x="306982" y="2939321"/>
                <a:ext cx="105732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</p:txBody>
          </p:sp>
          <p:sp>
            <p:nvSpPr>
              <p:cNvPr id="271" name="custombase2_value">
                <a:extLst>
                  <a:ext uri="{FF2B5EF4-FFF2-40B4-BE49-F238E27FC236}">
                    <a16:creationId xmlns:a16="http://schemas.microsoft.com/office/drawing/2014/main" id="{EEA7E2C1-A2B4-43FE-95D9-6CF4E89D1605}"/>
                  </a:ext>
                </a:extLst>
              </p:cNvPr>
              <p:cNvSpPr/>
              <p:nvPr/>
            </p:nvSpPr>
            <p:spPr>
              <a:xfrm>
                <a:off x="602794" y="3209461"/>
                <a:ext cx="47365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110</a:t>
                </a:r>
              </a:p>
            </p:txBody>
          </p:sp>
        </p:grpSp>
        <p:grpSp>
          <p:nvGrpSpPr>
            <p:cNvPr id="40" name="custombasegrp_1">
              <a:extLst>
                <a:ext uri="{FF2B5EF4-FFF2-40B4-BE49-F238E27FC236}">
                  <a16:creationId xmlns:a16="http://schemas.microsoft.com/office/drawing/2014/main" id="{FEE4BFAE-83DE-4CA6-AB73-BDAE00DAEDFB}"/>
                </a:ext>
              </a:extLst>
            </p:cNvPr>
            <p:cNvGrpSpPr/>
            <p:nvPr/>
          </p:nvGrpSpPr>
          <p:grpSpPr>
            <a:xfrm>
              <a:off x="1540793" y="2312323"/>
              <a:ext cx="1231435" cy="1158748"/>
              <a:chOff x="1540793" y="2312323"/>
              <a:chExt cx="1231435" cy="1158748"/>
            </a:xfrm>
          </p:grpSpPr>
          <p:sp>
            <p:nvSpPr>
              <p:cNvPr id="272" name="custombase2_value">
                <a:extLst>
                  <a:ext uri="{FF2B5EF4-FFF2-40B4-BE49-F238E27FC236}">
                    <a16:creationId xmlns:a16="http://schemas.microsoft.com/office/drawing/2014/main" id="{30D4113F-9AE6-4A3B-8298-1AFEDE85C8DC}"/>
                  </a:ext>
                </a:extLst>
              </p:cNvPr>
              <p:cNvSpPr/>
              <p:nvPr/>
            </p:nvSpPr>
            <p:spPr>
              <a:xfrm>
                <a:off x="1864187" y="3209461"/>
                <a:ext cx="47365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86</a:t>
                </a:r>
              </a:p>
            </p:txBody>
          </p:sp>
          <p:sp>
            <p:nvSpPr>
              <p:cNvPr id="273" name="custombase1_text">
                <a:extLst>
                  <a:ext uri="{FF2B5EF4-FFF2-40B4-BE49-F238E27FC236}">
                    <a16:creationId xmlns:a16="http://schemas.microsoft.com/office/drawing/2014/main" id="{F2392668-FCD1-42EC-91FD-5C8CEACA3BC3}"/>
                  </a:ext>
                </a:extLst>
              </p:cNvPr>
              <p:cNvSpPr/>
              <p:nvPr/>
            </p:nvSpPr>
            <p:spPr>
              <a:xfrm>
                <a:off x="1613364" y="2312323"/>
                <a:ext cx="1158864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274" name="custombase2_text">
                <a:extLst>
                  <a:ext uri="{FF2B5EF4-FFF2-40B4-BE49-F238E27FC236}">
                    <a16:creationId xmlns:a16="http://schemas.microsoft.com/office/drawing/2014/main" id="{F35E6C8D-DB91-45DF-B672-FC59CB681DC6}"/>
                  </a:ext>
                </a:extLst>
              </p:cNvPr>
              <p:cNvSpPr/>
              <p:nvPr/>
            </p:nvSpPr>
            <p:spPr>
              <a:xfrm>
                <a:off x="1540793" y="2926069"/>
                <a:ext cx="105732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</a:t>
                </a:r>
              </a:p>
            </p:txBody>
          </p:sp>
          <p:sp>
            <p:nvSpPr>
              <p:cNvPr id="277" name="custombase1_value">
                <a:extLst>
                  <a:ext uri="{FF2B5EF4-FFF2-40B4-BE49-F238E27FC236}">
                    <a16:creationId xmlns:a16="http://schemas.microsoft.com/office/drawing/2014/main" id="{AE79148A-0DFA-4CD6-A8C9-DEE5FA90D20E}"/>
                  </a:ext>
                </a:extLst>
              </p:cNvPr>
              <p:cNvSpPr/>
              <p:nvPr/>
            </p:nvSpPr>
            <p:spPr>
              <a:xfrm>
                <a:off x="1864187" y="2565102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104</a:t>
                </a:r>
              </a:p>
            </p:txBody>
          </p:sp>
        </p:grpSp>
        <p:graphicFrame>
          <p:nvGraphicFramePr>
            <p:cNvPr id="282" name="header_chart">
              <a:extLst>
                <a:ext uri="{FF2B5EF4-FFF2-40B4-BE49-F238E27FC236}">
                  <a16:creationId xmlns:a16="http://schemas.microsoft.com/office/drawing/2014/main" id="{798CB5F1-75FE-4D8B-ACF7-18701B4374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77974670"/>
                </p:ext>
              </p:extLst>
            </p:nvPr>
          </p:nvGraphicFramePr>
          <p:xfrm>
            <a:off x="25602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3"/>
            </a:graphicData>
          </a:graphic>
        </p:graphicFrame>
        <p:pic>
          <p:nvPicPr>
            <p:cNvPr id="283" name="Graphic 2">
              <a:extLst>
                <a:ext uri="{FF2B5EF4-FFF2-40B4-BE49-F238E27FC236}">
                  <a16:creationId xmlns:a16="http://schemas.microsoft.com/office/drawing/2014/main" id="{01FA889A-714C-4293-9412-F0B6C7D80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65" y="565333"/>
              <a:ext cx="530525" cy="540000"/>
            </a:xfrm>
            <a:prstGeom prst="rect">
              <a:avLst/>
            </a:prstGeom>
          </p:spPr>
        </p:pic>
        <p:sp>
          <p:nvSpPr>
            <p:cNvPr id="284" name="comments">
              <a:extLst>
                <a:ext uri="{FF2B5EF4-FFF2-40B4-BE49-F238E27FC236}">
                  <a16:creationId xmlns:a16="http://schemas.microsoft.com/office/drawing/2014/main" id="{4935DBBD-59D0-4833-85A2-E43F591FDF79}"/>
                </a:ext>
              </a:extLst>
            </p:cNvPr>
            <p:cNvSpPr/>
            <p:nvPr/>
          </p:nvSpPr>
          <p:spPr>
            <a:xfrm>
              <a:off x="992577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1" name="custombasegrp_2">
              <a:extLst>
                <a:ext uri="{FF2B5EF4-FFF2-40B4-BE49-F238E27FC236}">
                  <a16:creationId xmlns:a16="http://schemas.microsoft.com/office/drawing/2014/main" id="{514BE488-7973-4A3F-B83C-C699B90C9112}"/>
                </a:ext>
              </a:extLst>
            </p:cNvPr>
            <p:cNvGrpSpPr/>
            <p:nvPr/>
          </p:nvGrpSpPr>
          <p:grpSpPr>
            <a:xfrm>
              <a:off x="2800510" y="2307771"/>
              <a:ext cx="1147376" cy="1151456"/>
              <a:chOff x="2800510" y="2307771"/>
              <a:chExt cx="1147376" cy="1151456"/>
            </a:xfrm>
          </p:grpSpPr>
          <p:sp>
            <p:nvSpPr>
              <p:cNvPr id="275" name="custombase1_text">
                <a:extLst>
                  <a:ext uri="{FF2B5EF4-FFF2-40B4-BE49-F238E27FC236}">
                    <a16:creationId xmlns:a16="http://schemas.microsoft.com/office/drawing/2014/main" id="{CC725179-BD0A-413B-A4C8-C0DD481E866A}"/>
                  </a:ext>
                </a:extLst>
              </p:cNvPr>
              <p:cNvSpPr/>
              <p:nvPr/>
            </p:nvSpPr>
            <p:spPr>
              <a:xfrm>
                <a:off x="2800510" y="2307771"/>
                <a:ext cx="1147376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276" name="custombase2_text">
                <a:extLst>
                  <a:ext uri="{FF2B5EF4-FFF2-40B4-BE49-F238E27FC236}">
                    <a16:creationId xmlns:a16="http://schemas.microsoft.com/office/drawing/2014/main" id="{B765E1B8-6979-43AE-A3F0-570C4C6FB587}"/>
                  </a:ext>
                </a:extLst>
              </p:cNvPr>
              <p:cNvSpPr/>
              <p:nvPr/>
            </p:nvSpPr>
            <p:spPr>
              <a:xfrm>
                <a:off x="2844053" y="2926069"/>
                <a:ext cx="105732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</p:txBody>
          </p:sp>
          <p:sp>
            <p:nvSpPr>
              <p:cNvPr id="278" name="custombase1_value">
                <a:extLst>
                  <a:ext uri="{FF2B5EF4-FFF2-40B4-BE49-F238E27FC236}">
                    <a16:creationId xmlns:a16="http://schemas.microsoft.com/office/drawing/2014/main" id="{907F93F0-3C85-4631-8E1C-1436AD56191B}"/>
                  </a:ext>
                </a:extLst>
              </p:cNvPr>
              <p:cNvSpPr/>
              <p:nvPr/>
            </p:nvSpPr>
            <p:spPr>
              <a:xfrm>
                <a:off x="3132382" y="2565102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116</a:t>
                </a:r>
              </a:p>
            </p:txBody>
          </p:sp>
          <p:sp>
            <p:nvSpPr>
              <p:cNvPr id="286" name="custombase2_value">
                <a:extLst>
                  <a:ext uri="{FF2B5EF4-FFF2-40B4-BE49-F238E27FC236}">
                    <a16:creationId xmlns:a16="http://schemas.microsoft.com/office/drawing/2014/main" id="{8FB5751A-91C3-440F-8C47-A122E5A1385F}"/>
                  </a:ext>
                </a:extLst>
              </p:cNvPr>
              <p:cNvSpPr/>
              <p:nvPr/>
            </p:nvSpPr>
            <p:spPr>
              <a:xfrm>
                <a:off x="3132382" y="3197617"/>
                <a:ext cx="43473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107</a:t>
                </a:r>
              </a:p>
            </p:txBody>
          </p:sp>
        </p:grpSp>
      </p:grpSp>
      <p:graphicFrame>
        <p:nvGraphicFramePr>
          <p:cNvPr id="347" name="decision_makers_table">
            <a:extLst>
              <a:ext uri="{FF2B5EF4-FFF2-40B4-BE49-F238E27FC236}">
                <a16:creationId xmlns:a16="http://schemas.microsoft.com/office/drawing/2014/main" id="{8B90928F-9609-4C1A-B676-D08ACA4A0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41022"/>
              </p:ext>
            </p:extLst>
          </p:nvPr>
        </p:nvGraphicFramePr>
        <p:xfrm>
          <a:off x="181538" y="1218508"/>
          <a:ext cx="3671251" cy="2278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966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351607">
                  <a:extLst>
                    <a:ext uri="{9D8B030D-6E8A-4147-A177-3AD203B41FA5}">
                      <a16:colId xmlns:a16="http://schemas.microsoft.com/office/drawing/2014/main" val="2171768290"/>
                    </a:ext>
                  </a:extLst>
                </a:gridCol>
                <a:gridCol w="577855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573823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34405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900" u="none" strike="noStrike" kern="1200" dirty="0"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0129108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9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Myself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Spouse or partner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Own Child/ Children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 family member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440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Co-worker(s),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colleague(s),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or fellow student(s)</a:t>
                      </a:r>
                    </a:p>
                    <a:p>
                      <a:pPr algn="l" fontAlgn="b"/>
                      <a:endParaRPr lang="en-US" sz="900" u="none" strike="noStrike" dirty="0"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grpSp>
        <p:nvGrpSpPr>
          <p:cNvPr id="46" name="mode_of_doing_online_booking">
            <a:extLst>
              <a:ext uri="{FF2B5EF4-FFF2-40B4-BE49-F238E27FC236}">
                <a16:creationId xmlns:a16="http://schemas.microsoft.com/office/drawing/2014/main" id="{BA578487-0BFD-42AF-8717-9C0571AC345E}"/>
              </a:ext>
            </a:extLst>
          </p:cNvPr>
          <p:cNvGrpSpPr/>
          <p:nvPr/>
        </p:nvGrpSpPr>
        <p:grpSpPr>
          <a:xfrm>
            <a:off x="119552" y="525910"/>
            <a:ext cx="4029150" cy="3029840"/>
            <a:chOff x="119552" y="525910"/>
            <a:chExt cx="4029150" cy="3029840"/>
          </a:xfrm>
        </p:grpSpPr>
        <p:pic>
          <p:nvPicPr>
            <p:cNvPr id="373" name="Picture 372">
              <a:extLst>
                <a:ext uri="{FF2B5EF4-FFF2-40B4-BE49-F238E27FC236}">
                  <a16:creationId xmlns:a16="http://schemas.microsoft.com/office/drawing/2014/main" id="{D2811D6C-FD80-459D-871A-BFE198CA9A7A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87290" y="876009"/>
              <a:ext cx="291448" cy="3831377"/>
            </a:xfrm>
            <a:prstGeom prst="rect">
              <a:avLst/>
            </a:prstGeom>
          </p:spPr>
        </p:pic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4A68E44C-F917-9F45-85C1-12CCE58C3620}"/>
                </a:ext>
              </a:extLst>
            </p:cNvPr>
            <p:cNvSpPr/>
            <p:nvPr/>
          </p:nvSpPr>
          <p:spPr>
            <a:xfrm>
              <a:off x="119552" y="60375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15.67 Minutes</a:t>
              </a:r>
            </a:p>
          </p:txBody>
        </p:sp>
        <p:cxnSp>
          <p:nvCxnSpPr>
            <p:cNvPr id="375" name="header_connector">
              <a:extLst>
                <a:ext uri="{FF2B5EF4-FFF2-40B4-BE49-F238E27FC236}">
                  <a16:creationId xmlns:a16="http://schemas.microsoft.com/office/drawing/2014/main" id="{14AD6726-700D-434B-B1A9-118EE10627A3}"/>
                </a:ext>
              </a:extLst>
            </p:cNvPr>
            <p:cNvCxnSpPr>
              <a:cxnSpLocks/>
            </p:cNvCxnSpPr>
            <p:nvPr/>
          </p:nvCxnSpPr>
          <p:spPr>
            <a:xfrm>
              <a:off x="133744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Round Same Side Corner Rectangle 375">
              <a:extLst>
                <a:ext uri="{FF2B5EF4-FFF2-40B4-BE49-F238E27FC236}">
                  <a16:creationId xmlns:a16="http://schemas.microsoft.com/office/drawing/2014/main" id="{5349911C-33F6-C44A-B9EA-1D0CE79DD084}"/>
                </a:ext>
              </a:extLst>
            </p:cNvPr>
            <p:cNvSpPr/>
            <p:nvPr/>
          </p:nvSpPr>
          <p:spPr>
            <a:xfrm>
              <a:off x="133744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377" name="Picture 376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26425231-2C78-FE4A-9209-FA6F1133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33" y="530131"/>
              <a:ext cx="660400" cy="609600"/>
            </a:xfrm>
            <a:prstGeom prst="rect">
              <a:avLst/>
            </a:prstGeom>
          </p:spPr>
        </p:pic>
        <p:cxnSp>
          <p:nvCxnSpPr>
            <p:cNvPr id="378" name="header_color">
              <a:extLst>
                <a:ext uri="{FF2B5EF4-FFF2-40B4-BE49-F238E27FC236}">
                  <a16:creationId xmlns:a16="http://schemas.microsoft.com/office/drawing/2014/main" id="{6927BADA-CA84-7B47-BAE0-D233471D47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422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9" name="chart">
              <a:extLst>
                <a:ext uri="{FF2B5EF4-FFF2-40B4-BE49-F238E27FC236}">
                  <a16:creationId xmlns:a16="http://schemas.microsoft.com/office/drawing/2014/main" id="{B58AB897-3D2E-4681-B466-2FD7FF0B86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32998968"/>
                </p:ext>
              </p:extLst>
            </p:nvPr>
          </p:nvGraphicFramePr>
          <p:xfrm>
            <a:off x="1015170" y="1185211"/>
            <a:ext cx="2880001" cy="12109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5"/>
            </a:graphicData>
          </a:graphic>
        </p:graphicFrame>
        <p:sp>
          <p:nvSpPr>
            <p:cNvPr id="380" name="legend_0">
              <a:extLst>
                <a:ext uri="{FF2B5EF4-FFF2-40B4-BE49-F238E27FC236}">
                  <a16:creationId xmlns:a16="http://schemas.microsoft.com/office/drawing/2014/main" id="{8622EE04-330B-42C8-9521-80C63A697000}"/>
                </a:ext>
              </a:extLst>
            </p:cNvPr>
            <p:cNvSpPr/>
            <p:nvPr/>
          </p:nvSpPr>
          <p:spPr>
            <a:xfrm>
              <a:off x="1170338" y="2247394"/>
              <a:ext cx="123927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Booked through restaurant website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82" name="legend_1">
              <a:extLst>
                <a:ext uri="{FF2B5EF4-FFF2-40B4-BE49-F238E27FC236}">
                  <a16:creationId xmlns:a16="http://schemas.microsoft.com/office/drawing/2014/main" id="{3434EEBD-502D-4737-810D-A853B50F27F6}"/>
                </a:ext>
              </a:extLst>
            </p:cNvPr>
            <p:cNvSpPr/>
            <p:nvPr/>
          </p:nvSpPr>
          <p:spPr>
            <a:xfrm>
              <a:off x="2430168" y="2246635"/>
              <a:ext cx="14273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OpenTable</a:t>
              </a:r>
            </a:p>
          </p:txBody>
        </p:sp>
        <p:pic>
          <p:nvPicPr>
            <p:cNvPr id="383" name="Picture 382">
              <a:extLst>
                <a:ext uri="{FF2B5EF4-FFF2-40B4-BE49-F238E27FC236}">
                  <a16:creationId xmlns:a16="http://schemas.microsoft.com/office/drawing/2014/main" id="{20DB2277-7D0D-42FD-BDC5-514AC4C2B004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482" y="2645973"/>
              <a:ext cx="218711" cy="849257"/>
            </a:xfrm>
            <a:prstGeom prst="rect">
              <a:avLst/>
            </a:prstGeom>
          </p:spPr>
        </p:pic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6A8B959-BCFF-4E6C-A36D-A6F3A9CF2C37}"/>
                </a:ext>
              </a:extLst>
            </p:cNvPr>
            <p:cNvCxnSpPr>
              <a:cxnSpLocks/>
            </p:cNvCxnSpPr>
            <p:nvPr/>
          </p:nvCxnSpPr>
          <p:spPr>
            <a:xfrm>
              <a:off x="2415048" y="1434012"/>
              <a:ext cx="9684" cy="95511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custombase1_value">
              <a:extLst>
                <a:ext uri="{FF2B5EF4-FFF2-40B4-BE49-F238E27FC236}">
                  <a16:creationId xmlns:a16="http://schemas.microsoft.com/office/drawing/2014/main" id="{1038F916-A33A-480D-B28B-DF60631ED567}"/>
                </a:ext>
              </a:extLst>
            </p:cNvPr>
            <p:cNvSpPr/>
            <p:nvPr/>
          </p:nvSpPr>
          <p:spPr>
            <a:xfrm>
              <a:off x="2908042" y="2700872"/>
              <a:ext cx="3634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94</a:t>
              </a:r>
            </a:p>
          </p:txBody>
        </p:sp>
        <p:grpSp>
          <p:nvGrpSpPr>
            <p:cNvPr id="38" name="mode_0">
              <a:extLst>
                <a:ext uri="{FF2B5EF4-FFF2-40B4-BE49-F238E27FC236}">
                  <a16:creationId xmlns:a16="http://schemas.microsoft.com/office/drawing/2014/main" id="{E1FC3247-E0D7-4709-9344-8301F538CF34}"/>
                </a:ext>
              </a:extLst>
            </p:cNvPr>
            <p:cNvGrpSpPr/>
            <p:nvPr/>
          </p:nvGrpSpPr>
          <p:grpSpPr>
            <a:xfrm>
              <a:off x="164169" y="2700872"/>
              <a:ext cx="1857593" cy="691731"/>
              <a:chOff x="164169" y="2700872"/>
              <a:chExt cx="1857593" cy="691731"/>
            </a:xfrm>
          </p:grpSpPr>
          <p:sp>
            <p:nvSpPr>
              <p:cNvPr id="381" name="custombase1_text">
                <a:extLst>
                  <a:ext uri="{FF2B5EF4-FFF2-40B4-BE49-F238E27FC236}">
                    <a16:creationId xmlns:a16="http://schemas.microsoft.com/office/drawing/2014/main" id="{3E6B3588-00D1-454A-B7C1-8339CB700A19}"/>
                  </a:ext>
                </a:extLst>
              </p:cNvPr>
              <p:cNvSpPr/>
              <p:nvPr/>
            </p:nvSpPr>
            <p:spPr>
              <a:xfrm>
                <a:off x="164169" y="2709563"/>
                <a:ext cx="123628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384" name="custombase2_text">
                <a:extLst>
                  <a:ext uri="{FF2B5EF4-FFF2-40B4-BE49-F238E27FC236}">
                    <a16:creationId xmlns:a16="http://schemas.microsoft.com/office/drawing/2014/main" id="{AD0B8FA8-11EE-412E-B29B-E35E430BA0D1}"/>
                  </a:ext>
                </a:extLst>
              </p:cNvPr>
              <p:cNvSpPr/>
              <p:nvPr/>
            </p:nvSpPr>
            <p:spPr>
              <a:xfrm>
                <a:off x="172076" y="3108460"/>
                <a:ext cx="123628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</p:txBody>
          </p:sp>
          <p:sp>
            <p:nvSpPr>
              <p:cNvPr id="386" name="custombase1_value">
                <a:extLst>
                  <a:ext uri="{FF2B5EF4-FFF2-40B4-BE49-F238E27FC236}">
                    <a16:creationId xmlns:a16="http://schemas.microsoft.com/office/drawing/2014/main" id="{60C3E9FA-67DA-489A-A33E-6A780010F069}"/>
                  </a:ext>
                </a:extLst>
              </p:cNvPr>
              <p:cNvSpPr/>
              <p:nvPr/>
            </p:nvSpPr>
            <p:spPr>
              <a:xfrm>
                <a:off x="1571574" y="2700872"/>
                <a:ext cx="45018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118</a:t>
                </a:r>
              </a:p>
            </p:txBody>
          </p:sp>
          <p:sp>
            <p:nvSpPr>
              <p:cNvPr id="388" name="custombase2_value">
                <a:extLst>
                  <a:ext uri="{FF2B5EF4-FFF2-40B4-BE49-F238E27FC236}">
                    <a16:creationId xmlns:a16="http://schemas.microsoft.com/office/drawing/2014/main" id="{57C2FE14-B10D-4C69-B3C3-FF3063392B38}"/>
                  </a:ext>
                </a:extLst>
              </p:cNvPr>
              <p:cNvSpPr/>
              <p:nvPr/>
            </p:nvSpPr>
            <p:spPr>
              <a:xfrm>
                <a:off x="1571574" y="3115604"/>
                <a:ext cx="44903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108</a:t>
                </a:r>
              </a:p>
            </p:txBody>
          </p:sp>
        </p:grpSp>
        <p:sp>
          <p:nvSpPr>
            <p:cNvPr id="389" name="custombase2_value">
              <a:extLst>
                <a:ext uri="{FF2B5EF4-FFF2-40B4-BE49-F238E27FC236}">
                  <a16:creationId xmlns:a16="http://schemas.microsoft.com/office/drawing/2014/main" id="{0AB0B069-5CC9-4855-9C2D-C756B5D6BE10}"/>
                </a:ext>
              </a:extLst>
            </p:cNvPr>
            <p:cNvSpPr/>
            <p:nvPr/>
          </p:nvSpPr>
          <p:spPr>
            <a:xfrm>
              <a:off x="2908042" y="3129252"/>
              <a:ext cx="364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99</a:t>
              </a:r>
            </a:p>
          </p:txBody>
        </p:sp>
        <p:graphicFrame>
          <p:nvGraphicFramePr>
            <p:cNvPr id="390" name="header_chart">
              <a:extLst>
                <a:ext uri="{FF2B5EF4-FFF2-40B4-BE49-F238E27FC236}">
                  <a16:creationId xmlns:a16="http://schemas.microsoft.com/office/drawing/2014/main" id="{BF0E837C-7113-4C07-B285-53A16B1E4C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57638544"/>
                </p:ext>
              </p:extLst>
            </p:nvPr>
          </p:nvGraphicFramePr>
          <p:xfrm>
            <a:off x="281849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6"/>
            </a:graphicData>
          </a:graphic>
        </p:graphicFrame>
        <p:pic>
          <p:nvPicPr>
            <p:cNvPr id="391" name="Graphic 5">
              <a:extLst>
                <a:ext uri="{FF2B5EF4-FFF2-40B4-BE49-F238E27FC236}">
                  <a16:creationId xmlns:a16="http://schemas.microsoft.com/office/drawing/2014/main" id="{5065BFAA-B67A-442F-9E88-C76CB74B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25" y="562094"/>
              <a:ext cx="540000" cy="530525"/>
            </a:xfrm>
            <a:prstGeom prst="rect">
              <a:avLst/>
            </a:prstGeom>
          </p:spPr>
        </p:pic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AD3B1849-7C22-644F-A73D-80F80C61AFD3}"/>
                </a:ext>
              </a:extLst>
            </p:cNvPr>
            <p:cNvSpPr/>
            <p:nvPr/>
          </p:nvSpPr>
          <p:spPr>
            <a:xfrm>
              <a:off x="164172" y="1118482"/>
              <a:ext cx="37577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MODE OF DOING ONLINE BOOKING</a:t>
              </a:r>
            </a:p>
          </p:txBody>
        </p:sp>
        <p:sp>
          <p:nvSpPr>
            <p:cNvPr id="393" name="comments">
              <a:extLst>
                <a:ext uri="{FF2B5EF4-FFF2-40B4-BE49-F238E27FC236}">
                  <a16:creationId xmlns:a16="http://schemas.microsoft.com/office/drawing/2014/main" id="{98535EFA-0BBA-4E7E-A58F-53B50D892C75}"/>
                </a:ext>
              </a:extLst>
            </p:cNvPr>
            <p:cNvSpPr/>
            <p:nvPr/>
          </p:nvSpPr>
          <p:spPr>
            <a:xfrm>
              <a:off x="995474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6" name="use_of_online_review_or_social_media_sites"/>
          <p:cNvGrpSpPr/>
          <p:nvPr/>
        </p:nvGrpSpPr>
        <p:grpSpPr>
          <a:xfrm>
            <a:off x="135080" y="491074"/>
            <a:ext cx="3901626" cy="3215434"/>
            <a:chOff x="8173752" y="491074"/>
            <a:chExt cx="3901626" cy="3215434"/>
          </a:xfrm>
        </p:grpSpPr>
        <p:sp>
          <p:nvSpPr>
            <p:cNvPr id="407" name="Rounded Rectangle 406">
              <a:extLst>
                <a:ext uri="{FF2B5EF4-FFF2-40B4-BE49-F238E27FC236}">
                  <a16:creationId xmlns:a16="http://schemas.microsoft.com/office/drawing/2014/main" id="{0A7E6105-E5F1-8349-AF98-045F0C79A13C}"/>
                </a:ext>
              </a:extLst>
            </p:cNvPr>
            <p:cNvSpPr/>
            <p:nvPr/>
          </p:nvSpPr>
          <p:spPr>
            <a:xfrm>
              <a:off x="8174844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408" name="header_connector">
              <a:extLst>
                <a:ext uri="{FF2B5EF4-FFF2-40B4-BE49-F238E27FC236}">
                  <a16:creationId xmlns:a16="http://schemas.microsoft.com/office/drawing/2014/main" id="{A0D40DF2-1F07-4B48-962C-C168625A0351}"/>
                </a:ext>
              </a:extLst>
            </p:cNvPr>
            <p:cNvCxnSpPr>
              <a:cxnSpLocks/>
            </p:cNvCxnSpPr>
            <p:nvPr/>
          </p:nvCxnSpPr>
          <p:spPr>
            <a:xfrm>
              <a:off x="8173752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Round Same Side Corner Rectangle 408">
              <a:extLst>
                <a:ext uri="{FF2B5EF4-FFF2-40B4-BE49-F238E27FC236}">
                  <a16:creationId xmlns:a16="http://schemas.microsoft.com/office/drawing/2014/main" id="{22E30C37-F895-0547-B147-2626907028E5}"/>
                </a:ext>
              </a:extLst>
            </p:cNvPr>
            <p:cNvSpPr/>
            <p:nvPr/>
          </p:nvSpPr>
          <p:spPr>
            <a:xfrm>
              <a:off x="8173752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410" name="Picture 409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3B6ECD32-EE85-FD43-B1FB-2C56F050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341" y="530131"/>
              <a:ext cx="660400" cy="609600"/>
            </a:xfrm>
            <a:prstGeom prst="rect">
              <a:avLst/>
            </a:prstGeom>
          </p:spPr>
        </p:pic>
        <p:cxnSp>
          <p:nvCxnSpPr>
            <p:cNvPr id="411" name="header_color">
              <a:extLst>
                <a:ext uri="{FF2B5EF4-FFF2-40B4-BE49-F238E27FC236}">
                  <a16:creationId xmlns:a16="http://schemas.microsoft.com/office/drawing/2014/main" id="{7AE714D9-1FBA-1C4C-8DFE-838074F381C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080710" y="841055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2" name="header_chart">
              <a:extLst>
                <a:ext uri="{FF2B5EF4-FFF2-40B4-BE49-F238E27FC236}">
                  <a16:creationId xmlns:a16="http://schemas.microsoft.com/office/drawing/2014/main" id="{6F8154BB-F683-4D54-90A4-D87C7FBD9E20}"/>
                </a:ext>
              </a:extLst>
            </p:cNvPr>
            <p:cNvGraphicFramePr/>
            <p:nvPr/>
          </p:nvGraphicFramePr>
          <p:xfrm>
            <a:off x="8265637" y="491074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8"/>
            </a:graphicData>
          </a:graphic>
        </p:graphicFrame>
        <p:pic>
          <p:nvPicPr>
            <p:cNvPr id="413" name="Graphic 7">
              <a:extLst>
                <a:ext uri="{FF2B5EF4-FFF2-40B4-BE49-F238E27FC236}">
                  <a16:creationId xmlns:a16="http://schemas.microsoft.com/office/drawing/2014/main" id="{2E604DC6-D1A5-4709-B970-324DACD0B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649" y="554955"/>
              <a:ext cx="530525" cy="540000"/>
            </a:xfrm>
            <a:prstGeom prst="rect">
              <a:avLst/>
            </a:prstGeom>
          </p:spPr>
        </p:pic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09318020-FCFE-8D4A-8974-53C20E590FC0}"/>
                </a:ext>
              </a:extLst>
            </p:cNvPr>
            <p:cNvSpPr/>
            <p:nvPr/>
          </p:nvSpPr>
          <p:spPr>
            <a:xfrm>
              <a:off x="8188752" y="1135521"/>
              <a:ext cx="38866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USED ONLINE REVIEW OR SOCIAL MEDIA SITES FOR CHOOSING OUTLET</a:t>
              </a:r>
            </a:p>
          </p:txBody>
        </p:sp>
        <p:sp>
          <p:nvSpPr>
            <p:cNvPr id="415" name="comments">
              <a:extLst>
                <a:ext uri="{FF2B5EF4-FFF2-40B4-BE49-F238E27FC236}">
                  <a16:creationId xmlns:a16="http://schemas.microsoft.com/office/drawing/2014/main" id="{11D25844-3199-4C65-A30E-F0FD9D62B9AC}"/>
                </a:ext>
              </a:extLst>
            </p:cNvPr>
            <p:cNvSpPr/>
            <p:nvPr/>
          </p:nvSpPr>
          <p:spPr>
            <a:xfrm>
              <a:off x="9023395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416" name="header_color1">
              <a:extLst>
                <a:ext uri="{FF2B5EF4-FFF2-40B4-BE49-F238E27FC236}">
                  <a16:creationId xmlns:a16="http://schemas.microsoft.com/office/drawing/2014/main" id="{E9989C0A-BA2D-4C8C-971B-B8EBDC1C038E}"/>
                </a:ext>
              </a:extLst>
            </p:cNvPr>
            <p:cNvCxnSpPr/>
            <p:nvPr/>
          </p:nvCxnSpPr>
          <p:spPr>
            <a:xfrm>
              <a:off x="10381545" y="2453638"/>
              <a:ext cx="486481" cy="0"/>
            </a:xfrm>
            <a:prstGeom prst="line">
              <a:avLst/>
            </a:prstGeom>
            <a:ln w="19050">
              <a:solidFill>
                <a:srgbClr val="C47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custombase1_text">
              <a:extLst>
                <a:ext uri="{FF2B5EF4-FFF2-40B4-BE49-F238E27FC236}">
                  <a16:creationId xmlns:a16="http://schemas.microsoft.com/office/drawing/2014/main" id="{6FC11425-B9D0-47CA-9545-EFAE7C556953}"/>
                </a:ext>
              </a:extLst>
            </p:cNvPr>
            <p:cNvSpPr/>
            <p:nvPr/>
          </p:nvSpPr>
          <p:spPr>
            <a:xfrm>
              <a:off x="10250350" y="1463005"/>
              <a:ext cx="143687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1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8" name="custombase1_value">
              <a:extLst>
                <a:ext uri="{FF2B5EF4-FFF2-40B4-BE49-F238E27FC236}">
                  <a16:creationId xmlns:a16="http://schemas.microsoft.com/office/drawing/2014/main" id="{980F91E4-65CC-4EAE-96D3-FCC183C7FEA1}"/>
                </a:ext>
              </a:extLst>
            </p:cNvPr>
            <p:cNvSpPr/>
            <p:nvPr/>
          </p:nvSpPr>
          <p:spPr>
            <a:xfrm>
              <a:off x="10295866" y="1990918"/>
              <a:ext cx="4251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83</a:t>
              </a:r>
            </a:p>
          </p:txBody>
        </p:sp>
        <p:sp>
          <p:nvSpPr>
            <p:cNvPr id="419" name="custombase2_text">
              <a:extLst>
                <a:ext uri="{FF2B5EF4-FFF2-40B4-BE49-F238E27FC236}">
                  <a16:creationId xmlns:a16="http://schemas.microsoft.com/office/drawing/2014/main" id="{08BB5EBE-4AE0-453B-B8F8-795F73C30673}"/>
                </a:ext>
              </a:extLst>
            </p:cNvPr>
            <p:cNvSpPr/>
            <p:nvPr/>
          </p:nvSpPr>
          <p:spPr>
            <a:xfrm>
              <a:off x="10301787" y="2516371"/>
              <a:ext cx="143687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11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0" name="custombase2_value">
              <a:extLst>
                <a:ext uri="{FF2B5EF4-FFF2-40B4-BE49-F238E27FC236}">
                  <a16:creationId xmlns:a16="http://schemas.microsoft.com/office/drawing/2014/main" id="{941E7FE7-46AE-4DF0-832B-44682D855947}"/>
                </a:ext>
              </a:extLst>
            </p:cNvPr>
            <p:cNvSpPr/>
            <p:nvPr/>
          </p:nvSpPr>
          <p:spPr>
            <a:xfrm>
              <a:off x="10291762" y="2969014"/>
              <a:ext cx="5453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0" i="0" u="none" strike="noStrike" kern="1200" baseline="0">
                  <a:solidFill>
                    <a:srgbClr val="333E48">
                      <a:lumMod val="50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120</a:t>
              </a:r>
            </a:p>
          </p:txBody>
        </p:sp>
        <p:graphicFrame>
          <p:nvGraphicFramePr>
            <p:cNvPr id="421" name="chart">
              <a:extLst>
                <a:ext uri="{FF2B5EF4-FFF2-40B4-BE49-F238E27FC236}">
                  <a16:creationId xmlns:a16="http://schemas.microsoft.com/office/drawing/2014/main" id="{0DD954BE-81DB-4121-8E8C-95CE60901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84918659"/>
                </p:ext>
              </p:extLst>
            </p:nvPr>
          </p:nvGraphicFramePr>
          <p:xfrm>
            <a:off x="8320294" y="1500158"/>
            <a:ext cx="1866738" cy="22063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0"/>
            </a:graphicData>
          </a:graphic>
        </p:graphicFrame>
        <p:sp>
          <p:nvSpPr>
            <p:cNvPr id="422" name="chart_value">
              <a:extLst>
                <a:ext uri="{FF2B5EF4-FFF2-40B4-BE49-F238E27FC236}">
                  <a16:creationId xmlns:a16="http://schemas.microsoft.com/office/drawing/2014/main" id="{E3C61818-4289-4FC7-B076-4FB5E2A01FB4}"/>
                </a:ext>
              </a:extLst>
            </p:cNvPr>
            <p:cNvSpPr/>
            <p:nvPr/>
          </p:nvSpPr>
          <p:spPr>
            <a:xfrm>
              <a:off x="8980520" y="2376242"/>
              <a:ext cx="646623" cy="286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2.7%</a:t>
              </a:r>
            </a:p>
          </p:txBody>
        </p:sp>
        <p:sp>
          <p:nvSpPr>
            <p:cNvPr id="423" name="Arc 422">
              <a:extLst>
                <a:ext uri="{FF2B5EF4-FFF2-40B4-BE49-F238E27FC236}">
                  <a16:creationId xmlns:a16="http://schemas.microsoft.com/office/drawing/2014/main" id="{8AB80ED5-231D-4FC7-B51E-438B2A8013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1686" y="2014159"/>
              <a:ext cx="998548" cy="1005840"/>
            </a:xfrm>
            <a:prstGeom prst="arc">
              <a:avLst>
                <a:gd name="adj1" fmla="val 10829988"/>
                <a:gd name="adj2" fmla="val 10805609"/>
              </a:avLst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3" name="decision_made_with_time_left_before_arrival">
            <a:extLst>
              <a:ext uri="{FF2B5EF4-FFF2-40B4-BE49-F238E27FC236}">
                <a16:creationId xmlns:a16="http://schemas.microsoft.com/office/drawing/2014/main" id="{871836C0-B9E7-487F-970E-AE6E743F30AB}"/>
              </a:ext>
            </a:extLst>
          </p:cNvPr>
          <p:cNvGrpSpPr/>
          <p:nvPr/>
        </p:nvGrpSpPr>
        <p:grpSpPr>
          <a:xfrm>
            <a:off x="58337" y="525910"/>
            <a:ext cx="4228435" cy="3007297"/>
            <a:chOff x="58337" y="525910"/>
            <a:chExt cx="4228435" cy="3007297"/>
          </a:xfrm>
        </p:grpSpPr>
        <p:sp>
          <p:nvSpPr>
            <p:cNvPr id="330" name="Rounded Rectangle 329">
              <a:extLst>
                <a:ext uri="{FF2B5EF4-FFF2-40B4-BE49-F238E27FC236}">
                  <a16:creationId xmlns:a16="http://schemas.microsoft.com/office/drawing/2014/main" id="{4A68E44C-F917-9F45-85C1-12CCE58C3620}"/>
                </a:ext>
              </a:extLst>
            </p:cNvPr>
            <p:cNvSpPr/>
            <p:nvPr/>
          </p:nvSpPr>
          <p:spPr>
            <a:xfrm>
              <a:off x="133743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15.67 Minutes</a:t>
              </a:r>
            </a:p>
          </p:txBody>
        </p:sp>
        <p:cxnSp>
          <p:nvCxnSpPr>
            <p:cNvPr id="331" name="header_connector">
              <a:extLst>
                <a:ext uri="{FF2B5EF4-FFF2-40B4-BE49-F238E27FC236}">
                  <a16:creationId xmlns:a16="http://schemas.microsoft.com/office/drawing/2014/main" id="{14AD6726-700D-434B-B1A9-118EE10627A3}"/>
                </a:ext>
              </a:extLst>
            </p:cNvPr>
            <p:cNvCxnSpPr>
              <a:cxnSpLocks/>
            </p:cNvCxnSpPr>
            <p:nvPr/>
          </p:nvCxnSpPr>
          <p:spPr>
            <a:xfrm>
              <a:off x="133744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Round Same Side Corner Rectangle 331">
              <a:extLst>
                <a:ext uri="{FF2B5EF4-FFF2-40B4-BE49-F238E27FC236}">
                  <a16:creationId xmlns:a16="http://schemas.microsoft.com/office/drawing/2014/main" id="{5349911C-33F6-C44A-B9EA-1D0CE79DD084}"/>
                </a:ext>
              </a:extLst>
            </p:cNvPr>
            <p:cNvSpPr/>
            <p:nvPr/>
          </p:nvSpPr>
          <p:spPr>
            <a:xfrm>
              <a:off x="133744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333" name="Picture 332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26425231-2C78-FE4A-9209-FA6F1133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33" y="530131"/>
              <a:ext cx="660400" cy="609600"/>
            </a:xfrm>
            <a:prstGeom prst="rect">
              <a:avLst/>
            </a:prstGeom>
          </p:spPr>
        </p:pic>
        <p:cxnSp>
          <p:nvCxnSpPr>
            <p:cNvPr id="334" name="header_color">
              <a:extLst>
                <a:ext uri="{FF2B5EF4-FFF2-40B4-BE49-F238E27FC236}">
                  <a16:creationId xmlns:a16="http://schemas.microsoft.com/office/drawing/2014/main" id="{6927BADA-CA84-7B47-BAE0-D233471D47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422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header_text">
              <a:extLst>
                <a:ext uri="{FF2B5EF4-FFF2-40B4-BE49-F238E27FC236}">
                  <a16:creationId xmlns:a16="http://schemas.microsoft.com/office/drawing/2014/main" id="{AD3B1849-7C22-644F-A73D-80F80C61AFD3}"/>
                </a:ext>
              </a:extLst>
            </p:cNvPr>
            <p:cNvSpPr/>
            <p:nvPr/>
          </p:nvSpPr>
          <p:spPr>
            <a:xfrm>
              <a:off x="58337" y="1121385"/>
              <a:ext cx="422843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DECISION MADE WITH TIME LEFT BEFORE ARRIVAL</a:t>
              </a:r>
            </a:p>
          </p:txBody>
        </p:sp>
        <p:sp>
          <p:nvSpPr>
            <p:cNvPr id="336" name="custombase0_text">
              <a:extLst>
                <a:ext uri="{FF2B5EF4-FFF2-40B4-BE49-F238E27FC236}">
                  <a16:creationId xmlns:a16="http://schemas.microsoft.com/office/drawing/2014/main" id="{51E75F55-2056-412B-977E-B05E2B294D4C}"/>
                </a:ext>
              </a:extLst>
            </p:cNvPr>
            <p:cNvSpPr txBox="1"/>
            <p:nvPr/>
          </p:nvSpPr>
          <p:spPr>
            <a:xfrm>
              <a:off x="154832" y="2817574"/>
              <a:ext cx="20642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Average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37" name="header_color1">
              <a:extLst>
                <a:ext uri="{FF2B5EF4-FFF2-40B4-BE49-F238E27FC236}">
                  <a16:creationId xmlns:a16="http://schemas.microsoft.com/office/drawing/2014/main" id="{78BD355F-8E9C-4522-A36B-51643CA80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219" y="2701742"/>
              <a:ext cx="1165194" cy="12708"/>
            </a:xfrm>
            <a:prstGeom prst="line">
              <a:avLst/>
            </a:prstGeom>
            <a:ln w="19050">
              <a:solidFill>
                <a:srgbClr val="DE68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custombase1_text">
              <a:extLst>
                <a:ext uri="{FF2B5EF4-FFF2-40B4-BE49-F238E27FC236}">
                  <a16:creationId xmlns:a16="http://schemas.microsoft.com/office/drawing/2014/main" id="{09D0CBAB-17E5-4EEC-B47F-F949EC5FBB0A}"/>
                </a:ext>
              </a:extLst>
            </p:cNvPr>
            <p:cNvSpPr txBox="1"/>
            <p:nvPr/>
          </p:nvSpPr>
          <p:spPr>
            <a:xfrm>
              <a:off x="2280994" y="1702045"/>
              <a:ext cx="1528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9" name="custombase2_text">
              <a:extLst>
                <a:ext uri="{FF2B5EF4-FFF2-40B4-BE49-F238E27FC236}">
                  <a16:creationId xmlns:a16="http://schemas.microsoft.com/office/drawing/2014/main" id="{A28A2238-B403-4E0B-BB47-F00E72BCF5F3}"/>
                </a:ext>
              </a:extLst>
            </p:cNvPr>
            <p:cNvSpPr txBox="1"/>
            <p:nvPr/>
          </p:nvSpPr>
          <p:spPr>
            <a:xfrm>
              <a:off x="2296512" y="2614757"/>
              <a:ext cx="152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40" name="Picture 339">
              <a:extLst>
                <a:ext uri="{FF2B5EF4-FFF2-40B4-BE49-F238E27FC236}">
                  <a16:creationId xmlns:a16="http://schemas.microsoft.com/office/drawing/2014/main" id="{909B45B3-2E9C-46EB-90D6-B575C1356951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266" y="1396934"/>
              <a:ext cx="289958" cy="2136273"/>
            </a:xfrm>
            <a:prstGeom prst="rect">
              <a:avLst/>
            </a:prstGeom>
          </p:spPr>
        </p:pic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09BA158-2173-48D8-A01D-0206FA8AC86E}"/>
                </a:ext>
              </a:extLst>
            </p:cNvPr>
            <p:cNvCxnSpPr/>
            <p:nvPr/>
          </p:nvCxnSpPr>
          <p:spPr>
            <a:xfrm>
              <a:off x="2498690" y="2506296"/>
              <a:ext cx="10916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2" name="header_chart">
              <a:extLst>
                <a:ext uri="{FF2B5EF4-FFF2-40B4-BE49-F238E27FC236}">
                  <a16:creationId xmlns:a16="http://schemas.microsoft.com/office/drawing/2014/main" id="{52352767-FE89-4842-9A24-647CDC8E6E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18799899"/>
                </p:ext>
              </p:extLst>
            </p:nvPr>
          </p:nvGraphicFramePr>
          <p:xfrm>
            <a:off x="281849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1"/>
            </a:graphicData>
          </a:graphic>
        </p:graphicFrame>
        <p:pic>
          <p:nvPicPr>
            <p:cNvPr id="343" name="Graphic 3">
              <a:extLst>
                <a:ext uri="{FF2B5EF4-FFF2-40B4-BE49-F238E27FC236}">
                  <a16:creationId xmlns:a16="http://schemas.microsoft.com/office/drawing/2014/main" id="{DFA0475F-0A6F-4A92-A29B-DCC4FB154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42" y="547315"/>
              <a:ext cx="540000" cy="540000"/>
            </a:xfrm>
            <a:prstGeom prst="rect">
              <a:avLst/>
            </a:prstGeom>
          </p:spPr>
        </p:pic>
        <p:sp>
          <p:nvSpPr>
            <p:cNvPr id="344" name="comments">
              <a:extLst>
                <a:ext uri="{FF2B5EF4-FFF2-40B4-BE49-F238E27FC236}">
                  <a16:creationId xmlns:a16="http://schemas.microsoft.com/office/drawing/2014/main" id="{097177EF-DB73-4738-8F90-FD848C770AF4}"/>
                </a:ext>
              </a:extLst>
            </p:cNvPr>
            <p:cNvSpPr/>
            <p:nvPr/>
          </p:nvSpPr>
          <p:spPr>
            <a:xfrm>
              <a:off x="995474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EC8AFC28-1394-4372-855C-975F6462D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7" y="1516792"/>
              <a:ext cx="1142796" cy="1142796"/>
            </a:xfrm>
            <a:prstGeom prst="rect">
              <a:avLst/>
            </a:prstGeom>
          </p:spPr>
        </p:pic>
        <p:sp>
          <p:nvSpPr>
            <p:cNvPr id="458" name="custombase1_value">
              <a:extLst>
                <a:ext uri="{FF2B5EF4-FFF2-40B4-BE49-F238E27FC236}">
                  <a16:creationId xmlns:a16="http://schemas.microsoft.com/office/drawing/2014/main" id="{A739AFF7-AD49-4107-B486-F5C2A4C5582E}"/>
                </a:ext>
              </a:extLst>
            </p:cNvPr>
            <p:cNvSpPr txBox="1"/>
            <p:nvPr/>
          </p:nvSpPr>
          <p:spPr>
            <a:xfrm>
              <a:off x="2316351" y="1854895"/>
              <a:ext cx="152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ctr">
                <a:defRPr/>
              </a:pPr>
              <a:endParaRPr lang="en-IN" sz="10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lvl="0" fontAlgn="ctr">
                <a:defRPr/>
              </a:pPr>
              <a:r>
                <a:rPr lang="en-IN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17.67</a:t>
              </a:r>
              <a:r>
                <a:rPr lang="en-IN" sz="10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 </a:t>
              </a:r>
              <a:r>
                <a:rPr lang="en-IN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Minutes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9" name="custombase2_value">
              <a:extLst>
                <a:ext uri="{FF2B5EF4-FFF2-40B4-BE49-F238E27FC236}">
                  <a16:creationId xmlns:a16="http://schemas.microsoft.com/office/drawing/2014/main" id="{EEDF279D-623F-45B5-AFB7-52A7E7CFB759}"/>
                </a:ext>
              </a:extLst>
            </p:cNvPr>
            <p:cNvSpPr txBox="1"/>
            <p:nvPr/>
          </p:nvSpPr>
          <p:spPr>
            <a:xfrm>
              <a:off x="2283154" y="2803393"/>
              <a:ext cx="152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ctr">
                <a:defRPr/>
              </a:pPr>
              <a:endParaRPr lang="en-IN" sz="10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lvl="0" fontAlgn="ctr">
                <a:defRPr/>
              </a:pPr>
              <a:r>
                <a:rPr lang="en-IN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17.67</a:t>
              </a:r>
              <a:r>
                <a:rPr lang="en-IN" sz="10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 </a:t>
              </a:r>
              <a:r>
                <a:rPr lang="en-IN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Minutes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0" name="custombase0_value">
              <a:extLst>
                <a:ext uri="{FF2B5EF4-FFF2-40B4-BE49-F238E27FC236}">
                  <a16:creationId xmlns:a16="http://schemas.microsoft.com/office/drawing/2014/main" id="{4F684D5F-C5C8-45B6-A344-7192807A3D60}"/>
                </a:ext>
              </a:extLst>
            </p:cNvPr>
            <p:cNvSpPr txBox="1"/>
            <p:nvPr/>
          </p:nvSpPr>
          <p:spPr>
            <a:xfrm>
              <a:off x="657664" y="2908977"/>
              <a:ext cx="152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ctr">
                <a:defRPr/>
              </a:pPr>
              <a:endParaRPr lang="en-IN" sz="10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lvl="0" fontAlgn="ctr">
                <a:defRPr/>
              </a:pPr>
              <a:r>
                <a:rPr lang="en-IN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17.67</a:t>
              </a:r>
              <a:r>
                <a:rPr lang="en-IN" sz="10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 </a:t>
              </a:r>
              <a:r>
                <a:rPr lang="en-IN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Minutes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4" name="distance_travelled">
            <a:extLst>
              <a:ext uri="{FF2B5EF4-FFF2-40B4-BE49-F238E27FC236}">
                <a16:creationId xmlns:a16="http://schemas.microsoft.com/office/drawing/2014/main" id="{C0759291-A885-41C9-B4F2-46B13ACDD833}"/>
              </a:ext>
            </a:extLst>
          </p:cNvPr>
          <p:cNvGrpSpPr/>
          <p:nvPr/>
        </p:nvGrpSpPr>
        <p:grpSpPr>
          <a:xfrm>
            <a:off x="74430" y="497809"/>
            <a:ext cx="4249381" cy="3016361"/>
            <a:chOff x="74430" y="497809"/>
            <a:chExt cx="4249381" cy="3016361"/>
          </a:xfrm>
        </p:grpSpPr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E7970ADE-EB35-6F4E-A563-17543FD84813}"/>
                </a:ext>
              </a:extLst>
            </p:cNvPr>
            <p:cNvSpPr/>
            <p:nvPr/>
          </p:nvSpPr>
          <p:spPr>
            <a:xfrm>
              <a:off x="130486" y="56217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92" name="header_connector">
              <a:extLst>
                <a:ext uri="{FF2B5EF4-FFF2-40B4-BE49-F238E27FC236}">
                  <a16:creationId xmlns:a16="http://schemas.microsoft.com/office/drawing/2014/main" id="{8B6E1CF7-8571-D546-9D40-60DDACA8AA09}"/>
                </a:ext>
              </a:extLst>
            </p:cNvPr>
            <p:cNvCxnSpPr>
              <a:cxnSpLocks/>
            </p:cNvCxnSpPr>
            <p:nvPr/>
          </p:nvCxnSpPr>
          <p:spPr>
            <a:xfrm>
              <a:off x="130484" y="1125330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Round Same Side Corner Rectangle 292">
              <a:extLst>
                <a:ext uri="{FF2B5EF4-FFF2-40B4-BE49-F238E27FC236}">
                  <a16:creationId xmlns:a16="http://schemas.microsoft.com/office/drawing/2014/main" id="{8AE625C1-227B-F64B-80FC-6B5ED7FAB466}"/>
                </a:ext>
              </a:extLst>
            </p:cNvPr>
            <p:cNvSpPr/>
            <p:nvPr/>
          </p:nvSpPr>
          <p:spPr>
            <a:xfrm>
              <a:off x="130484" y="557490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94" name="Picture 29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6ADA281-CAF7-D843-A264-DA5E0DF9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73" y="536610"/>
              <a:ext cx="660400" cy="609600"/>
            </a:xfrm>
            <a:prstGeom prst="rect">
              <a:avLst/>
            </a:prstGeom>
          </p:spPr>
        </p:pic>
        <p:cxnSp>
          <p:nvCxnSpPr>
            <p:cNvPr id="295" name="header_color">
              <a:extLst>
                <a:ext uri="{FF2B5EF4-FFF2-40B4-BE49-F238E27FC236}">
                  <a16:creationId xmlns:a16="http://schemas.microsoft.com/office/drawing/2014/main" id="{36482A2D-4CE8-D240-B3DC-BEC84C67AFB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076" y="833594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header_text">
              <a:extLst>
                <a:ext uri="{FF2B5EF4-FFF2-40B4-BE49-F238E27FC236}">
                  <a16:creationId xmlns:a16="http://schemas.microsoft.com/office/drawing/2014/main" id="{7BF74026-E9BC-2F4B-B0D3-CE7797CBE02A}"/>
                </a:ext>
              </a:extLst>
            </p:cNvPr>
            <p:cNvSpPr/>
            <p:nvPr/>
          </p:nvSpPr>
          <p:spPr>
            <a:xfrm>
              <a:off x="74430" y="1134641"/>
              <a:ext cx="424938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DISTANCE TRAVELLED TO REACH OUTLET/ STORE</a:t>
              </a:r>
            </a:p>
          </p:txBody>
        </p:sp>
        <p:sp>
          <p:nvSpPr>
            <p:cNvPr id="297" name="custombase0_text">
              <a:extLst>
                <a:ext uri="{FF2B5EF4-FFF2-40B4-BE49-F238E27FC236}">
                  <a16:creationId xmlns:a16="http://schemas.microsoft.com/office/drawing/2014/main" id="{FC981437-C082-4CC2-8607-15A7485909EF}"/>
                </a:ext>
              </a:extLst>
            </p:cNvPr>
            <p:cNvSpPr txBox="1"/>
            <p:nvPr/>
          </p:nvSpPr>
          <p:spPr>
            <a:xfrm>
              <a:off x="123063" y="2701935"/>
              <a:ext cx="20642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Average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04" name="header_color1">
              <a:extLst>
                <a:ext uri="{FF2B5EF4-FFF2-40B4-BE49-F238E27FC236}">
                  <a16:creationId xmlns:a16="http://schemas.microsoft.com/office/drawing/2014/main" id="{20C73AE2-770E-4BD6-A1AD-98B77949C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" y="2533651"/>
              <a:ext cx="1165194" cy="12708"/>
            </a:xfrm>
            <a:prstGeom prst="line">
              <a:avLst/>
            </a:prstGeom>
            <a:ln w="19050">
              <a:solidFill>
                <a:srgbClr val="DE68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ustombase1_text">
              <a:extLst>
                <a:ext uri="{FF2B5EF4-FFF2-40B4-BE49-F238E27FC236}">
                  <a16:creationId xmlns:a16="http://schemas.microsoft.com/office/drawing/2014/main" id="{AE282829-B108-44EC-B979-139DE14A0707}"/>
                </a:ext>
              </a:extLst>
            </p:cNvPr>
            <p:cNvSpPr txBox="1"/>
            <p:nvPr/>
          </p:nvSpPr>
          <p:spPr>
            <a:xfrm>
              <a:off x="2389383" y="1602504"/>
              <a:ext cx="152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7" name="custombase2_text">
              <a:extLst>
                <a:ext uri="{FF2B5EF4-FFF2-40B4-BE49-F238E27FC236}">
                  <a16:creationId xmlns:a16="http://schemas.microsoft.com/office/drawing/2014/main" id="{E9D55FFE-01DE-45F6-9258-F0F90E97BC88}"/>
                </a:ext>
              </a:extLst>
            </p:cNvPr>
            <p:cNvSpPr txBox="1"/>
            <p:nvPr/>
          </p:nvSpPr>
          <p:spPr>
            <a:xfrm>
              <a:off x="2389383" y="2561612"/>
              <a:ext cx="152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</a:t>
              </a:r>
            </a:p>
          </p:txBody>
        </p:sp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49B6E4B8-E24D-4431-8811-FB0E936B577C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579" y="1228362"/>
              <a:ext cx="289958" cy="2136273"/>
            </a:xfrm>
            <a:prstGeom prst="rect">
              <a:avLst/>
            </a:prstGeom>
          </p:spPr>
        </p:pic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446D00C8-FA7D-40A2-AE32-2CCD0A4B6333}"/>
                </a:ext>
              </a:extLst>
            </p:cNvPr>
            <p:cNvCxnSpPr/>
            <p:nvPr/>
          </p:nvCxnSpPr>
          <p:spPr>
            <a:xfrm>
              <a:off x="2485042" y="2357106"/>
              <a:ext cx="10916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14" name="header_chart">
              <a:extLst>
                <a:ext uri="{FF2B5EF4-FFF2-40B4-BE49-F238E27FC236}">
                  <a16:creationId xmlns:a16="http://schemas.microsoft.com/office/drawing/2014/main" id="{198E3ADA-F5B4-4673-9C65-B7B7C6C81A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76074340"/>
                </p:ext>
              </p:extLst>
            </p:nvPr>
          </p:nvGraphicFramePr>
          <p:xfrm>
            <a:off x="216088" y="49780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4"/>
            </a:graphicData>
          </a:graphic>
        </p:graphicFrame>
        <p:pic>
          <p:nvPicPr>
            <p:cNvPr id="316" name="Graphic 120">
              <a:extLst>
                <a:ext uri="{FF2B5EF4-FFF2-40B4-BE49-F238E27FC236}">
                  <a16:creationId xmlns:a16="http://schemas.microsoft.com/office/drawing/2014/main" id="{D6EB5395-744E-4D95-B9B9-210447EDB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53" y="562348"/>
              <a:ext cx="540000" cy="540000"/>
            </a:xfrm>
            <a:prstGeom prst="rect">
              <a:avLst/>
            </a:prstGeom>
          </p:spPr>
        </p:pic>
        <p:sp>
          <p:nvSpPr>
            <p:cNvPr id="327" name="comments">
              <a:extLst>
                <a:ext uri="{FF2B5EF4-FFF2-40B4-BE49-F238E27FC236}">
                  <a16:creationId xmlns:a16="http://schemas.microsoft.com/office/drawing/2014/main" id="{F6B3F830-0FB5-4262-8845-D6EA18B7E610}"/>
                </a:ext>
              </a:extLst>
            </p:cNvPr>
            <p:cNvSpPr/>
            <p:nvPr/>
          </p:nvSpPr>
          <p:spPr>
            <a:xfrm>
              <a:off x="981826" y="579880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328" name="Picture 327">
              <a:extLst>
                <a:ext uri="{FF2B5EF4-FFF2-40B4-BE49-F238E27FC236}">
                  <a16:creationId xmlns:a16="http://schemas.microsoft.com/office/drawing/2014/main" id="{C690F46E-7A02-4A87-B2F6-D865B639C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87" y="1423823"/>
              <a:ext cx="1079297" cy="1079297"/>
            </a:xfrm>
            <a:prstGeom prst="rect">
              <a:avLst/>
            </a:prstGeom>
          </p:spPr>
        </p:pic>
        <p:sp>
          <p:nvSpPr>
            <p:cNvPr id="461" name="custombase1_value">
              <a:extLst>
                <a:ext uri="{FF2B5EF4-FFF2-40B4-BE49-F238E27FC236}">
                  <a16:creationId xmlns:a16="http://schemas.microsoft.com/office/drawing/2014/main" id="{51FB5377-C131-4FD7-ADD4-4DC10C05D731}"/>
                </a:ext>
              </a:extLst>
            </p:cNvPr>
            <p:cNvSpPr txBox="1"/>
            <p:nvPr/>
          </p:nvSpPr>
          <p:spPr>
            <a:xfrm>
              <a:off x="2405293" y="1815086"/>
              <a:ext cx="1382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4.1 Miles</a:t>
              </a:r>
            </a:p>
          </p:txBody>
        </p:sp>
        <p:sp>
          <p:nvSpPr>
            <p:cNvPr id="462" name="custombase2_value">
              <a:extLst>
                <a:ext uri="{FF2B5EF4-FFF2-40B4-BE49-F238E27FC236}">
                  <a16:creationId xmlns:a16="http://schemas.microsoft.com/office/drawing/2014/main" id="{659A6E72-948E-46A7-BCBE-5A46EA538E62}"/>
                </a:ext>
              </a:extLst>
            </p:cNvPr>
            <p:cNvSpPr txBox="1"/>
            <p:nvPr/>
          </p:nvSpPr>
          <p:spPr>
            <a:xfrm>
              <a:off x="2421610" y="2798279"/>
              <a:ext cx="1528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ctr">
                <a:defRPr/>
              </a:pPr>
              <a:r>
                <a:rPr lang="en-IN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3.7 Miles</a:t>
              </a:r>
            </a:p>
          </p:txBody>
        </p:sp>
        <p:sp>
          <p:nvSpPr>
            <p:cNvPr id="463" name="custombase0_value">
              <a:extLst>
                <a:ext uri="{FF2B5EF4-FFF2-40B4-BE49-F238E27FC236}">
                  <a16:creationId xmlns:a16="http://schemas.microsoft.com/office/drawing/2014/main" id="{197465AE-50BC-48E6-8484-09396FCE1D25}"/>
                </a:ext>
              </a:extLst>
            </p:cNvPr>
            <p:cNvSpPr txBox="1"/>
            <p:nvPr/>
          </p:nvSpPr>
          <p:spPr>
            <a:xfrm>
              <a:off x="728134" y="2883207"/>
              <a:ext cx="1528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ctr">
                <a:defRPr/>
              </a:pPr>
              <a:r>
                <a:rPr lang="en-IN" sz="14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3.7 Miles</a:t>
              </a:r>
            </a:p>
          </p:txBody>
        </p:sp>
      </p:grpSp>
      <p:grpSp>
        <p:nvGrpSpPr>
          <p:cNvPr id="57" name="mode_of_reservation">
            <a:extLst>
              <a:ext uri="{FF2B5EF4-FFF2-40B4-BE49-F238E27FC236}">
                <a16:creationId xmlns:a16="http://schemas.microsoft.com/office/drawing/2014/main" id="{3D8B2237-7CFB-49E5-8B5A-C334C6894FFA}"/>
              </a:ext>
            </a:extLst>
          </p:cNvPr>
          <p:cNvGrpSpPr/>
          <p:nvPr/>
        </p:nvGrpSpPr>
        <p:grpSpPr>
          <a:xfrm>
            <a:off x="138448" y="525910"/>
            <a:ext cx="4037281" cy="3081274"/>
            <a:chOff x="138448" y="525910"/>
            <a:chExt cx="4037281" cy="3081274"/>
          </a:xfrm>
        </p:grpSpPr>
        <p:sp>
          <p:nvSpPr>
            <p:cNvPr id="349" name="Rounded Rectangle 348">
              <a:extLst>
                <a:ext uri="{FF2B5EF4-FFF2-40B4-BE49-F238E27FC236}">
                  <a16:creationId xmlns:a16="http://schemas.microsoft.com/office/drawing/2014/main" id="{132E15F3-DF1A-CD4A-BB60-4AFA9A4424D9}"/>
                </a:ext>
              </a:extLst>
            </p:cNvPr>
            <p:cNvSpPr/>
            <p:nvPr/>
          </p:nvSpPr>
          <p:spPr>
            <a:xfrm>
              <a:off x="138448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350" name="header_connector">
              <a:extLst>
                <a:ext uri="{FF2B5EF4-FFF2-40B4-BE49-F238E27FC236}">
                  <a16:creationId xmlns:a16="http://schemas.microsoft.com/office/drawing/2014/main" id="{61F1CA14-366F-FC40-807E-6193DD3226B2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9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Round Same Side Corner Rectangle 350">
              <a:extLst>
                <a:ext uri="{FF2B5EF4-FFF2-40B4-BE49-F238E27FC236}">
                  <a16:creationId xmlns:a16="http://schemas.microsoft.com/office/drawing/2014/main" id="{ADEC0AC0-218C-C34C-AEAD-7931172804E2}"/>
                </a:ext>
              </a:extLst>
            </p:cNvPr>
            <p:cNvSpPr/>
            <p:nvPr/>
          </p:nvSpPr>
          <p:spPr>
            <a:xfrm>
              <a:off x="138449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352" name="Picture 35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3BEDA2F-ED3F-5841-A4F3-75C3B167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530131"/>
              <a:ext cx="660400" cy="609600"/>
            </a:xfrm>
            <a:prstGeom prst="rect">
              <a:avLst/>
            </a:prstGeom>
          </p:spPr>
        </p:pic>
        <p:cxnSp>
          <p:nvCxnSpPr>
            <p:cNvPr id="353" name="header_color">
              <a:extLst>
                <a:ext uri="{FF2B5EF4-FFF2-40B4-BE49-F238E27FC236}">
                  <a16:creationId xmlns:a16="http://schemas.microsoft.com/office/drawing/2014/main" id="{3F740990-988F-BE46-9F42-A8330C1BCF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54" name="chart">
              <a:extLst>
                <a:ext uri="{FF2B5EF4-FFF2-40B4-BE49-F238E27FC236}">
                  <a16:creationId xmlns:a16="http://schemas.microsoft.com/office/drawing/2014/main" id="{D8B9EAAD-C607-4D5B-924E-0C4704ED44E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8442730"/>
                </p:ext>
              </p:extLst>
            </p:nvPr>
          </p:nvGraphicFramePr>
          <p:xfrm>
            <a:off x="231239" y="1344029"/>
            <a:ext cx="1642931" cy="22631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7"/>
            </a:graphicData>
          </a:graphic>
        </p:graphicFrame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D3CE844F-C46B-4775-9305-DCDC8E2643B6}"/>
                </a:ext>
              </a:extLst>
            </p:cNvPr>
            <p:cNvSpPr txBox="1"/>
            <p:nvPr/>
          </p:nvSpPr>
          <p:spPr>
            <a:xfrm>
              <a:off x="1993978" y="1290262"/>
              <a:ext cx="2145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Called Restaurant Directly</a:t>
              </a:r>
            </a:p>
          </p:txBody>
        </p:sp>
        <p:cxnSp>
          <p:nvCxnSpPr>
            <p:cNvPr id="356" name="header_color1">
              <a:extLst>
                <a:ext uri="{FF2B5EF4-FFF2-40B4-BE49-F238E27FC236}">
                  <a16:creationId xmlns:a16="http://schemas.microsoft.com/office/drawing/2014/main" id="{66D72728-9B8B-4F99-A1E4-CA6AE903FD6A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78" y="1372309"/>
              <a:ext cx="0" cy="606049"/>
            </a:xfrm>
            <a:prstGeom prst="line">
              <a:avLst/>
            </a:prstGeom>
            <a:ln w="38100">
              <a:solidFill>
                <a:srgbClr val="DE68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45365AE9-3B1E-4CF3-8149-257F1DD7BE49}"/>
                </a:ext>
              </a:extLst>
            </p:cNvPr>
            <p:cNvSpPr txBox="1"/>
            <p:nvPr/>
          </p:nvSpPr>
          <p:spPr>
            <a:xfrm>
              <a:off x="1993978" y="2070760"/>
              <a:ext cx="2145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Booked Online</a:t>
              </a:r>
            </a:p>
          </p:txBody>
        </p: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25AAD72F-4269-4ABF-8BB4-D0980512974B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78" y="2137735"/>
              <a:ext cx="0" cy="606049"/>
            </a:xfrm>
            <a:prstGeom prst="line">
              <a:avLst/>
            </a:prstGeom>
            <a:ln w="38100">
              <a:solidFill>
                <a:srgbClr val="A6A6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FBE5F1F9-50EB-4DA1-992D-FB9D9038F5E9}"/>
                </a:ext>
              </a:extLst>
            </p:cNvPr>
            <p:cNvSpPr txBox="1"/>
            <p:nvPr/>
          </p:nvSpPr>
          <p:spPr>
            <a:xfrm>
              <a:off x="1993978" y="2799634"/>
              <a:ext cx="2145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Some Other Way</a:t>
              </a:r>
            </a:p>
          </p:txBody>
        </p: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853333A-E5D7-4B0E-8D56-6C98253E97F7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78" y="2866609"/>
              <a:ext cx="0" cy="60604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7" name="Picture 366">
              <a:extLst>
                <a:ext uri="{FF2B5EF4-FFF2-40B4-BE49-F238E27FC236}">
                  <a16:creationId xmlns:a16="http://schemas.microsoft.com/office/drawing/2014/main" id="{909B45B3-2E9C-46EB-90D6-B575C1356951}"/>
                </a:ext>
              </a:extLst>
            </p:cNvPr>
            <p:cNvPicPr>
              <a:picLocks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890" y="1403676"/>
              <a:ext cx="131760" cy="2136273"/>
            </a:xfrm>
            <a:prstGeom prst="rect">
              <a:avLst/>
            </a:prstGeom>
          </p:spPr>
        </p:pic>
        <p:graphicFrame>
          <p:nvGraphicFramePr>
            <p:cNvPr id="368" name="header_chart">
              <a:extLst>
                <a:ext uri="{FF2B5EF4-FFF2-40B4-BE49-F238E27FC236}">
                  <a16:creationId xmlns:a16="http://schemas.microsoft.com/office/drawing/2014/main" id="{97115335-3582-4EDF-A4BB-0F41D13E488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0709871"/>
                </p:ext>
              </p:extLst>
            </p:nvPr>
          </p:nvGraphicFramePr>
          <p:xfrm>
            <a:off x="25602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9"/>
            </a:graphicData>
          </a:graphic>
        </p:graphicFrame>
        <p:pic>
          <p:nvPicPr>
            <p:cNvPr id="369" name="Graphic 4">
              <a:extLst>
                <a:ext uri="{FF2B5EF4-FFF2-40B4-BE49-F238E27FC236}">
                  <a16:creationId xmlns:a16="http://schemas.microsoft.com/office/drawing/2014/main" id="{199531BD-EC1B-4E45-AD68-9CB0C8BE6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72" y="554955"/>
              <a:ext cx="530525" cy="540000"/>
            </a:xfrm>
            <a:prstGeom prst="rect">
              <a:avLst/>
            </a:prstGeom>
          </p:spPr>
        </p:pic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3508136-D5EA-CE42-A6A9-8A84759B5CA9}"/>
                </a:ext>
              </a:extLst>
            </p:cNvPr>
            <p:cNvSpPr/>
            <p:nvPr/>
          </p:nvSpPr>
          <p:spPr>
            <a:xfrm>
              <a:off x="168878" y="1118482"/>
              <a:ext cx="317180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MODE OF RESERVATION</a:t>
              </a:r>
            </a:p>
          </p:txBody>
        </p:sp>
        <p:sp>
          <p:nvSpPr>
            <p:cNvPr id="371" name="comments">
              <a:extLst>
                <a:ext uri="{FF2B5EF4-FFF2-40B4-BE49-F238E27FC236}">
                  <a16:creationId xmlns:a16="http://schemas.microsoft.com/office/drawing/2014/main" id="{C9D38E56-4029-49F5-8935-9E4D5B6B2278}"/>
                </a:ext>
              </a:extLst>
            </p:cNvPr>
            <p:cNvSpPr/>
            <p:nvPr/>
          </p:nvSpPr>
          <p:spPr>
            <a:xfrm>
              <a:off x="992577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p_0">
              <a:extLst>
                <a:ext uri="{FF2B5EF4-FFF2-40B4-BE49-F238E27FC236}">
                  <a16:creationId xmlns:a16="http://schemas.microsoft.com/office/drawing/2014/main" id="{23692FA2-83FC-4F0F-9650-A9BA0D3B6FC6}"/>
                </a:ext>
              </a:extLst>
            </p:cNvPr>
            <p:cNvGrpSpPr/>
            <p:nvPr/>
          </p:nvGrpSpPr>
          <p:grpSpPr>
            <a:xfrm>
              <a:off x="1979012" y="1505253"/>
              <a:ext cx="2171713" cy="560989"/>
              <a:chOff x="1979012" y="1505253"/>
              <a:chExt cx="2171713" cy="560989"/>
            </a:xfrm>
          </p:grpSpPr>
          <p:sp>
            <p:nvSpPr>
              <p:cNvPr id="357" name="custombase1_text">
                <a:extLst>
                  <a:ext uri="{FF2B5EF4-FFF2-40B4-BE49-F238E27FC236}">
                    <a16:creationId xmlns:a16="http://schemas.microsoft.com/office/drawing/2014/main" id="{B882B623-B0AA-4E49-84E7-8206F05B7927}"/>
                  </a:ext>
                </a:extLst>
              </p:cNvPr>
              <p:cNvSpPr txBox="1"/>
              <p:nvPr/>
            </p:nvSpPr>
            <p:spPr>
              <a:xfrm>
                <a:off x="1993978" y="1505253"/>
                <a:ext cx="10644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358" name="custombase2_text">
                <a:extLst>
                  <a:ext uri="{FF2B5EF4-FFF2-40B4-BE49-F238E27FC236}">
                    <a16:creationId xmlns:a16="http://schemas.microsoft.com/office/drawing/2014/main" id="{486A2DD8-68FD-4A59-AEFE-183D56120120}"/>
                  </a:ext>
                </a:extLst>
              </p:cNvPr>
              <p:cNvSpPr txBox="1"/>
              <p:nvPr/>
            </p:nvSpPr>
            <p:spPr>
              <a:xfrm>
                <a:off x="3052660" y="1505253"/>
                <a:ext cx="109806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</p:txBody>
          </p:sp>
          <p:sp>
            <p:nvSpPr>
              <p:cNvPr id="464" name="custombase1_value">
                <a:extLst>
                  <a:ext uri="{FF2B5EF4-FFF2-40B4-BE49-F238E27FC236}">
                    <a16:creationId xmlns:a16="http://schemas.microsoft.com/office/drawing/2014/main" id="{A53CEF98-B0C2-4F3D-A3B9-4D982EC2B69B}"/>
                  </a:ext>
                </a:extLst>
              </p:cNvPr>
              <p:cNvSpPr txBox="1"/>
              <p:nvPr/>
            </p:nvSpPr>
            <p:spPr>
              <a:xfrm>
                <a:off x="1979012" y="1758465"/>
                <a:ext cx="10644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40</a:t>
                </a:r>
              </a:p>
            </p:txBody>
          </p:sp>
          <p:sp>
            <p:nvSpPr>
              <p:cNvPr id="465" name="custombase2_value">
                <a:extLst>
                  <a:ext uri="{FF2B5EF4-FFF2-40B4-BE49-F238E27FC236}">
                    <a16:creationId xmlns:a16="http://schemas.microsoft.com/office/drawing/2014/main" id="{85C57002-9F72-4024-AE33-3E014F6CBBB0}"/>
                  </a:ext>
                </a:extLst>
              </p:cNvPr>
              <p:cNvSpPr txBox="1"/>
              <p:nvPr/>
            </p:nvSpPr>
            <p:spPr>
              <a:xfrm>
                <a:off x="3009177" y="1757839"/>
                <a:ext cx="10644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50</a:t>
                </a:r>
              </a:p>
            </p:txBody>
          </p:sp>
        </p:grpSp>
        <p:grpSp>
          <p:nvGrpSpPr>
            <p:cNvPr id="48" name="grp_1">
              <a:extLst>
                <a:ext uri="{FF2B5EF4-FFF2-40B4-BE49-F238E27FC236}">
                  <a16:creationId xmlns:a16="http://schemas.microsoft.com/office/drawing/2014/main" id="{36C57D3B-BD80-4129-B98D-096694D12B7F}"/>
                </a:ext>
              </a:extLst>
            </p:cNvPr>
            <p:cNvGrpSpPr/>
            <p:nvPr/>
          </p:nvGrpSpPr>
          <p:grpSpPr>
            <a:xfrm>
              <a:off x="1992780" y="2249271"/>
              <a:ext cx="2142946" cy="595353"/>
              <a:chOff x="1992780" y="2249271"/>
              <a:chExt cx="2142946" cy="595353"/>
            </a:xfrm>
          </p:grpSpPr>
          <p:sp>
            <p:nvSpPr>
              <p:cNvPr id="361" name="custombase1_text">
                <a:extLst>
                  <a:ext uri="{FF2B5EF4-FFF2-40B4-BE49-F238E27FC236}">
                    <a16:creationId xmlns:a16="http://schemas.microsoft.com/office/drawing/2014/main" id="{B696A6F5-319D-4E21-ACC9-C4689081ED0B}"/>
                  </a:ext>
                </a:extLst>
              </p:cNvPr>
              <p:cNvSpPr txBox="1"/>
              <p:nvPr/>
            </p:nvSpPr>
            <p:spPr>
              <a:xfrm>
                <a:off x="1992780" y="2249271"/>
                <a:ext cx="10365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362" name="custombase2_text">
                <a:extLst>
                  <a:ext uri="{FF2B5EF4-FFF2-40B4-BE49-F238E27FC236}">
                    <a16:creationId xmlns:a16="http://schemas.microsoft.com/office/drawing/2014/main" id="{59614B38-8E86-4290-BA27-5B41A686E87A}"/>
                  </a:ext>
                </a:extLst>
              </p:cNvPr>
              <p:cNvSpPr txBox="1"/>
              <p:nvPr/>
            </p:nvSpPr>
            <p:spPr>
              <a:xfrm>
                <a:off x="3061402" y="2249271"/>
                <a:ext cx="10743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</p:txBody>
          </p:sp>
          <p:sp>
            <p:nvSpPr>
              <p:cNvPr id="466" name="custombase1_value">
                <a:extLst>
                  <a:ext uri="{FF2B5EF4-FFF2-40B4-BE49-F238E27FC236}">
                    <a16:creationId xmlns:a16="http://schemas.microsoft.com/office/drawing/2014/main" id="{7AE42C36-5ECA-4B65-BF5C-9134797DD2E2}"/>
                  </a:ext>
                </a:extLst>
              </p:cNvPr>
              <p:cNvSpPr txBox="1"/>
              <p:nvPr/>
            </p:nvSpPr>
            <p:spPr>
              <a:xfrm>
                <a:off x="2012183" y="2536847"/>
                <a:ext cx="10644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110</a:t>
                </a:r>
              </a:p>
            </p:txBody>
          </p:sp>
          <p:sp>
            <p:nvSpPr>
              <p:cNvPr id="467" name="custombase2_value">
                <a:extLst>
                  <a:ext uri="{FF2B5EF4-FFF2-40B4-BE49-F238E27FC236}">
                    <a16:creationId xmlns:a16="http://schemas.microsoft.com/office/drawing/2014/main" id="{FF3C1B9D-EAB0-4FCC-85F7-D5440C846636}"/>
                  </a:ext>
                </a:extLst>
              </p:cNvPr>
              <p:cNvSpPr txBox="1"/>
              <p:nvPr/>
            </p:nvSpPr>
            <p:spPr>
              <a:xfrm>
                <a:off x="3045708" y="2536846"/>
                <a:ext cx="10644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  90</a:t>
                </a:r>
              </a:p>
            </p:txBody>
          </p:sp>
        </p:grpSp>
        <p:grpSp>
          <p:nvGrpSpPr>
            <p:cNvPr id="49" name="grp_2">
              <a:extLst>
                <a:ext uri="{FF2B5EF4-FFF2-40B4-BE49-F238E27FC236}">
                  <a16:creationId xmlns:a16="http://schemas.microsoft.com/office/drawing/2014/main" id="{43EA0768-7431-4959-B022-0AEC9E73D567}"/>
                </a:ext>
              </a:extLst>
            </p:cNvPr>
            <p:cNvGrpSpPr/>
            <p:nvPr/>
          </p:nvGrpSpPr>
          <p:grpSpPr>
            <a:xfrm>
              <a:off x="1980000" y="2972392"/>
              <a:ext cx="2195729" cy="526599"/>
              <a:chOff x="1980000" y="2972392"/>
              <a:chExt cx="2195729" cy="526599"/>
            </a:xfrm>
          </p:grpSpPr>
          <p:sp>
            <p:nvSpPr>
              <p:cNvPr id="365" name="custombase1_text">
                <a:extLst>
                  <a:ext uri="{FF2B5EF4-FFF2-40B4-BE49-F238E27FC236}">
                    <a16:creationId xmlns:a16="http://schemas.microsoft.com/office/drawing/2014/main" id="{FA578626-3489-458B-95E6-34385641A84D}"/>
                  </a:ext>
                </a:extLst>
              </p:cNvPr>
              <p:cNvSpPr txBox="1"/>
              <p:nvPr/>
            </p:nvSpPr>
            <p:spPr>
              <a:xfrm>
                <a:off x="1993978" y="2972392"/>
                <a:ext cx="10644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366" name="custombase2_text">
                <a:extLst>
                  <a:ext uri="{FF2B5EF4-FFF2-40B4-BE49-F238E27FC236}">
                    <a16:creationId xmlns:a16="http://schemas.microsoft.com/office/drawing/2014/main" id="{337D7851-9DAA-4856-9B1D-ABD3B6E02D89}"/>
                  </a:ext>
                </a:extLst>
              </p:cNvPr>
              <p:cNvSpPr txBox="1"/>
              <p:nvPr/>
            </p:nvSpPr>
            <p:spPr>
              <a:xfrm>
                <a:off x="3062599" y="2972392"/>
                <a:ext cx="10961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</p:txBody>
          </p:sp>
          <p:sp>
            <p:nvSpPr>
              <p:cNvPr id="468" name="custombase2_value">
                <a:extLst>
                  <a:ext uri="{FF2B5EF4-FFF2-40B4-BE49-F238E27FC236}">
                    <a16:creationId xmlns:a16="http://schemas.microsoft.com/office/drawing/2014/main" id="{56A9D1A0-B43D-4F43-ACA9-2A647500A551}"/>
                  </a:ext>
                </a:extLst>
              </p:cNvPr>
              <p:cNvSpPr txBox="1"/>
              <p:nvPr/>
            </p:nvSpPr>
            <p:spPr>
              <a:xfrm>
                <a:off x="3079614" y="3191214"/>
                <a:ext cx="10961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110</a:t>
                </a:r>
              </a:p>
            </p:txBody>
          </p:sp>
          <p:sp>
            <p:nvSpPr>
              <p:cNvPr id="469" name="custombase1_value">
                <a:extLst>
                  <a:ext uri="{FF2B5EF4-FFF2-40B4-BE49-F238E27FC236}">
                    <a16:creationId xmlns:a16="http://schemas.microsoft.com/office/drawing/2014/main" id="{C387B89C-B5F9-4075-9497-23ABAB59D0ED}"/>
                  </a:ext>
                </a:extLst>
              </p:cNvPr>
              <p:cNvSpPr txBox="1"/>
              <p:nvPr/>
            </p:nvSpPr>
            <p:spPr>
              <a:xfrm>
                <a:off x="1980000" y="3176570"/>
                <a:ext cx="10961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120</a:t>
                </a:r>
              </a:p>
            </p:txBody>
          </p:sp>
        </p:grpSp>
      </p:grpSp>
      <p:graphicFrame>
        <p:nvGraphicFramePr>
          <p:cNvPr id="457" name="online_review_or_social_media_sites_table">
            <a:extLst>
              <a:ext uri="{FF2B5EF4-FFF2-40B4-BE49-F238E27FC236}">
                <a16:creationId xmlns:a16="http://schemas.microsoft.com/office/drawing/2014/main" id="{F8B62506-D896-4479-8714-8E0F3E0B9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51208"/>
              </p:ext>
            </p:extLst>
          </p:nvPr>
        </p:nvGraphicFramePr>
        <p:xfrm>
          <a:off x="130728" y="1575862"/>
          <a:ext cx="3782163" cy="1952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8096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724469">
                  <a:extLst>
                    <a:ext uri="{9D8B030D-6E8A-4147-A177-3AD203B41FA5}">
                      <a16:colId xmlns:a16="http://schemas.microsoft.com/office/drawing/2014/main" val="2043019573"/>
                    </a:ext>
                  </a:extLst>
                </a:gridCol>
                <a:gridCol w="574799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574799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39057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900" u="none" strike="noStrike" kern="1200" dirty="0"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471857"/>
                  </a:ext>
                </a:extLst>
              </a:tr>
              <a:tr h="39057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9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Facebook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9057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Foursquare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9057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Google reviews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9057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Instagram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</a:tbl>
          </a:graphicData>
        </a:graphic>
      </p:graphicFrame>
      <p:sp>
        <p:nvSpPr>
          <p:cNvPr id="37" name="mode_of_reservation_table">
            <a:extLst>
              <a:ext uri="{FF2B5EF4-FFF2-40B4-BE49-F238E27FC236}">
                <a16:creationId xmlns:a16="http://schemas.microsoft.com/office/drawing/2014/main" id="{66850D11-C9AD-40A7-BA82-7FFAE658FEEA}"/>
              </a:ext>
            </a:extLst>
          </p:cNvPr>
          <p:cNvSpPr txBox="1"/>
          <p:nvPr/>
        </p:nvSpPr>
        <p:spPr>
          <a:xfrm>
            <a:off x="11987566" y="6392845"/>
            <a:ext cx="8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50" name="mode_of_doing_online_booking_table">
            <a:extLst>
              <a:ext uri="{FF2B5EF4-FFF2-40B4-BE49-F238E27FC236}">
                <a16:creationId xmlns:a16="http://schemas.microsoft.com/office/drawing/2014/main" id="{0E901FAC-AFDB-44AB-BB33-6ABF31602D79}"/>
              </a:ext>
            </a:extLst>
          </p:cNvPr>
          <p:cNvSpPr txBox="1"/>
          <p:nvPr/>
        </p:nvSpPr>
        <p:spPr>
          <a:xfrm flipV="1">
            <a:off x="10120393" y="6605106"/>
            <a:ext cx="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</a:t>
            </a:r>
            <a:endParaRPr lang="en-US" dirty="0"/>
          </a:p>
        </p:txBody>
      </p:sp>
      <p:sp>
        <p:nvSpPr>
          <p:cNvPr id="51" name="distance_travelled_table">
            <a:extLst>
              <a:ext uri="{FF2B5EF4-FFF2-40B4-BE49-F238E27FC236}">
                <a16:creationId xmlns:a16="http://schemas.microsoft.com/office/drawing/2014/main" id="{DF6A6D20-3995-49DC-8B0A-CD76A63A6A27}"/>
              </a:ext>
            </a:extLst>
          </p:cNvPr>
          <p:cNvSpPr txBox="1"/>
          <p:nvPr/>
        </p:nvSpPr>
        <p:spPr>
          <a:xfrm>
            <a:off x="11840743" y="61063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52" name="decision_made_with_time_left_before_arrival_table">
            <a:extLst>
              <a:ext uri="{FF2B5EF4-FFF2-40B4-BE49-F238E27FC236}">
                <a16:creationId xmlns:a16="http://schemas.microsoft.com/office/drawing/2014/main" id="{49CC1A9A-14A2-42C1-9FDA-95A041498001}"/>
              </a:ext>
            </a:extLst>
          </p:cNvPr>
          <p:cNvSpPr txBox="1"/>
          <p:nvPr/>
        </p:nvSpPr>
        <p:spPr>
          <a:xfrm>
            <a:off x="10740325" y="61063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53" name="trip_activities_table">
            <a:extLst>
              <a:ext uri="{FF2B5EF4-FFF2-40B4-BE49-F238E27FC236}">
                <a16:creationId xmlns:a16="http://schemas.microsoft.com/office/drawing/2014/main" id="{12BD530C-E6BE-4F8C-A640-6A2651E0A9A6}"/>
              </a:ext>
            </a:extLst>
          </p:cNvPr>
          <p:cNvSpPr txBox="1"/>
          <p:nvPr/>
        </p:nvSpPr>
        <p:spPr>
          <a:xfrm>
            <a:off x="10859108" y="632786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54" name="use_of_online_review_or_social_media_sites_table">
            <a:extLst>
              <a:ext uri="{FF2B5EF4-FFF2-40B4-BE49-F238E27FC236}">
                <a16:creationId xmlns:a16="http://schemas.microsoft.com/office/drawing/2014/main" id="{78B5F1BE-1B3A-4BA7-BBF8-F9A841304616}"/>
              </a:ext>
            </a:extLst>
          </p:cNvPr>
          <p:cNvSpPr txBox="1"/>
          <p:nvPr/>
        </p:nvSpPr>
        <p:spPr>
          <a:xfrm>
            <a:off x="9959988" y="6327869"/>
            <a:ext cx="28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55" name="decision_location_table">
            <a:extLst>
              <a:ext uri="{FF2B5EF4-FFF2-40B4-BE49-F238E27FC236}">
                <a16:creationId xmlns:a16="http://schemas.microsoft.com/office/drawing/2014/main" id="{7DBC5373-E7F4-44F5-96AB-6E8FA11B1754}"/>
              </a:ext>
            </a:extLst>
          </p:cNvPr>
          <p:cNvSpPr txBox="1"/>
          <p:nvPr/>
        </p:nvSpPr>
        <p:spPr>
          <a:xfrm>
            <a:off x="9914270" y="632786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56" name="planning_type_table">
            <a:extLst>
              <a:ext uri="{FF2B5EF4-FFF2-40B4-BE49-F238E27FC236}">
                <a16:creationId xmlns:a16="http://schemas.microsoft.com/office/drawing/2014/main" id="{AF28A245-6C9C-4564-89B0-9645289994C5}"/>
              </a:ext>
            </a:extLst>
          </p:cNvPr>
          <p:cNvSpPr txBox="1"/>
          <p:nvPr/>
        </p:nvSpPr>
        <p:spPr>
          <a:xfrm>
            <a:off x="9236990" y="632786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58" name="day_of_week_table">
            <a:extLst>
              <a:ext uri="{FF2B5EF4-FFF2-40B4-BE49-F238E27FC236}">
                <a16:creationId xmlns:a16="http://schemas.microsoft.com/office/drawing/2014/main" id="{D0E672FC-521B-4F46-B036-5F4C267A02F9}"/>
              </a:ext>
            </a:extLst>
          </p:cNvPr>
          <p:cNvSpPr txBox="1"/>
          <p:nvPr/>
        </p:nvSpPr>
        <p:spPr>
          <a:xfrm>
            <a:off x="8989017" y="62148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59" name="considered_another_establishment_table">
            <a:extLst>
              <a:ext uri="{FF2B5EF4-FFF2-40B4-BE49-F238E27FC236}">
                <a16:creationId xmlns:a16="http://schemas.microsoft.com/office/drawing/2014/main" id="{70E7593C-C66C-4BFF-9C60-7F5CE9A4A847}"/>
              </a:ext>
            </a:extLst>
          </p:cNvPr>
          <p:cNvSpPr txBox="1"/>
          <p:nvPr/>
        </p:nvSpPr>
        <p:spPr>
          <a:xfrm>
            <a:off x="8752384" y="632786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60" name="other_places_considered_table">
            <a:extLst>
              <a:ext uri="{FF2B5EF4-FFF2-40B4-BE49-F238E27FC236}">
                <a16:creationId xmlns:a16="http://schemas.microsoft.com/office/drawing/2014/main" id="{C33FB600-298D-4B0D-987F-1BDAD1A1116D}"/>
              </a:ext>
            </a:extLst>
          </p:cNvPr>
          <p:cNvSpPr txBox="1"/>
          <p:nvPr/>
        </p:nvSpPr>
        <p:spPr>
          <a:xfrm>
            <a:off x="7299702" y="623577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61" name="trip_purpose_table">
            <a:extLst>
              <a:ext uri="{FF2B5EF4-FFF2-40B4-BE49-F238E27FC236}">
                <a16:creationId xmlns:a16="http://schemas.microsoft.com/office/drawing/2014/main" id="{476D4F41-31C3-49B7-A021-E6141384787C}"/>
              </a:ext>
            </a:extLst>
          </p:cNvPr>
          <p:cNvSpPr txBox="1"/>
          <p:nvPr/>
        </p:nvSpPr>
        <p:spPr>
          <a:xfrm>
            <a:off x="8871167" y="630556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grpSp>
        <p:nvGrpSpPr>
          <p:cNvPr id="34" name="trip_activities">
            <a:extLst>
              <a:ext uri="{FF2B5EF4-FFF2-40B4-BE49-F238E27FC236}">
                <a16:creationId xmlns:a16="http://schemas.microsoft.com/office/drawing/2014/main" id="{8CAE00BD-FD1E-4FD8-A868-61E79EAC0C62}"/>
              </a:ext>
            </a:extLst>
          </p:cNvPr>
          <p:cNvGrpSpPr/>
          <p:nvPr/>
        </p:nvGrpSpPr>
        <p:grpSpPr>
          <a:xfrm>
            <a:off x="119552" y="497809"/>
            <a:ext cx="3898934" cy="3016361"/>
            <a:chOff x="119552" y="497809"/>
            <a:chExt cx="3898934" cy="3016361"/>
          </a:xfrm>
        </p:grpSpPr>
        <p:graphicFrame>
          <p:nvGraphicFramePr>
            <p:cNvPr id="444" name="frontchart">
              <a:extLst>
                <a:ext uri="{FF2B5EF4-FFF2-40B4-BE49-F238E27FC236}">
                  <a16:creationId xmlns:a16="http://schemas.microsoft.com/office/drawing/2014/main" id="{B15AB221-B2DE-49EC-B2D1-39EFCE96BAF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8857550"/>
                </p:ext>
              </p:extLst>
            </p:nvPr>
          </p:nvGraphicFramePr>
          <p:xfrm>
            <a:off x="216088" y="49780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1"/>
            </a:graphicData>
          </a:graphic>
        </p:graphicFrame>
        <p:sp>
          <p:nvSpPr>
            <p:cNvPr id="425" name="Rounded Rectangle 424">
              <a:extLst>
                <a:ext uri="{FF2B5EF4-FFF2-40B4-BE49-F238E27FC236}">
                  <a16:creationId xmlns:a16="http://schemas.microsoft.com/office/drawing/2014/main" id="{E7970ADE-EB35-6F4E-A563-17543FD84813}"/>
                </a:ext>
              </a:extLst>
            </p:cNvPr>
            <p:cNvSpPr/>
            <p:nvPr/>
          </p:nvSpPr>
          <p:spPr>
            <a:xfrm>
              <a:off x="130486" y="56217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426" name="header_connector">
              <a:extLst>
                <a:ext uri="{FF2B5EF4-FFF2-40B4-BE49-F238E27FC236}">
                  <a16:creationId xmlns:a16="http://schemas.microsoft.com/office/drawing/2014/main" id="{8B6E1CF7-8571-D546-9D40-60DDACA8AA09}"/>
                </a:ext>
              </a:extLst>
            </p:cNvPr>
            <p:cNvCxnSpPr>
              <a:cxnSpLocks/>
            </p:cNvCxnSpPr>
            <p:nvPr/>
          </p:nvCxnSpPr>
          <p:spPr>
            <a:xfrm>
              <a:off x="130484" y="1125330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Round Same Side Corner Rectangle 426">
              <a:extLst>
                <a:ext uri="{FF2B5EF4-FFF2-40B4-BE49-F238E27FC236}">
                  <a16:creationId xmlns:a16="http://schemas.microsoft.com/office/drawing/2014/main" id="{8AE625C1-227B-F64B-80FC-6B5ED7FAB466}"/>
                </a:ext>
              </a:extLst>
            </p:cNvPr>
            <p:cNvSpPr/>
            <p:nvPr/>
          </p:nvSpPr>
          <p:spPr>
            <a:xfrm>
              <a:off x="130484" y="557490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428" name="Picture 427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6ADA281-CAF7-D843-A264-DA5E0DF9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73" y="536610"/>
              <a:ext cx="660400" cy="609600"/>
            </a:xfrm>
            <a:prstGeom prst="rect">
              <a:avLst/>
            </a:prstGeom>
          </p:spPr>
        </p:pic>
        <p:cxnSp>
          <p:nvCxnSpPr>
            <p:cNvPr id="429" name="header_color">
              <a:extLst>
                <a:ext uri="{FF2B5EF4-FFF2-40B4-BE49-F238E27FC236}">
                  <a16:creationId xmlns:a16="http://schemas.microsoft.com/office/drawing/2014/main" id="{36482A2D-4CE8-D240-B3DC-BEC84C67AFB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076" y="833594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0" name="chart0">
              <a:extLst>
                <a:ext uri="{FF2B5EF4-FFF2-40B4-BE49-F238E27FC236}">
                  <a16:creationId xmlns:a16="http://schemas.microsoft.com/office/drawing/2014/main" id="{9F043262-11D7-4820-9BB9-DF0B21BF5F9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94155767"/>
                </p:ext>
              </p:extLst>
            </p:nvPr>
          </p:nvGraphicFramePr>
          <p:xfrm>
            <a:off x="174263" y="1623634"/>
            <a:ext cx="1271163" cy="13522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2"/>
            </a:graphicData>
          </a:graphic>
        </p:graphicFrame>
        <p:graphicFrame>
          <p:nvGraphicFramePr>
            <p:cNvPr id="431" name="chart1">
              <a:extLst>
                <a:ext uri="{FF2B5EF4-FFF2-40B4-BE49-F238E27FC236}">
                  <a16:creationId xmlns:a16="http://schemas.microsoft.com/office/drawing/2014/main" id="{A9EBFA04-1077-4034-9BE8-FACB717244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78565922"/>
                </p:ext>
              </p:extLst>
            </p:nvPr>
          </p:nvGraphicFramePr>
          <p:xfrm>
            <a:off x="1442459" y="1623634"/>
            <a:ext cx="1271163" cy="13522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3"/>
            </a:graphicData>
          </a:graphic>
        </p:graphicFrame>
        <p:graphicFrame>
          <p:nvGraphicFramePr>
            <p:cNvPr id="432" name="chart2">
              <a:extLst>
                <a:ext uri="{FF2B5EF4-FFF2-40B4-BE49-F238E27FC236}">
                  <a16:creationId xmlns:a16="http://schemas.microsoft.com/office/drawing/2014/main" id="{82A7E1F7-0567-4853-BF4B-13AE0E14044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27422448"/>
                </p:ext>
              </p:extLst>
            </p:nvPr>
          </p:nvGraphicFramePr>
          <p:xfrm>
            <a:off x="2710655" y="1623634"/>
            <a:ext cx="1271163" cy="13522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4"/>
            </a:graphicData>
          </a:graphic>
        </p:graphicFrame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1136B148-1312-4670-99B3-D98960D5456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70385" y="668652"/>
              <a:ext cx="469018" cy="3754926"/>
            </a:xfrm>
            <a:prstGeom prst="rect">
              <a:avLst/>
            </a:prstGeom>
          </p:spPr>
        </p:pic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3C5DB265-67D7-4753-8308-D905FBC32DFE}"/>
                </a:ext>
              </a:extLst>
            </p:cNvPr>
            <p:cNvSpPr/>
            <p:nvPr/>
          </p:nvSpPr>
          <p:spPr>
            <a:xfrm>
              <a:off x="187959" y="1380605"/>
              <a:ext cx="12437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Commuted to or from work/school</a:t>
              </a: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CC23082D-962C-4764-844D-71CC5887147C}"/>
                </a:ext>
              </a:extLst>
            </p:cNvPr>
            <p:cNvSpPr/>
            <p:nvPr/>
          </p:nvSpPr>
          <p:spPr>
            <a:xfrm>
              <a:off x="1440263" y="1380605"/>
              <a:ext cx="12755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Ran errands or went shopping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19C3040-405E-418E-B45F-0CB779C1390E}"/>
                </a:ext>
              </a:extLst>
            </p:cNvPr>
            <p:cNvSpPr/>
            <p:nvPr/>
          </p:nvSpPr>
          <p:spPr>
            <a:xfrm>
              <a:off x="2910067" y="1380605"/>
              <a:ext cx="87234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Others</a:t>
              </a:r>
            </a:p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7" name="chart0_value">
              <a:extLst>
                <a:ext uri="{FF2B5EF4-FFF2-40B4-BE49-F238E27FC236}">
                  <a16:creationId xmlns:a16="http://schemas.microsoft.com/office/drawing/2014/main" id="{A6A7C67F-A364-4A38-A7B3-BBFDA2C76BFE}"/>
                </a:ext>
              </a:extLst>
            </p:cNvPr>
            <p:cNvSpPr txBox="1"/>
            <p:nvPr/>
          </p:nvSpPr>
          <p:spPr>
            <a:xfrm>
              <a:off x="462695" y="2106229"/>
              <a:ext cx="694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25.9%</a:t>
              </a:r>
            </a:p>
          </p:txBody>
        </p:sp>
        <p:sp>
          <p:nvSpPr>
            <p:cNvPr id="438" name="chart1_value">
              <a:extLst>
                <a:ext uri="{FF2B5EF4-FFF2-40B4-BE49-F238E27FC236}">
                  <a16:creationId xmlns:a16="http://schemas.microsoft.com/office/drawing/2014/main" id="{934883AB-3ECA-416A-8E4A-028BD00CA4EA}"/>
                </a:ext>
              </a:extLst>
            </p:cNvPr>
            <p:cNvSpPr txBox="1"/>
            <p:nvPr/>
          </p:nvSpPr>
          <p:spPr>
            <a:xfrm>
              <a:off x="1730913" y="2106229"/>
              <a:ext cx="694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20.1%</a:t>
              </a:r>
            </a:p>
          </p:txBody>
        </p:sp>
        <p:sp>
          <p:nvSpPr>
            <p:cNvPr id="439" name="chart2_value">
              <a:extLst>
                <a:ext uri="{FF2B5EF4-FFF2-40B4-BE49-F238E27FC236}">
                  <a16:creationId xmlns:a16="http://schemas.microsoft.com/office/drawing/2014/main" id="{5DD9E7CF-4226-4E15-A802-7C26C985DCBD}"/>
                </a:ext>
              </a:extLst>
            </p:cNvPr>
            <p:cNvSpPr txBox="1"/>
            <p:nvPr/>
          </p:nvSpPr>
          <p:spPr>
            <a:xfrm>
              <a:off x="2999087" y="2106229"/>
              <a:ext cx="694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6.0%</a:t>
              </a:r>
            </a:p>
          </p:txBody>
        </p:sp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21A0448E-312E-4DA7-B3DB-44185EDE89CB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7612" y="1014461"/>
              <a:ext cx="55243" cy="3830400"/>
            </a:xfrm>
            <a:prstGeom prst="rect">
              <a:avLst/>
            </a:prstGeom>
          </p:spPr>
        </p:pic>
        <p:sp>
          <p:nvSpPr>
            <p:cNvPr id="446" name="comments">
              <a:extLst>
                <a:ext uri="{FF2B5EF4-FFF2-40B4-BE49-F238E27FC236}">
                  <a16:creationId xmlns:a16="http://schemas.microsoft.com/office/drawing/2014/main" id="{47A53273-D923-4762-8DD4-36586D691204}"/>
                </a:ext>
              </a:extLst>
            </p:cNvPr>
            <p:cNvSpPr/>
            <p:nvPr/>
          </p:nvSpPr>
          <p:spPr>
            <a:xfrm>
              <a:off x="981826" y="579880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8A03233A-F263-46FC-B16F-54E856260D94}"/>
                </a:ext>
              </a:extLst>
            </p:cNvPr>
            <p:cNvSpPr/>
            <p:nvPr/>
          </p:nvSpPr>
          <p:spPr>
            <a:xfrm>
              <a:off x="119552" y="1143559"/>
              <a:ext cx="29811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TRIP ACTIVITIES</a:t>
              </a:r>
            </a:p>
          </p:txBody>
        </p:sp>
        <p:grpSp>
          <p:nvGrpSpPr>
            <p:cNvPr id="24" name="group_0">
              <a:extLst>
                <a:ext uri="{FF2B5EF4-FFF2-40B4-BE49-F238E27FC236}">
                  <a16:creationId xmlns:a16="http://schemas.microsoft.com/office/drawing/2014/main" id="{D7470896-57CB-44AD-89FE-B181016E7CFF}"/>
                </a:ext>
              </a:extLst>
            </p:cNvPr>
            <p:cNvGrpSpPr/>
            <p:nvPr/>
          </p:nvGrpSpPr>
          <p:grpSpPr>
            <a:xfrm>
              <a:off x="316176" y="2338642"/>
              <a:ext cx="1166260" cy="1151366"/>
              <a:chOff x="316176" y="2338642"/>
              <a:chExt cx="1166260" cy="1151366"/>
            </a:xfrm>
          </p:grpSpPr>
          <p:sp>
            <p:nvSpPr>
              <p:cNvPr id="441" name="custombase1_value">
                <a:extLst>
                  <a:ext uri="{FF2B5EF4-FFF2-40B4-BE49-F238E27FC236}">
                    <a16:creationId xmlns:a16="http://schemas.microsoft.com/office/drawing/2014/main" id="{BF9648D5-DFF5-4F86-99E6-8AD0D58E6212}"/>
                  </a:ext>
                </a:extLst>
              </p:cNvPr>
              <p:cNvSpPr/>
              <p:nvPr/>
            </p:nvSpPr>
            <p:spPr>
              <a:xfrm>
                <a:off x="650427" y="2628775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81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8" name="custombase1_text">
                <a:extLst>
                  <a:ext uri="{FF2B5EF4-FFF2-40B4-BE49-F238E27FC236}">
                    <a16:creationId xmlns:a16="http://schemas.microsoft.com/office/drawing/2014/main" id="{B236EF05-0D87-4A33-9776-99479BDCA1E1}"/>
                  </a:ext>
                </a:extLst>
              </p:cNvPr>
              <p:cNvSpPr/>
              <p:nvPr/>
            </p:nvSpPr>
            <p:spPr>
              <a:xfrm>
                <a:off x="316176" y="2338642"/>
                <a:ext cx="116626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9" name="custombase2_text">
                <a:extLst>
                  <a:ext uri="{FF2B5EF4-FFF2-40B4-BE49-F238E27FC236}">
                    <a16:creationId xmlns:a16="http://schemas.microsoft.com/office/drawing/2014/main" id="{CD4E52CB-00E1-4C80-A546-12D01CB519D4}"/>
                  </a:ext>
                </a:extLst>
              </p:cNvPr>
              <p:cNvSpPr/>
              <p:nvPr/>
            </p:nvSpPr>
            <p:spPr>
              <a:xfrm>
                <a:off x="334542" y="2932633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4" name="custombase2_value">
                <a:extLst>
                  <a:ext uri="{FF2B5EF4-FFF2-40B4-BE49-F238E27FC236}">
                    <a16:creationId xmlns:a16="http://schemas.microsoft.com/office/drawing/2014/main" id="{F1805BF1-179E-4FB3-AAE1-4A9DCFA57611}"/>
                  </a:ext>
                </a:extLst>
              </p:cNvPr>
              <p:cNvSpPr/>
              <p:nvPr/>
            </p:nvSpPr>
            <p:spPr>
              <a:xfrm>
                <a:off x="607685" y="3228398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106</a:t>
                </a:r>
              </a:p>
            </p:txBody>
          </p:sp>
        </p:grpSp>
        <p:grpSp>
          <p:nvGrpSpPr>
            <p:cNvPr id="25" name="group_1">
              <a:extLst>
                <a:ext uri="{FF2B5EF4-FFF2-40B4-BE49-F238E27FC236}">
                  <a16:creationId xmlns:a16="http://schemas.microsoft.com/office/drawing/2014/main" id="{0FB90C9A-3B9B-4E2B-97F4-743E5D2AB506}"/>
                </a:ext>
              </a:extLst>
            </p:cNvPr>
            <p:cNvGrpSpPr/>
            <p:nvPr/>
          </p:nvGrpSpPr>
          <p:grpSpPr>
            <a:xfrm>
              <a:off x="1561708" y="2334844"/>
              <a:ext cx="1153783" cy="1155164"/>
              <a:chOff x="1561708" y="2334844"/>
              <a:chExt cx="1153783" cy="1155164"/>
            </a:xfrm>
          </p:grpSpPr>
          <p:sp>
            <p:nvSpPr>
              <p:cNvPr id="442" name="custombase1_value">
                <a:extLst>
                  <a:ext uri="{FF2B5EF4-FFF2-40B4-BE49-F238E27FC236}">
                    <a16:creationId xmlns:a16="http://schemas.microsoft.com/office/drawing/2014/main" id="{E23C0AA4-3117-4E70-A49F-BD50FCB7D8F5}"/>
                  </a:ext>
                </a:extLst>
              </p:cNvPr>
              <p:cNvSpPr/>
              <p:nvPr/>
            </p:nvSpPr>
            <p:spPr>
              <a:xfrm>
                <a:off x="1908774" y="2628775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96</a:t>
                </a:r>
              </a:p>
            </p:txBody>
          </p:sp>
          <p:sp>
            <p:nvSpPr>
              <p:cNvPr id="450" name="custombase1_text">
                <a:extLst>
                  <a:ext uri="{FF2B5EF4-FFF2-40B4-BE49-F238E27FC236}">
                    <a16:creationId xmlns:a16="http://schemas.microsoft.com/office/drawing/2014/main" id="{76F4CC1A-CD48-4917-A4F4-608A929798C6}"/>
                  </a:ext>
                </a:extLst>
              </p:cNvPr>
              <p:cNvSpPr/>
              <p:nvPr/>
            </p:nvSpPr>
            <p:spPr>
              <a:xfrm>
                <a:off x="1561708" y="2334844"/>
                <a:ext cx="115378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3" name="custombase2_text">
                <a:extLst>
                  <a:ext uri="{FF2B5EF4-FFF2-40B4-BE49-F238E27FC236}">
                    <a16:creationId xmlns:a16="http://schemas.microsoft.com/office/drawing/2014/main" id="{C4854B10-2B70-4F95-A819-5EA59DC753D2}"/>
                  </a:ext>
                </a:extLst>
              </p:cNvPr>
              <p:cNvSpPr/>
              <p:nvPr/>
            </p:nvSpPr>
            <p:spPr>
              <a:xfrm>
                <a:off x="1572792" y="2932633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5" name="custombase2_value">
                <a:extLst>
                  <a:ext uri="{FF2B5EF4-FFF2-40B4-BE49-F238E27FC236}">
                    <a16:creationId xmlns:a16="http://schemas.microsoft.com/office/drawing/2014/main" id="{911DFDA0-1AAA-47F6-BDCA-DE2E420A6491}"/>
                  </a:ext>
                </a:extLst>
              </p:cNvPr>
              <p:cNvSpPr/>
              <p:nvPr/>
            </p:nvSpPr>
            <p:spPr>
              <a:xfrm>
                <a:off x="1908413" y="3228398"/>
                <a:ext cx="35137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86</a:t>
                </a:r>
              </a:p>
            </p:txBody>
          </p:sp>
        </p:grpSp>
        <p:grpSp>
          <p:nvGrpSpPr>
            <p:cNvPr id="26" name="group_2">
              <a:extLst>
                <a:ext uri="{FF2B5EF4-FFF2-40B4-BE49-F238E27FC236}">
                  <a16:creationId xmlns:a16="http://schemas.microsoft.com/office/drawing/2014/main" id="{7EA1B01B-21A5-4ED6-A132-4A6AF8496040}"/>
                </a:ext>
              </a:extLst>
            </p:cNvPr>
            <p:cNvGrpSpPr/>
            <p:nvPr/>
          </p:nvGrpSpPr>
          <p:grpSpPr>
            <a:xfrm>
              <a:off x="2782815" y="2409971"/>
              <a:ext cx="1193440" cy="1080037"/>
              <a:chOff x="2782815" y="2409971"/>
              <a:chExt cx="1193440" cy="1080037"/>
            </a:xfrm>
          </p:grpSpPr>
          <p:sp>
            <p:nvSpPr>
              <p:cNvPr id="443" name="custombase1_value">
                <a:extLst>
                  <a:ext uri="{FF2B5EF4-FFF2-40B4-BE49-F238E27FC236}">
                    <a16:creationId xmlns:a16="http://schemas.microsoft.com/office/drawing/2014/main" id="{D2986F2D-37D8-4293-936F-6C07B534D79D}"/>
                  </a:ext>
                </a:extLst>
              </p:cNvPr>
              <p:cNvSpPr/>
              <p:nvPr/>
            </p:nvSpPr>
            <p:spPr>
              <a:xfrm>
                <a:off x="3147691" y="2628775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116</a:t>
                </a:r>
              </a:p>
            </p:txBody>
          </p:sp>
          <p:sp>
            <p:nvSpPr>
              <p:cNvPr id="451" name="custombase1_text">
                <a:extLst>
                  <a:ext uri="{FF2B5EF4-FFF2-40B4-BE49-F238E27FC236}">
                    <a16:creationId xmlns:a16="http://schemas.microsoft.com/office/drawing/2014/main" id="{FC2565D1-B4AB-4C97-8D19-FC36E30D7BF2}"/>
                  </a:ext>
                </a:extLst>
              </p:cNvPr>
              <p:cNvSpPr/>
              <p:nvPr/>
            </p:nvSpPr>
            <p:spPr>
              <a:xfrm>
                <a:off x="2782815" y="2409971"/>
                <a:ext cx="119344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2" name="custombase2_text">
                <a:extLst>
                  <a:ext uri="{FF2B5EF4-FFF2-40B4-BE49-F238E27FC236}">
                    <a16:creationId xmlns:a16="http://schemas.microsoft.com/office/drawing/2014/main" id="{D755A864-1546-4277-B180-ECE2E76984A9}"/>
                  </a:ext>
                </a:extLst>
              </p:cNvPr>
              <p:cNvSpPr/>
              <p:nvPr/>
            </p:nvSpPr>
            <p:spPr>
              <a:xfrm>
                <a:off x="2811042" y="2932633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</a:t>
                </a:r>
              </a:p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6" name="custombase2_value">
                <a:extLst>
                  <a:ext uri="{FF2B5EF4-FFF2-40B4-BE49-F238E27FC236}">
                    <a16:creationId xmlns:a16="http://schemas.microsoft.com/office/drawing/2014/main" id="{37DF8207-96BD-4A28-9EA1-643341B13249}"/>
                  </a:ext>
                </a:extLst>
              </p:cNvPr>
              <p:cNvSpPr/>
              <p:nvPr/>
            </p:nvSpPr>
            <p:spPr>
              <a:xfrm>
                <a:off x="3147691" y="3228398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100"/>
                  </a:spcAft>
                  <a:buClrTx/>
                  <a:buSzTx/>
                  <a:buFontTx/>
                  <a:buNone/>
                  <a:tabLst/>
                  <a:defRPr sz="1197" b="0" i="0" u="none" strike="noStrike" kern="1200" baseline="0">
                    <a:solidFill>
                      <a:srgbClr val="333E48">
                        <a:lumMod val="50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E48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100</a:t>
                </a:r>
              </a:p>
            </p:txBody>
          </p:sp>
        </p:grpSp>
        <p:graphicFrame>
          <p:nvGraphicFramePr>
            <p:cNvPr id="424" name="header_chart">
              <a:extLst>
                <a:ext uri="{FF2B5EF4-FFF2-40B4-BE49-F238E27FC236}">
                  <a16:creationId xmlns:a16="http://schemas.microsoft.com/office/drawing/2014/main" id="{FCB0842A-0115-4710-8E80-8D10F9E7BA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7827308"/>
                </p:ext>
              </p:extLst>
            </p:nvPr>
          </p:nvGraphicFramePr>
          <p:xfrm>
            <a:off x="225980" y="519570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5"/>
            </a:graphicData>
          </a:graphic>
        </p:graphicFrame>
        <p:pic>
          <p:nvPicPr>
            <p:cNvPr id="445" name="Graphic 10">
              <a:extLst>
                <a:ext uri="{FF2B5EF4-FFF2-40B4-BE49-F238E27FC236}">
                  <a16:creationId xmlns:a16="http://schemas.microsoft.com/office/drawing/2014/main" id="{E0596B65-F50B-481C-B198-DA99B5104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91" y="578703"/>
              <a:ext cx="530525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87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unded Rectangle 12">
            <a:extLst>
              <a:ext uri="{FF2B5EF4-FFF2-40B4-BE49-F238E27FC236}">
                <a16:creationId xmlns:a16="http://schemas.microsoft.com/office/drawing/2014/main" id="{AD0BAF21-0319-42D0-9BC8-09DBCD2B7958}"/>
              </a:ext>
            </a:extLst>
          </p:cNvPr>
          <p:cNvSpPr/>
          <p:nvPr/>
        </p:nvSpPr>
        <p:spPr>
          <a:xfrm>
            <a:off x="129854" y="1004182"/>
            <a:ext cx="8303174" cy="4156056"/>
          </a:xfrm>
          <a:prstGeom prst="roundRect">
            <a:avLst>
              <a:gd name="adj" fmla="val 7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432" name="Picture 431">
            <a:extLst>
              <a:ext uri="{FF2B5EF4-FFF2-40B4-BE49-F238E27FC236}">
                <a16:creationId xmlns:a16="http://schemas.microsoft.com/office/drawing/2014/main" id="{3EA684B8-E0DE-41B9-BF00-01D414FB1F2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61" y="3168490"/>
            <a:ext cx="81142" cy="1944624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0A2E1418-0608-4F9D-BEC4-8FC048BA320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06" y="3168490"/>
            <a:ext cx="81142" cy="1944624"/>
          </a:xfrm>
          <a:prstGeom prst="rect">
            <a:avLst/>
          </a:prstGeom>
        </p:spPr>
      </p:pic>
      <p:pic>
        <p:nvPicPr>
          <p:cNvPr id="502" name="Picture 501">
            <a:extLst>
              <a:ext uri="{FF2B5EF4-FFF2-40B4-BE49-F238E27FC236}">
                <a16:creationId xmlns:a16="http://schemas.microsoft.com/office/drawing/2014/main" id="{95587EFF-BAC4-45FA-8E9F-D5118523F17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76" y="3168490"/>
            <a:ext cx="81142" cy="1944624"/>
          </a:xfrm>
          <a:prstGeom prst="rect">
            <a:avLst/>
          </a:prstGeom>
        </p:spPr>
      </p:pic>
      <p:cxnSp>
        <p:nvCxnSpPr>
          <p:cNvPr id="361" name="header_connector_1">
            <a:extLst>
              <a:ext uri="{FF2B5EF4-FFF2-40B4-BE49-F238E27FC236}">
                <a16:creationId xmlns:a16="http://schemas.microsoft.com/office/drawing/2014/main" id="{6685B6A6-340D-43D3-8B9A-E1C0D606E083}"/>
              </a:ext>
            </a:extLst>
          </p:cNvPr>
          <p:cNvCxnSpPr>
            <a:cxnSpLocks/>
          </p:cNvCxnSpPr>
          <p:nvPr/>
        </p:nvCxnSpPr>
        <p:spPr>
          <a:xfrm>
            <a:off x="128119" y="1568545"/>
            <a:ext cx="82995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ound Same Side Corner Rectangle 31">
            <a:extLst>
              <a:ext uri="{FF2B5EF4-FFF2-40B4-BE49-F238E27FC236}">
                <a16:creationId xmlns:a16="http://schemas.microsoft.com/office/drawing/2014/main" id="{337B2EEA-3632-4C33-975C-4BB1A27FFE57}"/>
              </a:ext>
            </a:extLst>
          </p:cNvPr>
          <p:cNvSpPr/>
          <p:nvPr/>
        </p:nvSpPr>
        <p:spPr>
          <a:xfrm>
            <a:off x="128119" y="1000705"/>
            <a:ext cx="82995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370" name="Picture 369" descr="A picture containing object&#10;&#10;Description automatically generated">
            <a:extLst>
              <a:ext uri="{FF2B5EF4-FFF2-40B4-BE49-F238E27FC236}">
                <a16:creationId xmlns:a16="http://schemas.microsoft.com/office/drawing/2014/main" id="{0853D06E-6FFA-4A59-A49E-C7F9D20C3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4" y="979825"/>
            <a:ext cx="660400" cy="609600"/>
          </a:xfrm>
          <a:prstGeom prst="rect">
            <a:avLst/>
          </a:prstGeom>
        </p:spPr>
      </p:pic>
      <p:cxnSp>
        <p:nvCxnSpPr>
          <p:cNvPr id="510" name="header_connector_2">
            <a:extLst>
              <a:ext uri="{FF2B5EF4-FFF2-40B4-BE49-F238E27FC236}">
                <a16:creationId xmlns:a16="http://schemas.microsoft.com/office/drawing/2014/main" id="{5A03923C-DD95-4ECF-B373-37B6C0E0F12F}"/>
              </a:ext>
            </a:extLst>
          </p:cNvPr>
          <p:cNvCxnSpPr>
            <a:cxnSpLocks/>
          </p:cNvCxnSpPr>
          <p:nvPr/>
        </p:nvCxnSpPr>
        <p:spPr>
          <a:xfrm>
            <a:off x="128119" y="3759521"/>
            <a:ext cx="82995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Round Same Side Corner Rectangle 31">
            <a:extLst>
              <a:ext uri="{FF2B5EF4-FFF2-40B4-BE49-F238E27FC236}">
                <a16:creationId xmlns:a16="http://schemas.microsoft.com/office/drawing/2014/main" id="{5BCCFF99-B4BC-41B8-A5E9-82EF0FC76766}"/>
              </a:ext>
            </a:extLst>
          </p:cNvPr>
          <p:cNvSpPr/>
          <p:nvPr/>
        </p:nvSpPr>
        <p:spPr>
          <a:xfrm>
            <a:off x="128119" y="3191681"/>
            <a:ext cx="82995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508" name="Picture 507" descr="A picture containing object&#10;&#10;Description automatically generated">
            <a:extLst>
              <a:ext uri="{FF2B5EF4-FFF2-40B4-BE49-F238E27FC236}">
                <a16:creationId xmlns:a16="http://schemas.microsoft.com/office/drawing/2014/main" id="{A5507781-D8C2-43D8-9591-AAF79A22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4" y="3170801"/>
            <a:ext cx="660400" cy="609600"/>
          </a:xfrm>
          <a:prstGeom prst="rect">
            <a:avLst/>
          </a:prstGeom>
        </p:spPr>
      </p:pic>
      <p:sp>
        <p:nvSpPr>
          <p:cNvPr id="435" name="Rounded Rectangle 12">
            <a:extLst>
              <a:ext uri="{FF2B5EF4-FFF2-40B4-BE49-F238E27FC236}">
                <a16:creationId xmlns:a16="http://schemas.microsoft.com/office/drawing/2014/main" id="{5E269574-1CD6-404C-8663-BB37C1518606}"/>
              </a:ext>
            </a:extLst>
          </p:cNvPr>
          <p:cNvSpPr/>
          <p:nvPr/>
        </p:nvSpPr>
        <p:spPr>
          <a:xfrm>
            <a:off x="8551196" y="1004181"/>
            <a:ext cx="3505169" cy="5515622"/>
          </a:xfrm>
          <a:prstGeom prst="roundRect">
            <a:avLst>
              <a:gd name="adj" fmla="val 7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40" name="header_connector_3">
            <a:extLst>
              <a:ext uri="{FF2B5EF4-FFF2-40B4-BE49-F238E27FC236}">
                <a16:creationId xmlns:a16="http://schemas.microsoft.com/office/drawing/2014/main" id="{746E4432-FBCE-42B4-9BAC-B0D2B05E8A44}"/>
              </a:ext>
            </a:extLst>
          </p:cNvPr>
          <p:cNvCxnSpPr>
            <a:cxnSpLocks/>
          </p:cNvCxnSpPr>
          <p:nvPr/>
        </p:nvCxnSpPr>
        <p:spPr>
          <a:xfrm>
            <a:off x="8552815" y="1568545"/>
            <a:ext cx="3505916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Round Same Side Corner Rectangle 31">
            <a:extLst>
              <a:ext uri="{FF2B5EF4-FFF2-40B4-BE49-F238E27FC236}">
                <a16:creationId xmlns:a16="http://schemas.microsoft.com/office/drawing/2014/main" id="{81479C4F-26C2-4650-8C78-D867AF943D82}"/>
              </a:ext>
            </a:extLst>
          </p:cNvPr>
          <p:cNvSpPr/>
          <p:nvPr/>
        </p:nvSpPr>
        <p:spPr>
          <a:xfrm>
            <a:off x="8552815" y="1000705"/>
            <a:ext cx="3505916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44" name="header_connector_5">
            <a:extLst>
              <a:ext uri="{FF2B5EF4-FFF2-40B4-BE49-F238E27FC236}">
                <a16:creationId xmlns:a16="http://schemas.microsoft.com/office/drawing/2014/main" id="{67B2A8BE-D6B7-4745-A0BD-3A15E29962B3}"/>
              </a:ext>
            </a:extLst>
          </p:cNvPr>
          <p:cNvCxnSpPr>
            <a:cxnSpLocks/>
          </p:cNvCxnSpPr>
          <p:nvPr/>
        </p:nvCxnSpPr>
        <p:spPr>
          <a:xfrm>
            <a:off x="120680" y="904298"/>
            <a:ext cx="1193061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Round Same Side Corner Rectangle 31">
            <a:extLst>
              <a:ext uri="{FF2B5EF4-FFF2-40B4-BE49-F238E27FC236}">
                <a16:creationId xmlns:a16="http://schemas.microsoft.com/office/drawing/2014/main" id="{F4B5BFE0-4A58-40BC-9817-7F7464C06807}"/>
              </a:ext>
            </a:extLst>
          </p:cNvPr>
          <p:cNvSpPr/>
          <p:nvPr/>
        </p:nvSpPr>
        <p:spPr>
          <a:xfrm>
            <a:off x="120680" y="477672"/>
            <a:ext cx="11930611" cy="426626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215" name="Picture 214" descr="A picture containing object&#10;&#10;Description automatically generated">
            <a:extLst>
              <a:ext uri="{FF2B5EF4-FFF2-40B4-BE49-F238E27FC236}">
                <a16:creationId xmlns:a16="http://schemas.microsoft.com/office/drawing/2014/main" id="{2893EEFE-7CCC-4D2E-AF79-576D1EA20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99" y="979825"/>
            <a:ext cx="674279" cy="60960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9D827815-7509-487E-A351-8E65D0D81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115" y="-1092942"/>
            <a:ext cx="107659" cy="8676006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32869DC7-AE83-4E4A-BF67-8046F1A4D9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65742" y="381003"/>
            <a:ext cx="131241" cy="3276000"/>
          </a:xfrm>
          <a:prstGeom prst="rect">
            <a:avLst/>
          </a:prstGeom>
        </p:spPr>
      </p:pic>
      <p:graphicFrame>
        <p:nvGraphicFramePr>
          <p:cNvPr id="23" name="daypart_table">
            <a:extLst>
              <a:ext uri="{FF2B5EF4-FFF2-40B4-BE49-F238E27FC236}">
                <a16:creationId xmlns:a16="http://schemas.microsoft.com/office/drawing/2014/main" id="{060D1AAB-885C-4FDF-B30E-72B836ECF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47624"/>
              </p:ext>
            </p:extLst>
          </p:nvPr>
        </p:nvGraphicFramePr>
        <p:xfrm>
          <a:off x="8605665" y="1959916"/>
          <a:ext cx="340950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168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420280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688621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Morning</a:t>
                      </a:r>
                      <a:endParaRPr lang="en-A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42.4%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Afternoon</a:t>
                      </a:r>
                      <a:endParaRPr lang="en-A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45.8%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 Night</a:t>
                      </a:r>
                      <a:endParaRPr lang="en-A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24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0.6%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Middle of the Night</a:t>
                      </a:r>
                      <a:endParaRPr lang="en-A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</a:tbl>
          </a:graphicData>
        </a:graphic>
      </p:graphicFrame>
      <p:sp>
        <p:nvSpPr>
          <p:cNvPr id="183" name="Rectangle 182">
            <a:extLst>
              <a:ext uri="{FF2B5EF4-FFF2-40B4-BE49-F238E27FC236}">
                <a16:creationId xmlns:a16="http://schemas.microsoft.com/office/drawing/2014/main" id="{3E80AEEE-8BBC-408D-8618-BF4A22C35FB5}"/>
              </a:ext>
            </a:extLst>
          </p:cNvPr>
          <p:cNvSpPr/>
          <p:nvPr/>
        </p:nvSpPr>
        <p:spPr>
          <a:xfrm>
            <a:off x="9193774" y="1091632"/>
            <a:ext cx="2080525" cy="42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Daypart</a:t>
            </a:r>
          </a:p>
        </p:txBody>
      </p:sp>
      <p:sp>
        <p:nvSpPr>
          <p:cNvPr id="446" name="slide_header_text">
            <a:extLst>
              <a:ext uri="{FF2B5EF4-FFF2-40B4-BE49-F238E27FC236}">
                <a16:creationId xmlns:a16="http://schemas.microsoft.com/office/drawing/2014/main" id="{8C47E38D-9ABB-4B09-A1F4-BC8EEBE77038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DIFFERENTIATES YOUR GUESTS’ DINING CHOICES?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0" name="Rounded Rectangle 12">
            <a:extLst>
              <a:ext uri="{FF2B5EF4-FFF2-40B4-BE49-F238E27FC236}">
                <a16:creationId xmlns:a16="http://schemas.microsoft.com/office/drawing/2014/main" id="{19571554-03D2-4BFA-AA70-98D36B9EEC6C}"/>
              </a:ext>
            </a:extLst>
          </p:cNvPr>
          <p:cNvSpPr/>
          <p:nvPr/>
        </p:nvSpPr>
        <p:spPr>
          <a:xfrm>
            <a:off x="141767" y="5254402"/>
            <a:ext cx="8285949" cy="1269224"/>
          </a:xfrm>
          <a:prstGeom prst="roundRect">
            <a:avLst>
              <a:gd name="adj" fmla="val 72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8FC29D-2306-46C4-87F2-03D192FFC306}"/>
              </a:ext>
            </a:extLst>
          </p:cNvPr>
          <p:cNvGrpSpPr/>
          <p:nvPr/>
        </p:nvGrpSpPr>
        <p:grpSpPr>
          <a:xfrm>
            <a:off x="3398425" y="1645285"/>
            <a:ext cx="3419519" cy="1465780"/>
            <a:chOff x="3418281" y="661502"/>
            <a:chExt cx="3419519" cy="2289328"/>
          </a:xfrm>
        </p:grpSpPr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3E7366D8-1AA2-4D85-8F4D-EC1BBB227239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281" y="661502"/>
              <a:ext cx="81142" cy="2289328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1E2A310D-669B-4E40-9BAD-3805F96192D5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658" y="661502"/>
              <a:ext cx="81142" cy="2289328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59D5191B-55C5-48B0-8199-F16E89170CBD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959" y="661502"/>
              <a:ext cx="81142" cy="2289328"/>
            </a:xfrm>
            <a:prstGeom prst="rect">
              <a:avLst/>
            </a:prstGeom>
          </p:spPr>
        </p:pic>
      </p:grp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87B574B-E186-4D47-A40D-E2228BDFE335}"/>
              </a:ext>
            </a:extLst>
          </p:cNvPr>
          <p:cNvSpPr/>
          <p:nvPr/>
        </p:nvSpPr>
        <p:spPr>
          <a:xfrm>
            <a:off x="112032" y="464838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0" name="daypart"/>
          <p:cNvGrpSpPr/>
          <p:nvPr/>
        </p:nvGrpSpPr>
        <p:grpSpPr>
          <a:xfrm>
            <a:off x="10533772" y="1531815"/>
            <a:ext cx="1556669" cy="338554"/>
            <a:chOff x="10533772" y="1531815"/>
            <a:chExt cx="1556669" cy="338554"/>
          </a:xfrm>
        </p:grpSpPr>
        <p:sp>
          <p:nvSpPr>
            <p:cNvPr id="287" name="custombase1_text">
              <a:extLst>
                <a:ext uri="{FF2B5EF4-FFF2-40B4-BE49-F238E27FC236}">
                  <a16:creationId xmlns:a16="http://schemas.microsoft.com/office/drawing/2014/main" id="{B652FB7B-BACA-40CA-9EAE-C44D09DB3FD0}"/>
                </a:ext>
              </a:extLst>
            </p:cNvPr>
            <p:cNvSpPr/>
            <p:nvPr/>
          </p:nvSpPr>
          <p:spPr>
            <a:xfrm>
              <a:off x="10533772" y="1531815"/>
              <a:ext cx="8318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45" name="custombase2_text">
              <a:extLst>
                <a:ext uri="{FF2B5EF4-FFF2-40B4-BE49-F238E27FC236}">
                  <a16:creationId xmlns:a16="http://schemas.microsoft.com/office/drawing/2014/main" id="{931A8659-88A4-4B74-AD80-FC78659B1175}"/>
                </a:ext>
              </a:extLst>
            </p:cNvPr>
            <p:cNvSpPr/>
            <p:nvPr/>
          </p:nvSpPr>
          <p:spPr>
            <a:xfrm>
              <a:off x="11258639" y="1542297"/>
              <a:ext cx="83180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</p:grpSp>
      <p:pic>
        <p:nvPicPr>
          <p:cNvPr id="291" name="Picture 290">
            <a:extLst>
              <a:ext uri="{FF2B5EF4-FFF2-40B4-BE49-F238E27FC236}">
                <a16:creationId xmlns:a16="http://schemas.microsoft.com/office/drawing/2014/main" id="{82C8ECDD-BECE-48F2-9D41-2C07276E2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65742" y="1692929"/>
            <a:ext cx="131241" cy="3276000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FE423DD9-86B4-4B78-9536-F29945A08295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8863" y="4132703"/>
            <a:ext cx="45720" cy="936000"/>
          </a:xfrm>
          <a:prstGeom prst="rect">
            <a:avLst/>
          </a:prstGeom>
        </p:spPr>
      </p:pic>
      <p:pic>
        <p:nvPicPr>
          <p:cNvPr id="479" name="Picture 478">
            <a:extLst>
              <a:ext uri="{FF2B5EF4-FFF2-40B4-BE49-F238E27FC236}">
                <a16:creationId xmlns:a16="http://schemas.microsoft.com/office/drawing/2014/main" id="{E0D0619D-36D5-4D16-BB0C-AAC324AF33B6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60713" y="4132703"/>
            <a:ext cx="45720" cy="936000"/>
          </a:xfrm>
          <a:prstGeom prst="rect">
            <a:avLst/>
          </a:prstGeom>
        </p:spPr>
      </p:pic>
      <p:pic>
        <p:nvPicPr>
          <p:cNvPr id="485" name="Picture 484">
            <a:extLst>
              <a:ext uri="{FF2B5EF4-FFF2-40B4-BE49-F238E27FC236}">
                <a16:creationId xmlns:a16="http://schemas.microsoft.com/office/drawing/2014/main" id="{A9546AFE-3739-4602-8256-D6032FAE11E2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9914" y="4132703"/>
            <a:ext cx="45720" cy="936000"/>
          </a:xfrm>
          <a:prstGeom prst="rect">
            <a:avLst/>
          </a:prstGeom>
        </p:spPr>
      </p:pic>
      <p:pic>
        <p:nvPicPr>
          <p:cNvPr id="488" name="Picture 487">
            <a:extLst>
              <a:ext uri="{FF2B5EF4-FFF2-40B4-BE49-F238E27FC236}">
                <a16:creationId xmlns:a16="http://schemas.microsoft.com/office/drawing/2014/main" id="{4A5D556E-8E56-4BAD-BF02-20E1CCA88CEA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25258" y="4132703"/>
            <a:ext cx="45720" cy="936000"/>
          </a:xfrm>
          <a:prstGeom prst="rect">
            <a:avLst/>
          </a:prstGeom>
        </p:spPr>
      </p:pic>
      <p:pic>
        <p:nvPicPr>
          <p:cNvPr id="489" name="Picture 488">
            <a:extLst>
              <a:ext uri="{FF2B5EF4-FFF2-40B4-BE49-F238E27FC236}">
                <a16:creationId xmlns:a16="http://schemas.microsoft.com/office/drawing/2014/main" id="{954CBE88-F352-4369-8699-59D9242164E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5988" y="2164006"/>
            <a:ext cx="45720" cy="684000"/>
          </a:xfrm>
          <a:prstGeom prst="rect">
            <a:avLst/>
          </a:prstGeom>
        </p:spPr>
      </p:pic>
      <p:pic>
        <p:nvPicPr>
          <p:cNvPr id="492" name="Picture 491">
            <a:extLst>
              <a:ext uri="{FF2B5EF4-FFF2-40B4-BE49-F238E27FC236}">
                <a16:creationId xmlns:a16="http://schemas.microsoft.com/office/drawing/2014/main" id="{8D65657D-7B43-41DE-BDC7-304CFA1BCFAE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20192" y="2164006"/>
            <a:ext cx="45720" cy="684000"/>
          </a:xfrm>
          <a:prstGeom prst="rect">
            <a:avLst/>
          </a:prstGeom>
        </p:spPr>
      </p:pic>
      <p:pic>
        <p:nvPicPr>
          <p:cNvPr id="495" name="Picture 494">
            <a:extLst>
              <a:ext uri="{FF2B5EF4-FFF2-40B4-BE49-F238E27FC236}">
                <a16:creationId xmlns:a16="http://schemas.microsoft.com/office/drawing/2014/main" id="{CBA21B79-28CE-48DC-A95A-C4ACECEC4FF2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21784" y="2164006"/>
            <a:ext cx="45720" cy="684000"/>
          </a:xfrm>
          <a:prstGeom prst="rect">
            <a:avLst/>
          </a:prstGeom>
        </p:spPr>
      </p:pic>
      <p:pic>
        <p:nvPicPr>
          <p:cNvPr id="498" name="Picture 497">
            <a:extLst>
              <a:ext uri="{FF2B5EF4-FFF2-40B4-BE49-F238E27FC236}">
                <a16:creationId xmlns:a16="http://schemas.microsoft.com/office/drawing/2014/main" id="{7473F25C-DD61-4758-9F43-CB59B2AAF32D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2495" y="2164006"/>
            <a:ext cx="45720" cy="684000"/>
          </a:xfrm>
          <a:prstGeom prst="rect">
            <a:avLst/>
          </a:prstGeom>
        </p:spPr>
      </p:pic>
      <p:pic>
        <p:nvPicPr>
          <p:cNvPr id="501" name="Picture 500">
            <a:extLst>
              <a:ext uri="{FF2B5EF4-FFF2-40B4-BE49-F238E27FC236}">
                <a16:creationId xmlns:a16="http://schemas.microsoft.com/office/drawing/2014/main" id="{999BDF5F-76FE-4796-8630-1B1BD3B431E5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75663" y="2164006"/>
            <a:ext cx="45720" cy="684000"/>
          </a:xfrm>
          <a:prstGeom prst="rect">
            <a:avLst/>
          </a:prstGeom>
        </p:spPr>
      </p:pic>
      <p:pic>
        <p:nvPicPr>
          <p:cNvPr id="504" name="Picture 503">
            <a:extLst>
              <a:ext uri="{FF2B5EF4-FFF2-40B4-BE49-F238E27FC236}">
                <a16:creationId xmlns:a16="http://schemas.microsoft.com/office/drawing/2014/main" id="{29549085-A601-40BC-9EC5-D407A410EA81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81" y="1645285"/>
            <a:ext cx="81142" cy="1465780"/>
          </a:xfrm>
          <a:prstGeom prst="rect">
            <a:avLst/>
          </a:prstGeom>
        </p:spPr>
      </p:pic>
      <p:grpSp>
        <p:nvGrpSpPr>
          <p:cNvPr id="29" name="header_colouredImage2"/>
          <p:cNvGrpSpPr/>
          <p:nvPr/>
        </p:nvGrpSpPr>
        <p:grpSpPr>
          <a:xfrm>
            <a:off x="135560" y="3171717"/>
            <a:ext cx="572969" cy="576000"/>
            <a:chOff x="135560" y="3171717"/>
            <a:chExt cx="572969" cy="576000"/>
          </a:xfrm>
        </p:grpSpPr>
        <p:cxnSp>
          <p:nvCxnSpPr>
            <p:cNvPr id="509" name="connector">
              <a:extLst>
                <a:ext uri="{FF2B5EF4-FFF2-40B4-BE49-F238E27FC236}">
                  <a16:creationId xmlns:a16="http://schemas.microsoft.com/office/drawing/2014/main" id="{85EB236A-138A-4E82-B1E6-377B909C010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5797" y="348172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12" name="chart">
              <a:extLst>
                <a:ext uri="{FF2B5EF4-FFF2-40B4-BE49-F238E27FC236}">
                  <a16:creationId xmlns:a16="http://schemas.microsoft.com/office/drawing/2014/main" id="{7FED4377-9D11-4449-85D5-B334BCADA7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28916305"/>
                </p:ext>
              </p:extLst>
            </p:nvPr>
          </p:nvGraphicFramePr>
          <p:xfrm>
            <a:off x="176831" y="3171717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9687E24F-D775-4F15-862F-943A996C0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71" y="3239374"/>
              <a:ext cx="489848" cy="499268"/>
            </a:xfrm>
            <a:prstGeom prst="rect">
              <a:avLst/>
            </a:prstGeom>
          </p:spPr>
        </p:pic>
      </p:grpSp>
      <p:grpSp>
        <p:nvGrpSpPr>
          <p:cNvPr id="27" name="header_colouredImage1"/>
          <p:cNvGrpSpPr/>
          <p:nvPr/>
        </p:nvGrpSpPr>
        <p:grpSpPr>
          <a:xfrm>
            <a:off x="135560" y="980741"/>
            <a:ext cx="572969" cy="576000"/>
            <a:chOff x="135560" y="980741"/>
            <a:chExt cx="572969" cy="576000"/>
          </a:xfrm>
        </p:grpSpPr>
        <p:cxnSp>
          <p:nvCxnSpPr>
            <p:cNvPr id="371" name="connector">
              <a:extLst>
                <a:ext uri="{FF2B5EF4-FFF2-40B4-BE49-F238E27FC236}">
                  <a16:creationId xmlns:a16="http://schemas.microsoft.com/office/drawing/2014/main" id="{981DE472-78F6-478F-90D1-53F6B756D0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5797" y="1290747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0" name="chart">
              <a:extLst>
                <a:ext uri="{FF2B5EF4-FFF2-40B4-BE49-F238E27FC236}">
                  <a16:creationId xmlns:a16="http://schemas.microsoft.com/office/drawing/2014/main" id="{2A8A750F-C98D-477D-92FA-379DEFF991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3653754"/>
                </p:ext>
              </p:extLst>
            </p:nvPr>
          </p:nvGraphicFramePr>
          <p:xfrm>
            <a:off x="176831" y="980741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pic>
          <p:nvPicPr>
            <p:cNvPr id="514" name="Graphic 513">
              <a:extLst>
                <a:ext uri="{FF2B5EF4-FFF2-40B4-BE49-F238E27FC236}">
                  <a16:creationId xmlns:a16="http://schemas.microsoft.com/office/drawing/2014/main" id="{82C6DCD4-327F-4ADD-9E47-56B51506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61" y="1046023"/>
              <a:ext cx="499268" cy="499268"/>
            </a:xfrm>
            <a:prstGeom prst="rect">
              <a:avLst/>
            </a:prstGeom>
          </p:spPr>
        </p:pic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E0C484C-728A-4BFF-9620-EAFE12761B60}"/>
              </a:ext>
            </a:extLst>
          </p:cNvPr>
          <p:cNvSpPr/>
          <p:nvPr/>
        </p:nvSpPr>
        <p:spPr>
          <a:xfrm>
            <a:off x="851141" y="1084100"/>
            <a:ext cx="2080525" cy="42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Meal Type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998ABF0-9ABA-4A0E-8EEA-749CE711003F}"/>
              </a:ext>
            </a:extLst>
          </p:cNvPr>
          <p:cNvSpPr/>
          <p:nvPr/>
        </p:nvSpPr>
        <p:spPr>
          <a:xfrm>
            <a:off x="851141" y="3272054"/>
            <a:ext cx="2080525" cy="42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Occasion Type</a:t>
            </a:r>
          </a:p>
        </p:txBody>
      </p:sp>
      <p:cxnSp>
        <p:nvCxnSpPr>
          <p:cNvPr id="148" name="header_connector_4">
            <a:extLst>
              <a:ext uri="{FF2B5EF4-FFF2-40B4-BE49-F238E27FC236}">
                <a16:creationId xmlns:a16="http://schemas.microsoft.com/office/drawing/2014/main" id="{EEED78CE-6907-4ED4-A903-28A36C16684E}"/>
              </a:ext>
            </a:extLst>
          </p:cNvPr>
          <p:cNvCxnSpPr>
            <a:cxnSpLocks/>
          </p:cNvCxnSpPr>
          <p:nvPr/>
        </p:nvCxnSpPr>
        <p:spPr>
          <a:xfrm>
            <a:off x="8552815" y="3769473"/>
            <a:ext cx="3505916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 Same Side Corner Rectangle 31">
            <a:extLst>
              <a:ext uri="{FF2B5EF4-FFF2-40B4-BE49-F238E27FC236}">
                <a16:creationId xmlns:a16="http://schemas.microsoft.com/office/drawing/2014/main" id="{CA2926E4-C0D7-4F4F-8410-E68A2DA3A3C1}"/>
              </a:ext>
            </a:extLst>
          </p:cNvPr>
          <p:cNvSpPr/>
          <p:nvPr/>
        </p:nvSpPr>
        <p:spPr>
          <a:xfrm>
            <a:off x="8552815" y="3201633"/>
            <a:ext cx="3505916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76751D8-9E54-4C1E-B47E-246EE572BE6A}"/>
              </a:ext>
            </a:extLst>
          </p:cNvPr>
          <p:cNvSpPr/>
          <p:nvPr/>
        </p:nvSpPr>
        <p:spPr>
          <a:xfrm>
            <a:off x="9356526" y="3291933"/>
            <a:ext cx="1917773" cy="42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Service Mode</a:t>
            </a:r>
          </a:p>
        </p:txBody>
      </p:sp>
      <p:grpSp>
        <p:nvGrpSpPr>
          <p:cNvPr id="2" name="mealType_1"/>
          <p:cNvGrpSpPr/>
          <p:nvPr/>
        </p:nvGrpSpPr>
        <p:grpSpPr>
          <a:xfrm>
            <a:off x="141787" y="1595896"/>
            <a:ext cx="1684059" cy="1620609"/>
            <a:chOff x="141787" y="1595896"/>
            <a:chExt cx="1684059" cy="1620609"/>
          </a:xfrm>
        </p:grpSpPr>
        <p:sp>
          <p:nvSpPr>
            <p:cNvPr id="229" name="header_text">
              <a:extLst>
                <a:ext uri="{FF2B5EF4-FFF2-40B4-BE49-F238E27FC236}">
                  <a16:creationId xmlns:a16="http://schemas.microsoft.com/office/drawing/2014/main" id="{CC8A189C-C2EB-43E9-B96E-C1B1400319BB}"/>
                </a:ext>
              </a:extLst>
            </p:cNvPr>
            <p:cNvSpPr/>
            <p:nvPr/>
          </p:nvSpPr>
          <p:spPr>
            <a:xfrm>
              <a:off x="141787" y="1595896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Breakfast</a:t>
              </a:r>
            </a:p>
          </p:txBody>
        </p:sp>
        <p:sp>
          <p:nvSpPr>
            <p:cNvPr id="236" name="custombase1_text">
              <a:extLst>
                <a:ext uri="{FF2B5EF4-FFF2-40B4-BE49-F238E27FC236}">
                  <a16:creationId xmlns:a16="http://schemas.microsoft.com/office/drawing/2014/main" id="{EB1D80E2-5F1E-4422-A605-E79959C2E0F8}"/>
                </a:ext>
              </a:extLst>
            </p:cNvPr>
            <p:cNvSpPr/>
            <p:nvPr/>
          </p:nvSpPr>
          <p:spPr>
            <a:xfrm>
              <a:off x="834326" y="1822178"/>
              <a:ext cx="9915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37" name="custombase1_value">
              <a:extLst>
                <a:ext uri="{FF2B5EF4-FFF2-40B4-BE49-F238E27FC236}">
                  <a16:creationId xmlns:a16="http://schemas.microsoft.com/office/drawing/2014/main" id="{EAD8FDB2-E9F3-446B-BC56-5308E9F97CAF}"/>
                </a:ext>
              </a:extLst>
            </p:cNvPr>
            <p:cNvSpPr/>
            <p:nvPr/>
          </p:nvSpPr>
          <p:spPr>
            <a:xfrm>
              <a:off x="1088352" y="2190571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1" name="custombase2_value">
              <a:extLst>
                <a:ext uri="{FF2B5EF4-FFF2-40B4-BE49-F238E27FC236}">
                  <a16:creationId xmlns:a16="http://schemas.microsoft.com/office/drawing/2014/main" id="{2378EFE1-7F14-4601-833A-6705805405F3}"/>
                </a:ext>
              </a:extLst>
            </p:cNvPr>
            <p:cNvSpPr/>
            <p:nvPr/>
          </p:nvSpPr>
          <p:spPr>
            <a:xfrm>
              <a:off x="1165961" y="2908728"/>
              <a:ext cx="3946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3" name="custombase2_text">
              <a:extLst>
                <a:ext uri="{FF2B5EF4-FFF2-40B4-BE49-F238E27FC236}">
                  <a16:creationId xmlns:a16="http://schemas.microsoft.com/office/drawing/2014/main" id="{7D23A9E6-F52B-4126-B246-F8C64500603D}"/>
                </a:ext>
              </a:extLst>
            </p:cNvPr>
            <p:cNvSpPr/>
            <p:nvPr/>
          </p:nvSpPr>
          <p:spPr>
            <a:xfrm>
              <a:off x="922038" y="2583995"/>
              <a:ext cx="87121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CA812B3-BAEC-497A-8F36-EBE27C28F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33" y="1890351"/>
              <a:ext cx="645663" cy="645663"/>
            </a:xfrm>
            <a:prstGeom prst="rect">
              <a:avLst/>
            </a:prstGeom>
          </p:spPr>
        </p:pic>
        <p:sp>
          <p:nvSpPr>
            <p:cNvPr id="174" name="value">
              <a:extLst>
                <a:ext uri="{FF2B5EF4-FFF2-40B4-BE49-F238E27FC236}">
                  <a16:creationId xmlns:a16="http://schemas.microsoft.com/office/drawing/2014/main" id="{8672CC1B-9DF2-4844-8A11-19E735B6AE96}"/>
                </a:ext>
              </a:extLst>
            </p:cNvPr>
            <p:cNvSpPr/>
            <p:nvPr/>
          </p:nvSpPr>
          <p:spPr>
            <a:xfrm>
              <a:off x="209383" y="2678721"/>
              <a:ext cx="6224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1.3%</a:t>
              </a:r>
            </a:p>
          </p:txBody>
        </p:sp>
      </p:grpSp>
      <p:grpSp>
        <p:nvGrpSpPr>
          <p:cNvPr id="4" name="mealType_2"/>
          <p:cNvGrpSpPr/>
          <p:nvPr/>
        </p:nvGrpSpPr>
        <p:grpSpPr>
          <a:xfrm>
            <a:off x="1759706" y="1595896"/>
            <a:ext cx="1690344" cy="1617323"/>
            <a:chOff x="1759706" y="1595896"/>
            <a:chExt cx="1690344" cy="1617323"/>
          </a:xfrm>
        </p:grpSpPr>
        <p:sp>
          <p:nvSpPr>
            <p:cNvPr id="297" name="custombase2_value">
              <a:extLst>
                <a:ext uri="{FF2B5EF4-FFF2-40B4-BE49-F238E27FC236}">
                  <a16:creationId xmlns:a16="http://schemas.microsoft.com/office/drawing/2014/main" id="{939728D5-B11E-47ED-97E5-338F468C7C0D}"/>
                </a:ext>
              </a:extLst>
            </p:cNvPr>
            <p:cNvSpPr/>
            <p:nvPr/>
          </p:nvSpPr>
          <p:spPr>
            <a:xfrm>
              <a:off x="2704205" y="2905442"/>
              <a:ext cx="4962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108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8" name="custombase2_text">
              <a:extLst>
                <a:ext uri="{FF2B5EF4-FFF2-40B4-BE49-F238E27FC236}">
                  <a16:creationId xmlns:a16="http://schemas.microsoft.com/office/drawing/2014/main" id="{4F07633F-E2B7-4106-9603-B9E8E41E002A}"/>
                </a:ext>
              </a:extLst>
            </p:cNvPr>
            <p:cNvSpPr/>
            <p:nvPr/>
          </p:nvSpPr>
          <p:spPr>
            <a:xfrm>
              <a:off x="2535407" y="2583995"/>
              <a:ext cx="87121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327" name="header_text">
              <a:extLst>
                <a:ext uri="{FF2B5EF4-FFF2-40B4-BE49-F238E27FC236}">
                  <a16:creationId xmlns:a16="http://schemas.microsoft.com/office/drawing/2014/main" id="{3FDC8514-E43D-4389-9DB4-6766655F7C44}"/>
                </a:ext>
              </a:extLst>
            </p:cNvPr>
            <p:cNvSpPr/>
            <p:nvPr/>
          </p:nvSpPr>
          <p:spPr>
            <a:xfrm>
              <a:off x="1759706" y="1595896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Lunch</a:t>
              </a:r>
            </a:p>
          </p:txBody>
        </p:sp>
        <p:sp>
          <p:nvSpPr>
            <p:cNvPr id="490" name="custombase1_text">
              <a:extLst>
                <a:ext uri="{FF2B5EF4-FFF2-40B4-BE49-F238E27FC236}">
                  <a16:creationId xmlns:a16="http://schemas.microsoft.com/office/drawing/2014/main" id="{7EC06EC2-E7A8-4294-8E6A-F399E7B94FE5}"/>
                </a:ext>
              </a:extLst>
            </p:cNvPr>
            <p:cNvSpPr/>
            <p:nvPr/>
          </p:nvSpPr>
          <p:spPr>
            <a:xfrm>
              <a:off x="2458530" y="1822178"/>
              <a:ext cx="9915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491" name="custombase1_value">
              <a:extLst>
                <a:ext uri="{FF2B5EF4-FFF2-40B4-BE49-F238E27FC236}">
                  <a16:creationId xmlns:a16="http://schemas.microsoft.com/office/drawing/2014/main" id="{6DCE0FCB-ED55-490F-BE09-1117B543981F}"/>
                </a:ext>
              </a:extLst>
            </p:cNvPr>
            <p:cNvSpPr/>
            <p:nvPr/>
          </p:nvSpPr>
          <p:spPr>
            <a:xfrm>
              <a:off x="2712556" y="2190571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121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30783A9-B0C3-4C13-8E51-1739B37A0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4" y="1901583"/>
              <a:ext cx="697955" cy="697955"/>
            </a:xfrm>
            <a:prstGeom prst="rect">
              <a:avLst/>
            </a:prstGeom>
          </p:spPr>
        </p:pic>
        <p:sp>
          <p:nvSpPr>
            <p:cNvPr id="175" name="value">
              <a:extLst>
                <a:ext uri="{FF2B5EF4-FFF2-40B4-BE49-F238E27FC236}">
                  <a16:creationId xmlns:a16="http://schemas.microsoft.com/office/drawing/2014/main" id="{6E390CF8-BA15-4355-9198-270B6697AC25}"/>
                </a:ext>
              </a:extLst>
            </p:cNvPr>
            <p:cNvSpPr/>
            <p:nvPr/>
          </p:nvSpPr>
          <p:spPr>
            <a:xfrm>
              <a:off x="1795884" y="2678721"/>
              <a:ext cx="728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41.4%</a:t>
              </a:r>
            </a:p>
          </p:txBody>
        </p:sp>
      </p:grpSp>
      <p:grpSp>
        <p:nvGrpSpPr>
          <p:cNvPr id="5" name="mealType_3"/>
          <p:cNvGrpSpPr/>
          <p:nvPr/>
        </p:nvGrpSpPr>
        <p:grpSpPr>
          <a:xfrm>
            <a:off x="3461088" y="1595896"/>
            <a:ext cx="1690554" cy="1614037"/>
            <a:chOff x="3461088" y="1595896"/>
            <a:chExt cx="1690554" cy="1614037"/>
          </a:xfrm>
        </p:grpSpPr>
        <p:sp>
          <p:nvSpPr>
            <p:cNvPr id="304" name="custombase2_value">
              <a:extLst>
                <a:ext uri="{FF2B5EF4-FFF2-40B4-BE49-F238E27FC236}">
                  <a16:creationId xmlns:a16="http://schemas.microsoft.com/office/drawing/2014/main" id="{2382E6C0-ED92-48CD-AAA1-4765F6F1E458}"/>
                </a:ext>
              </a:extLst>
            </p:cNvPr>
            <p:cNvSpPr/>
            <p:nvPr/>
          </p:nvSpPr>
          <p:spPr>
            <a:xfrm>
              <a:off x="4383684" y="2902156"/>
              <a:ext cx="4957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121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5" name="custombase2_text">
              <a:extLst>
                <a:ext uri="{FF2B5EF4-FFF2-40B4-BE49-F238E27FC236}">
                  <a16:creationId xmlns:a16="http://schemas.microsoft.com/office/drawing/2014/main" id="{D0DE561C-4810-4B52-B1CF-7777F2249348}"/>
                </a:ext>
              </a:extLst>
            </p:cNvPr>
            <p:cNvSpPr/>
            <p:nvPr/>
          </p:nvSpPr>
          <p:spPr>
            <a:xfrm>
              <a:off x="4214373" y="2597247"/>
              <a:ext cx="87121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328" name="header_text">
              <a:extLst>
                <a:ext uri="{FF2B5EF4-FFF2-40B4-BE49-F238E27FC236}">
                  <a16:creationId xmlns:a16="http://schemas.microsoft.com/office/drawing/2014/main" id="{AF8E2221-7351-43B7-BFD9-F345561F6EE0}"/>
                </a:ext>
              </a:extLst>
            </p:cNvPr>
            <p:cNvSpPr/>
            <p:nvPr/>
          </p:nvSpPr>
          <p:spPr>
            <a:xfrm>
              <a:off x="3470589" y="1595896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Dinner</a:t>
              </a:r>
            </a:p>
          </p:txBody>
        </p:sp>
        <p:sp>
          <p:nvSpPr>
            <p:cNvPr id="493" name="custombase1_text">
              <a:extLst>
                <a:ext uri="{FF2B5EF4-FFF2-40B4-BE49-F238E27FC236}">
                  <a16:creationId xmlns:a16="http://schemas.microsoft.com/office/drawing/2014/main" id="{72776C0F-6AC3-4768-840A-E2F37FEFF6A0}"/>
                </a:ext>
              </a:extLst>
            </p:cNvPr>
            <p:cNvSpPr/>
            <p:nvPr/>
          </p:nvSpPr>
          <p:spPr>
            <a:xfrm>
              <a:off x="4160122" y="1822178"/>
              <a:ext cx="9915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494" name="custombase1_value">
              <a:extLst>
                <a:ext uri="{FF2B5EF4-FFF2-40B4-BE49-F238E27FC236}">
                  <a16:creationId xmlns:a16="http://schemas.microsoft.com/office/drawing/2014/main" id="{F72B2EEA-67FE-401D-9617-06ABC8D83C67}"/>
                </a:ext>
              </a:extLst>
            </p:cNvPr>
            <p:cNvSpPr/>
            <p:nvPr/>
          </p:nvSpPr>
          <p:spPr>
            <a:xfrm>
              <a:off x="4414148" y="2190571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161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BDE559A-8E06-462E-A7A5-49042633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462" y="1872244"/>
              <a:ext cx="733275" cy="733275"/>
            </a:xfrm>
            <a:prstGeom prst="rect">
              <a:avLst/>
            </a:prstGeom>
          </p:spPr>
        </p:pic>
        <p:sp>
          <p:nvSpPr>
            <p:cNvPr id="176" name="value">
              <a:extLst>
                <a:ext uri="{FF2B5EF4-FFF2-40B4-BE49-F238E27FC236}">
                  <a16:creationId xmlns:a16="http://schemas.microsoft.com/office/drawing/2014/main" id="{7BB324D6-F702-4E18-92B0-1E4A08EB19F4}"/>
                </a:ext>
              </a:extLst>
            </p:cNvPr>
            <p:cNvSpPr/>
            <p:nvPr/>
          </p:nvSpPr>
          <p:spPr>
            <a:xfrm>
              <a:off x="3461088" y="2656138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53.3%</a:t>
              </a:r>
            </a:p>
          </p:txBody>
        </p:sp>
      </p:grpSp>
      <p:grpSp>
        <p:nvGrpSpPr>
          <p:cNvPr id="7" name="mealType_4"/>
          <p:cNvGrpSpPr/>
          <p:nvPr/>
        </p:nvGrpSpPr>
        <p:grpSpPr>
          <a:xfrm>
            <a:off x="5120304" y="1595896"/>
            <a:ext cx="1702049" cy="1605570"/>
            <a:chOff x="5120304" y="1595896"/>
            <a:chExt cx="1702049" cy="1605570"/>
          </a:xfrm>
        </p:grpSpPr>
        <p:sp>
          <p:nvSpPr>
            <p:cNvPr id="313" name="custombase2_value">
              <a:extLst>
                <a:ext uri="{FF2B5EF4-FFF2-40B4-BE49-F238E27FC236}">
                  <a16:creationId xmlns:a16="http://schemas.microsoft.com/office/drawing/2014/main" id="{436EFE4A-5802-44AE-93CA-71738D682E35}"/>
                </a:ext>
              </a:extLst>
            </p:cNvPr>
            <p:cNvSpPr/>
            <p:nvPr/>
          </p:nvSpPr>
          <p:spPr>
            <a:xfrm>
              <a:off x="6161438" y="2893689"/>
              <a:ext cx="3962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60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6" name="custombase2_text">
              <a:extLst>
                <a:ext uri="{FF2B5EF4-FFF2-40B4-BE49-F238E27FC236}">
                  <a16:creationId xmlns:a16="http://schemas.microsoft.com/office/drawing/2014/main" id="{A1C42B15-9740-454C-BC8C-ACEF1F2FFFD9}"/>
                </a:ext>
              </a:extLst>
            </p:cNvPr>
            <p:cNvSpPr/>
            <p:nvPr/>
          </p:nvSpPr>
          <p:spPr>
            <a:xfrm>
              <a:off x="5905865" y="2583994"/>
              <a:ext cx="87121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334" name="header_text">
              <a:extLst>
                <a:ext uri="{FF2B5EF4-FFF2-40B4-BE49-F238E27FC236}">
                  <a16:creationId xmlns:a16="http://schemas.microsoft.com/office/drawing/2014/main" id="{00FB2FF2-157F-4C11-A447-91F77BDA34AC}"/>
                </a:ext>
              </a:extLst>
            </p:cNvPr>
            <p:cNvSpPr/>
            <p:nvPr/>
          </p:nvSpPr>
          <p:spPr>
            <a:xfrm>
              <a:off x="5120304" y="1595896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Snack</a:t>
              </a:r>
            </a:p>
          </p:txBody>
        </p:sp>
        <p:sp>
          <p:nvSpPr>
            <p:cNvPr id="496" name="custombase1_text">
              <a:extLst>
                <a:ext uri="{FF2B5EF4-FFF2-40B4-BE49-F238E27FC236}">
                  <a16:creationId xmlns:a16="http://schemas.microsoft.com/office/drawing/2014/main" id="{3AD92EC5-C067-4276-96C4-6CFB2C6BD471}"/>
                </a:ext>
              </a:extLst>
            </p:cNvPr>
            <p:cNvSpPr/>
            <p:nvPr/>
          </p:nvSpPr>
          <p:spPr>
            <a:xfrm>
              <a:off x="5830833" y="1822178"/>
              <a:ext cx="9915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497" name="custombase1_value">
              <a:extLst>
                <a:ext uri="{FF2B5EF4-FFF2-40B4-BE49-F238E27FC236}">
                  <a16:creationId xmlns:a16="http://schemas.microsoft.com/office/drawing/2014/main" id="{66AB3465-CD48-4250-900B-F2D2D0948BFB}"/>
                </a:ext>
              </a:extLst>
            </p:cNvPr>
            <p:cNvSpPr/>
            <p:nvPr/>
          </p:nvSpPr>
          <p:spPr>
            <a:xfrm>
              <a:off x="6084859" y="2190571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48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8574C38-83D9-471D-BD78-21B44805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137" y="1829723"/>
              <a:ext cx="700937" cy="700937"/>
            </a:xfrm>
            <a:prstGeom prst="rect">
              <a:avLst/>
            </a:prstGeom>
          </p:spPr>
        </p:pic>
        <p:sp>
          <p:nvSpPr>
            <p:cNvPr id="177" name="value">
              <a:extLst>
                <a:ext uri="{FF2B5EF4-FFF2-40B4-BE49-F238E27FC236}">
                  <a16:creationId xmlns:a16="http://schemas.microsoft.com/office/drawing/2014/main" id="{EC6D2185-8C0B-41E7-9145-9FCC53BBA5F3}"/>
                </a:ext>
              </a:extLst>
            </p:cNvPr>
            <p:cNvSpPr/>
            <p:nvPr/>
          </p:nvSpPr>
          <p:spPr>
            <a:xfrm>
              <a:off x="5156596" y="2656138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53.3%</a:t>
              </a:r>
            </a:p>
          </p:txBody>
        </p:sp>
      </p:grpSp>
      <p:grpSp>
        <p:nvGrpSpPr>
          <p:cNvPr id="8" name="mealType_5"/>
          <p:cNvGrpSpPr/>
          <p:nvPr/>
        </p:nvGrpSpPr>
        <p:grpSpPr>
          <a:xfrm>
            <a:off x="6781476" y="1595896"/>
            <a:ext cx="1731168" cy="1605570"/>
            <a:chOff x="6781476" y="1595896"/>
            <a:chExt cx="1731168" cy="1605570"/>
          </a:xfrm>
        </p:grpSpPr>
        <p:sp>
          <p:nvSpPr>
            <p:cNvPr id="239" name="custombase2_text">
              <a:extLst>
                <a:ext uri="{FF2B5EF4-FFF2-40B4-BE49-F238E27FC236}">
                  <a16:creationId xmlns:a16="http://schemas.microsoft.com/office/drawing/2014/main" id="{E7AE4AF1-B5AC-4D69-ACBA-ACC9A1DBD7BC}"/>
                </a:ext>
              </a:extLst>
            </p:cNvPr>
            <p:cNvSpPr/>
            <p:nvPr/>
          </p:nvSpPr>
          <p:spPr>
            <a:xfrm>
              <a:off x="7441969" y="2570407"/>
              <a:ext cx="10706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323" name="custombase2_value">
              <a:extLst>
                <a:ext uri="{FF2B5EF4-FFF2-40B4-BE49-F238E27FC236}">
                  <a16:creationId xmlns:a16="http://schemas.microsoft.com/office/drawing/2014/main" id="{3BD171A5-B64A-4066-86AD-7D6992DD1A37}"/>
                </a:ext>
              </a:extLst>
            </p:cNvPr>
            <p:cNvSpPr/>
            <p:nvPr/>
          </p:nvSpPr>
          <p:spPr>
            <a:xfrm>
              <a:off x="7836591" y="2893689"/>
              <a:ext cx="3962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32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3" name="header_text">
              <a:extLst>
                <a:ext uri="{FF2B5EF4-FFF2-40B4-BE49-F238E27FC236}">
                  <a16:creationId xmlns:a16="http://schemas.microsoft.com/office/drawing/2014/main" id="{E237BD9D-A618-4AE7-8DCC-E9F121052A33}"/>
                </a:ext>
              </a:extLst>
            </p:cNvPr>
            <p:cNvSpPr/>
            <p:nvPr/>
          </p:nvSpPr>
          <p:spPr>
            <a:xfrm>
              <a:off x="6781476" y="1595896"/>
              <a:ext cx="10706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Just a Drink</a:t>
              </a:r>
            </a:p>
          </p:txBody>
        </p:sp>
        <p:sp>
          <p:nvSpPr>
            <p:cNvPr id="499" name="custombase1_text">
              <a:extLst>
                <a:ext uri="{FF2B5EF4-FFF2-40B4-BE49-F238E27FC236}">
                  <a16:creationId xmlns:a16="http://schemas.microsoft.com/office/drawing/2014/main" id="{86196B4A-558D-4419-9E6A-B68EA2E28700}"/>
                </a:ext>
              </a:extLst>
            </p:cNvPr>
            <p:cNvSpPr/>
            <p:nvPr/>
          </p:nvSpPr>
          <p:spPr>
            <a:xfrm>
              <a:off x="7514001" y="1822178"/>
              <a:ext cx="9915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500" name="custombase1_value">
              <a:extLst>
                <a:ext uri="{FF2B5EF4-FFF2-40B4-BE49-F238E27FC236}">
                  <a16:creationId xmlns:a16="http://schemas.microsoft.com/office/drawing/2014/main" id="{13BC6B3B-E8E2-43B2-AC56-328CDFC52D5A}"/>
                </a:ext>
              </a:extLst>
            </p:cNvPr>
            <p:cNvSpPr/>
            <p:nvPr/>
          </p:nvSpPr>
          <p:spPr>
            <a:xfrm>
              <a:off x="7768027" y="2190571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41123FD5-C215-44CD-82E6-ABCB82DE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761" y="1869006"/>
              <a:ext cx="674526" cy="671373"/>
            </a:xfrm>
            <a:prstGeom prst="rect">
              <a:avLst/>
            </a:prstGeom>
          </p:spPr>
        </p:pic>
        <p:sp>
          <p:nvSpPr>
            <p:cNvPr id="178" name="value">
              <a:extLst>
                <a:ext uri="{FF2B5EF4-FFF2-40B4-BE49-F238E27FC236}">
                  <a16:creationId xmlns:a16="http://schemas.microsoft.com/office/drawing/2014/main" id="{C230137F-04F6-42F6-8B6B-F1E74FF741DD}"/>
                </a:ext>
              </a:extLst>
            </p:cNvPr>
            <p:cNvSpPr/>
            <p:nvPr/>
          </p:nvSpPr>
          <p:spPr>
            <a:xfrm>
              <a:off x="6816080" y="2656138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53.3%</a:t>
              </a:r>
            </a:p>
          </p:txBody>
        </p:sp>
      </p:grpSp>
      <p:grpSp>
        <p:nvGrpSpPr>
          <p:cNvPr id="11" name="occasionType_1"/>
          <p:cNvGrpSpPr/>
          <p:nvPr/>
        </p:nvGrpSpPr>
        <p:grpSpPr>
          <a:xfrm>
            <a:off x="170368" y="3796855"/>
            <a:ext cx="2034151" cy="1380807"/>
            <a:chOff x="170368" y="3796855"/>
            <a:chExt cx="2034151" cy="1380807"/>
          </a:xfrm>
        </p:grpSpPr>
        <p:sp>
          <p:nvSpPr>
            <p:cNvPr id="451" name="header_text">
              <a:extLst>
                <a:ext uri="{FF2B5EF4-FFF2-40B4-BE49-F238E27FC236}">
                  <a16:creationId xmlns:a16="http://schemas.microsoft.com/office/drawing/2014/main" id="{827F86BE-9D3D-4561-9546-ED2AD5978072}"/>
                </a:ext>
              </a:extLst>
            </p:cNvPr>
            <p:cNvSpPr/>
            <p:nvPr/>
          </p:nvSpPr>
          <p:spPr>
            <a:xfrm>
              <a:off x="170368" y="3796855"/>
              <a:ext cx="9892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Food Only</a:t>
              </a:r>
            </a:p>
          </p:txBody>
        </p:sp>
        <p:sp>
          <p:nvSpPr>
            <p:cNvPr id="452" name="custombase1_text">
              <a:extLst>
                <a:ext uri="{FF2B5EF4-FFF2-40B4-BE49-F238E27FC236}">
                  <a16:creationId xmlns:a16="http://schemas.microsoft.com/office/drawing/2014/main" id="{AB0E0D8E-4B09-449F-85FD-283F563DA46D}"/>
                </a:ext>
              </a:extLst>
            </p:cNvPr>
            <p:cNvSpPr/>
            <p:nvPr/>
          </p:nvSpPr>
          <p:spPr>
            <a:xfrm>
              <a:off x="1062874" y="4007565"/>
              <a:ext cx="11359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453" name="custombase1_value">
              <a:extLst>
                <a:ext uri="{FF2B5EF4-FFF2-40B4-BE49-F238E27FC236}">
                  <a16:creationId xmlns:a16="http://schemas.microsoft.com/office/drawing/2014/main" id="{1EB96C81-CFB6-4A95-A5B0-9F1A00E8C3C2}"/>
                </a:ext>
              </a:extLst>
            </p:cNvPr>
            <p:cNvSpPr/>
            <p:nvPr/>
          </p:nvSpPr>
          <p:spPr>
            <a:xfrm>
              <a:off x="1316900" y="4284312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149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5" name="custombase2_value">
              <a:extLst>
                <a:ext uri="{FF2B5EF4-FFF2-40B4-BE49-F238E27FC236}">
                  <a16:creationId xmlns:a16="http://schemas.microsoft.com/office/drawing/2014/main" id="{A73CD2AE-8085-441A-958C-590F0D65F9BA}"/>
                </a:ext>
              </a:extLst>
            </p:cNvPr>
            <p:cNvSpPr/>
            <p:nvPr/>
          </p:nvSpPr>
          <p:spPr>
            <a:xfrm>
              <a:off x="1316034" y="4869885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133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6" name="custombase2_text">
              <a:extLst>
                <a:ext uri="{FF2B5EF4-FFF2-40B4-BE49-F238E27FC236}">
                  <a16:creationId xmlns:a16="http://schemas.microsoft.com/office/drawing/2014/main" id="{F9366EB7-71A0-4404-8497-D9F4D130AC63}"/>
                </a:ext>
              </a:extLst>
            </p:cNvPr>
            <p:cNvSpPr/>
            <p:nvPr/>
          </p:nvSpPr>
          <p:spPr>
            <a:xfrm>
              <a:off x="1033806" y="4604026"/>
              <a:ext cx="117071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1066191-14DC-4F61-AACE-F6F494011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221" y="4055130"/>
              <a:ext cx="558640" cy="558640"/>
            </a:xfrm>
            <a:prstGeom prst="rect">
              <a:avLst/>
            </a:prstGeom>
          </p:spPr>
        </p:pic>
        <p:sp>
          <p:nvSpPr>
            <p:cNvPr id="179" name="value">
              <a:extLst>
                <a:ext uri="{FF2B5EF4-FFF2-40B4-BE49-F238E27FC236}">
                  <a16:creationId xmlns:a16="http://schemas.microsoft.com/office/drawing/2014/main" id="{AEEAF7BB-BCE9-4174-974A-B3920F361D37}"/>
                </a:ext>
              </a:extLst>
            </p:cNvPr>
            <p:cNvSpPr/>
            <p:nvPr/>
          </p:nvSpPr>
          <p:spPr>
            <a:xfrm>
              <a:off x="287387" y="4663736"/>
              <a:ext cx="6224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1.3%</a:t>
              </a:r>
            </a:p>
          </p:txBody>
        </p:sp>
      </p:grpSp>
      <p:grpSp>
        <p:nvGrpSpPr>
          <p:cNvPr id="12" name="occasionType_2"/>
          <p:cNvGrpSpPr/>
          <p:nvPr/>
        </p:nvGrpSpPr>
        <p:grpSpPr>
          <a:xfrm>
            <a:off x="2176081" y="3796855"/>
            <a:ext cx="2142242" cy="1380807"/>
            <a:chOff x="2176081" y="3796855"/>
            <a:chExt cx="2142242" cy="1380807"/>
          </a:xfrm>
        </p:grpSpPr>
        <p:sp>
          <p:nvSpPr>
            <p:cNvPr id="461" name="custombase2_value">
              <a:extLst>
                <a:ext uri="{FF2B5EF4-FFF2-40B4-BE49-F238E27FC236}">
                  <a16:creationId xmlns:a16="http://schemas.microsoft.com/office/drawing/2014/main" id="{C79AA7D8-6C2D-47E7-BF25-99D8CF314B6B}"/>
                </a:ext>
              </a:extLst>
            </p:cNvPr>
            <p:cNvSpPr/>
            <p:nvPr/>
          </p:nvSpPr>
          <p:spPr>
            <a:xfrm>
              <a:off x="3514983" y="4869885"/>
              <a:ext cx="3962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45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2" name="custombase2_text">
              <a:extLst>
                <a:ext uri="{FF2B5EF4-FFF2-40B4-BE49-F238E27FC236}">
                  <a16:creationId xmlns:a16="http://schemas.microsoft.com/office/drawing/2014/main" id="{2089CF34-F294-437D-96C0-BA475358F608}"/>
                </a:ext>
              </a:extLst>
            </p:cNvPr>
            <p:cNvSpPr/>
            <p:nvPr/>
          </p:nvSpPr>
          <p:spPr>
            <a:xfrm>
              <a:off x="3147610" y="4604026"/>
              <a:ext cx="117071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</a:t>
              </a:r>
            </a:p>
          </p:txBody>
        </p:sp>
        <p:sp>
          <p:nvSpPr>
            <p:cNvPr id="474" name="header_text">
              <a:extLst>
                <a:ext uri="{FF2B5EF4-FFF2-40B4-BE49-F238E27FC236}">
                  <a16:creationId xmlns:a16="http://schemas.microsoft.com/office/drawing/2014/main" id="{4953AC61-FD34-480D-B5BA-83FEA31C9163}"/>
                </a:ext>
              </a:extLst>
            </p:cNvPr>
            <p:cNvSpPr/>
            <p:nvPr/>
          </p:nvSpPr>
          <p:spPr>
            <a:xfrm>
              <a:off x="2176081" y="3796855"/>
              <a:ext cx="127391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Beverage Only</a:t>
              </a:r>
            </a:p>
          </p:txBody>
        </p:sp>
        <p:sp>
          <p:nvSpPr>
            <p:cNvPr id="477" name="custombase1_text">
              <a:extLst>
                <a:ext uri="{FF2B5EF4-FFF2-40B4-BE49-F238E27FC236}">
                  <a16:creationId xmlns:a16="http://schemas.microsoft.com/office/drawing/2014/main" id="{32ED6384-DDDE-4AEB-AE36-3D8A9C201433}"/>
                </a:ext>
              </a:extLst>
            </p:cNvPr>
            <p:cNvSpPr/>
            <p:nvPr/>
          </p:nvSpPr>
          <p:spPr>
            <a:xfrm>
              <a:off x="3164724" y="4007565"/>
              <a:ext cx="11359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478" name="custombase1_value">
              <a:extLst>
                <a:ext uri="{FF2B5EF4-FFF2-40B4-BE49-F238E27FC236}">
                  <a16:creationId xmlns:a16="http://schemas.microsoft.com/office/drawing/2014/main" id="{B08A8F2A-345E-4A05-9AC6-B159A556C648}"/>
                </a:ext>
              </a:extLst>
            </p:cNvPr>
            <p:cNvSpPr/>
            <p:nvPr/>
          </p:nvSpPr>
          <p:spPr>
            <a:xfrm>
              <a:off x="3438134" y="4284312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20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C51B5B8-3F08-4E8B-BE7F-1686DE9EB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8896" y="4052805"/>
              <a:ext cx="587274" cy="584528"/>
            </a:xfrm>
            <a:prstGeom prst="rect">
              <a:avLst/>
            </a:prstGeom>
          </p:spPr>
        </p:pic>
        <p:sp>
          <p:nvSpPr>
            <p:cNvPr id="180" name="value">
              <a:extLst>
                <a:ext uri="{FF2B5EF4-FFF2-40B4-BE49-F238E27FC236}">
                  <a16:creationId xmlns:a16="http://schemas.microsoft.com/office/drawing/2014/main" id="{F298FFC4-EAA8-490C-BCCA-52962791FE82}"/>
                </a:ext>
              </a:extLst>
            </p:cNvPr>
            <p:cNvSpPr/>
            <p:nvPr/>
          </p:nvSpPr>
          <p:spPr>
            <a:xfrm>
              <a:off x="2339221" y="4689824"/>
              <a:ext cx="728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41.4%</a:t>
              </a:r>
            </a:p>
          </p:txBody>
        </p:sp>
      </p:grpSp>
      <p:grpSp>
        <p:nvGrpSpPr>
          <p:cNvPr id="13" name="occasionType_3"/>
          <p:cNvGrpSpPr/>
          <p:nvPr/>
        </p:nvGrpSpPr>
        <p:grpSpPr>
          <a:xfrm>
            <a:off x="4323598" y="3796855"/>
            <a:ext cx="2081091" cy="1380807"/>
            <a:chOff x="4323598" y="3796855"/>
            <a:chExt cx="2081091" cy="1380807"/>
          </a:xfrm>
        </p:grpSpPr>
        <p:sp>
          <p:nvSpPr>
            <p:cNvPr id="466" name="custombase2_value">
              <a:extLst>
                <a:ext uri="{FF2B5EF4-FFF2-40B4-BE49-F238E27FC236}">
                  <a16:creationId xmlns:a16="http://schemas.microsoft.com/office/drawing/2014/main" id="{AEEDB146-1A20-4B86-9579-BFB6C9031F76}"/>
                </a:ext>
              </a:extLst>
            </p:cNvPr>
            <p:cNvSpPr/>
            <p:nvPr/>
          </p:nvSpPr>
          <p:spPr>
            <a:xfrm>
              <a:off x="5588649" y="4869885"/>
              <a:ext cx="3962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96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7" name="custombase2_text">
              <a:extLst>
                <a:ext uri="{FF2B5EF4-FFF2-40B4-BE49-F238E27FC236}">
                  <a16:creationId xmlns:a16="http://schemas.microsoft.com/office/drawing/2014/main" id="{A87C68AE-4277-4BF7-8F82-A51E71FF9D86}"/>
                </a:ext>
              </a:extLst>
            </p:cNvPr>
            <p:cNvSpPr/>
            <p:nvPr/>
          </p:nvSpPr>
          <p:spPr>
            <a:xfrm>
              <a:off x="5233976" y="4604026"/>
              <a:ext cx="117071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</a:t>
              </a:r>
            </a:p>
          </p:txBody>
        </p:sp>
        <p:sp>
          <p:nvSpPr>
            <p:cNvPr id="475" name="header_text">
              <a:extLst>
                <a:ext uri="{FF2B5EF4-FFF2-40B4-BE49-F238E27FC236}">
                  <a16:creationId xmlns:a16="http://schemas.microsoft.com/office/drawing/2014/main" id="{FE1DA952-EF78-4479-8941-476D5ED4C821}"/>
                </a:ext>
              </a:extLst>
            </p:cNvPr>
            <p:cNvSpPr/>
            <p:nvPr/>
          </p:nvSpPr>
          <p:spPr>
            <a:xfrm>
              <a:off x="4323598" y="3796855"/>
              <a:ext cx="19807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Food + In-Outlet Beverage</a:t>
              </a:r>
            </a:p>
          </p:txBody>
        </p:sp>
        <p:sp>
          <p:nvSpPr>
            <p:cNvPr id="483" name="custombase1_text">
              <a:extLst>
                <a:ext uri="{FF2B5EF4-FFF2-40B4-BE49-F238E27FC236}">
                  <a16:creationId xmlns:a16="http://schemas.microsoft.com/office/drawing/2014/main" id="{4588C3D2-D47D-4BD4-ACF6-FFE8D38D5F19}"/>
                </a:ext>
              </a:extLst>
            </p:cNvPr>
            <p:cNvSpPr/>
            <p:nvPr/>
          </p:nvSpPr>
          <p:spPr>
            <a:xfrm>
              <a:off x="5253925" y="4007565"/>
              <a:ext cx="11359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484" name="custombase1_value">
              <a:extLst>
                <a:ext uri="{FF2B5EF4-FFF2-40B4-BE49-F238E27FC236}">
                  <a16:creationId xmlns:a16="http://schemas.microsoft.com/office/drawing/2014/main" id="{E2AF9B3E-463F-4121-8025-5F1CE9AD0F67}"/>
                </a:ext>
              </a:extLst>
            </p:cNvPr>
            <p:cNvSpPr/>
            <p:nvPr/>
          </p:nvSpPr>
          <p:spPr>
            <a:xfrm>
              <a:off x="5507951" y="4284312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30E9D8F-C553-4E64-998E-8B67AA9F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018" y="3995704"/>
              <a:ext cx="642316" cy="639316"/>
            </a:xfrm>
            <a:prstGeom prst="rect">
              <a:avLst/>
            </a:prstGeom>
          </p:spPr>
        </p:pic>
        <p:sp>
          <p:nvSpPr>
            <p:cNvPr id="181" name="value">
              <a:extLst>
                <a:ext uri="{FF2B5EF4-FFF2-40B4-BE49-F238E27FC236}">
                  <a16:creationId xmlns:a16="http://schemas.microsoft.com/office/drawing/2014/main" id="{676AC003-A410-4CD9-B669-5E62B8AE978D}"/>
                </a:ext>
              </a:extLst>
            </p:cNvPr>
            <p:cNvSpPr/>
            <p:nvPr/>
          </p:nvSpPr>
          <p:spPr>
            <a:xfrm>
              <a:off x="4387845" y="4679393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53.3%</a:t>
              </a:r>
            </a:p>
          </p:txBody>
        </p:sp>
      </p:grpSp>
      <p:grpSp>
        <p:nvGrpSpPr>
          <p:cNvPr id="14" name="occasionType_4"/>
          <p:cNvGrpSpPr/>
          <p:nvPr/>
        </p:nvGrpSpPr>
        <p:grpSpPr>
          <a:xfrm>
            <a:off x="6334776" y="3796855"/>
            <a:ext cx="2172382" cy="1380807"/>
            <a:chOff x="6334776" y="3796855"/>
            <a:chExt cx="2172382" cy="1380807"/>
          </a:xfrm>
        </p:grpSpPr>
        <p:sp>
          <p:nvSpPr>
            <p:cNvPr id="471" name="custombase2_value">
              <a:extLst>
                <a:ext uri="{FF2B5EF4-FFF2-40B4-BE49-F238E27FC236}">
                  <a16:creationId xmlns:a16="http://schemas.microsoft.com/office/drawing/2014/main" id="{F1D15671-06CC-44AC-9862-C43A7B6915E7}"/>
                </a:ext>
              </a:extLst>
            </p:cNvPr>
            <p:cNvSpPr/>
            <p:nvPr/>
          </p:nvSpPr>
          <p:spPr>
            <a:xfrm>
              <a:off x="7622841" y="4869885"/>
              <a:ext cx="4962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108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2" name="custombase2_text">
              <a:extLst>
                <a:ext uri="{FF2B5EF4-FFF2-40B4-BE49-F238E27FC236}">
                  <a16:creationId xmlns:a16="http://schemas.microsoft.com/office/drawing/2014/main" id="{C0727D64-3D20-4013-B266-7F501970D163}"/>
                </a:ext>
              </a:extLst>
            </p:cNvPr>
            <p:cNvSpPr/>
            <p:nvPr/>
          </p:nvSpPr>
          <p:spPr>
            <a:xfrm>
              <a:off x="7336445" y="4604026"/>
              <a:ext cx="117071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476" name="header_text">
              <a:extLst>
                <a:ext uri="{FF2B5EF4-FFF2-40B4-BE49-F238E27FC236}">
                  <a16:creationId xmlns:a16="http://schemas.microsoft.com/office/drawing/2014/main" id="{2141AF6C-B64D-49FA-ADBF-27B1EF4EE4D3}"/>
                </a:ext>
              </a:extLst>
            </p:cNvPr>
            <p:cNvSpPr/>
            <p:nvPr/>
          </p:nvSpPr>
          <p:spPr>
            <a:xfrm>
              <a:off x="6334776" y="3796855"/>
              <a:ext cx="209929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Food + Beverage from elsewhere</a:t>
              </a:r>
            </a:p>
          </p:txBody>
        </p:sp>
        <p:sp>
          <p:nvSpPr>
            <p:cNvPr id="486" name="custombase1_text">
              <a:extLst>
                <a:ext uri="{FF2B5EF4-FFF2-40B4-BE49-F238E27FC236}">
                  <a16:creationId xmlns:a16="http://schemas.microsoft.com/office/drawing/2014/main" id="{43E62ECA-B7C3-4486-B336-0794B8100817}"/>
                </a:ext>
              </a:extLst>
            </p:cNvPr>
            <p:cNvSpPr/>
            <p:nvPr/>
          </p:nvSpPr>
          <p:spPr>
            <a:xfrm>
              <a:off x="7361304" y="4006626"/>
              <a:ext cx="11359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487" name="custombase1_value">
              <a:extLst>
                <a:ext uri="{FF2B5EF4-FFF2-40B4-BE49-F238E27FC236}">
                  <a16:creationId xmlns:a16="http://schemas.microsoft.com/office/drawing/2014/main" id="{AF85E401-A772-4EF0-9F99-0A46358DE9FE}"/>
                </a:ext>
              </a:extLst>
            </p:cNvPr>
            <p:cNvSpPr/>
            <p:nvPr/>
          </p:nvSpPr>
          <p:spPr>
            <a:xfrm>
              <a:off x="7615330" y="4283373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127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675071-FAFE-40B1-AE4A-C7953A36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84" y="3997791"/>
              <a:ext cx="633466" cy="633466"/>
            </a:xfrm>
            <a:prstGeom prst="rect">
              <a:avLst/>
            </a:prstGeom>
          </p:spPr>
        </p:pic>
        <p:sp>
          <p:nvSpPr>
            <p:cNvPr id="182" name="value">
              <a:extLst>
                <a:ext uri="{FF2B5EF4-FFF2-40B4-BE49-F238E27FC236}">
                  <a16:creationId xmlns:a16="http://schemas.microsoft.com/office/drawing/2014/main" id="{1DC43144-C750-4758-937F-764B8D4604E9}"/>
                </a:ext>
              </a:extLst>
            </p:cNvPr>
            <p:cNvSpPr/>
            <p:nvPr/>
          </p:nvSpPr>
          <p:spPr>
            <a:xfrm>
              <a:off x="6455378" y="4679393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53.3%</a:t>
              </a:r>
            </a:p>
          </p:txBody>
        </p:sp>
      </p:grpSp>
      <p:graphicFrame>
        <p:nvGraphicFramePr>
          <p:cNvPr id="6" name="Average_table">
            <a:extLst>
              <a:ext uri="{FF2B5EF4-FFF2-40B4-BE49-F238E27FC236}">
                <a16:creationId xmlns:a16="http://schemas.microsoft.com/office/drawing/2014/main" id="{D5A60E12-5CA8-4280-9E0F-4F6FDC226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40019"/>
              </p:ext>
            </p:extLst>
          </p:nvPr>
        </p:nvGraphicFramePr>
        <p:xfrm>
          <a:off x="4977525" y="5294625"/>
          <a:ext cx="3317180" cy="117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947">
                  <a:extLst>
                    <a:ext uri="{9D8B030D-6E8A-4147-A177-3AD203B41FA5}">
                      <a16:colId xmlns:a16="http://schemas.microsoft.com/office/drawing/2014/main" val="2011521068"/>
                    </a:ext>
                  </a:extLst>
                </a:gridCol>
                <a:gridCol w="1089233">
                  <a:extLst>
                    <a:ext uri="{9D8B030D-6E8A-4147-A177-3AD203B41FA5}">
                      <a16:colId xmlns:a16="http://schemas.microsoft.com/office/drawing/2014/main" val="940184361"/>
                    </a:ext>
                  </a:extLst>
                </a:gridCol>
              </a:tblGrid>
              <a:tr h="16242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E48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Average check size per Diner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ysClr val="windowText" lastClr="0000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833596"/>
                  </a:ext>
                </a:extLst>
              </a:tr>
              <a:tr h="1624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Popeye</a:t>
                      </a:r>
                      <a:endParaRPr lang="en-GB" sz="1050" b="0" dirty="0">
                        <a:solidFill>
                          <a:sysClr val="windowText" lastClr="0000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$ 7.7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943600"/>
                  </a:ext>
                </a:extLst>
              </a:tr>
              <a:tr h="1624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QSR Chicken</a:t>
                      </a:r>
                      <a:endParaRPr lang="en-GB" sz="1050" b="0" dirty="0">
                        <a:solidFill>
                          <a:sysClr val="windowText" lastClr="0000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$ 6.7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792475"/>
                  </a:ext>
                </a:extLst>
              </a:tr>
              <a:tr h="162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QSR</a:t>
                      </a:r>
                      <a:endParaRPr lang="en-GB" sz="1050" b="0" dirty="0">
                        <a:solidFill>
                          <a:sysClr val="windowText" lastClr="0000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  <a:latin typeface="Franklin Gothic Book" panose="020B0503020102020204" pitchFamily="34" charset="0"/>
                        </a:rPr>
                        <a:t>$ 5.4</a:t>
                      </a:r>
                      <a:endParaRPr lang="en-GB" sz="1400" b="0" dirty="0">
                        <a:solidFill>
                          <a:sysClr val="windowText" lastClr="0000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995995"/>
                  </a:ext>
                </a:extLst>
              </a:tr>
            </a:tbl>
          </a:graphicData>
        </a:graphic>
      </p:graphicFrame>
      <p:grpSp>
        <p:nvGrpSpPr>
          <p:cNvPr id="15" name="Combo_or_Value_Meal_1"/>
          <p:cNvGrpSpPr/>
          <p:nvPr/>
        </p:nvGrpSpPr>
        <p:grpSpPr>
          <a:xfrm>
            <a:off x="165954" y="5324026"/>
            <a:ext cx="2277626" cy="1175707"/>
            <a:chOff x="165954" y="5324026"/>
            <a:chExt cx="2277626" cy="1175707"/>
          </a:xfrm>
        </p:grpSpPr>
        <p:sp>
          <p:nvSpPr>
            <p:cNvPr id="190" name="header_text">
              <a:extLst>
                <a:ext uri="{FF2B5EF4-FFF2-40B4-BE49-F238E27FC236}">
                  <a16:creationId xmlns:a16="http://schemas.microsoft.com/office/drawing/2014/main" id="{FACD3704-FB84-47DA-B61E-F1E05B747D14}"/>
                </a:ext>
              </a:extLst>
            </p:cNvPr>
            <p:cNvSpPr/>
            <p:nvPr/>
          </p:nvSpPr>
          <p:spPr>
            <a:xfrm>
              <a:off x="187148" y="5701485"/>
              <a:ext cx="1143407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Combo Meal Ordered</a:t>
              </a:r>
            </a:p>
          </p:txBody>
        </p:sp>
        <p:sp>
          <p:nvSpPr>
            <p:cNvPr id="192" name="value">
              <a:extLst>
                <a:ext uri="{FF2B5EF4-FFF2-40B4-BE49-F238E27FC236}">
                  <a16:creationId xmlns:a16="http://schemas.microsoft.com/office/drawing/2014/main" id="{C30D022D-D0EC-46EE-9613-7876413EBD40}"/>
                </a:ext>
              </a:extLst>
            </p:cNvPr>
            <p:cNvSpPr/>
            <p:nvPr/>
          </p:nvSpPr>
          <p:spPr>
            <a:xfrm>
              <a:off x="165954" y="6053751"/>
              <a:ext cx="1087852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43.6%</a:t>
              </a:r>
              <a:endPara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0" name="custombase1_text">
              <a:extLst>
                <a:ext uri="{FF2B5EF4-FFF2-40B4-BE49-F238E27FC236}">
                  <a16:creationId xmlns:a16="http://schemas.microsoft.com/office/drawing/2014/main" id="{67E5823D-1F8C-4139-8195-C52A8D7C46FE}"/>
                </a:ext>
              </a:extLst>
            </p:cNvPr>
            <p:cNvSpPr/>
            <p:nvPr/>
          </p:nvSpPr>
          <p:spPr>
            <a:xfrm>
              <a:off x="1302732" y="5324026"/>
              <a:ext cx="11359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01" name="custombase1_value">
              <a:extLst>
                <a:ext uri="{FF2B5EF4-FFF2-40B4-BE49-F238E27FC236}">
                  <a16:creationId xmlns:a16="http://schemas.microsoft.com/office/drawing/2014/main" id="{A2B56770-EE4E-423E-A075-DAC41FBB3D61}"/>
                </a:ext>
              </a:extLst>
            </p:cNvPr>
            <p:cNvSpPr/>
            <p:nvPr/>
          </p:nvSpPr>
          <p:spPr>
            <a:xfrm>
              <a:off x="1556758" y="5600773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149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2" name="custombase2_value">
              <a:extLst>
                <a:ext uri="{FF2B5EF4-FFF2-40B4-BE49-F238E27FC236}">
                  <a16:creationId xmlns:a16="http://schemas.microsoft.com/office/drawing/2014/main" id="{3DA1E4B8-FA4E-453C-8B88-18E585F4EEBE}"/>
                </a:ext>
              </a:extLst>
            </p:cNvPr>
            <p:cNvSpPr/>
            <p:nvPr/>
          </p:nvSpPr>
          <p:spPr>
            <a:xfrm>
              <a:off x="1555095" y="6191956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133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3" name="custombase2_text">
              <a:extLst>
                <a:ext uri="{FF2B5EF4-FFF2-40B4-BE49-F238E27FC236}">
                  <a16:creationId xmlns:a16="http://schemas.microsoft.com/office/drawing/2014/main" id="{E8D2FD99-57A6-4548-8C82-FD736D151F9B}"/>
                </a:ext>
              </a:extLst>
            </p:cNvPr>
            <p:cNvSpPr/>
            <p:nvPr/>
          </p:nvSpPr>
          <p:spPr>
            <a:xfrm>
              <a:off x="1272867" y="5926097"/>
              <a:ext cx="117071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</a:t>
              </a:r>
            </a:p>
          </p:txBody>
        </p:sp>
        <p:pic>
          <p:nvPicPr>
            <p:cNvPr id="211" name="image">
              <a:extLst>
                <a:ext uri="{FF2B5EF4-FFF2-40B4-BE49-F238E27FC236}">
                  <a16:creationId xmlns:a16="http://schemas.microsoft.com/office/drawing/2014/main" id="{A84FA234-6BBD-40C6-BDDF-CE48D1F0B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4" y="5378608"/>
              <a:ext cx="630061" cy="308823"/>
            </a:xfrm>
            <a:prstGeom prst="rect">
              <a:avLst/>
            </a:prstGeom>
          </p:spPr>
        </p:pic>
      </p:grpSp>
      <p:pic>
        <p:nvPicPr>
          <p:cNvPr id="170" name="Picture 169">
            <a:extLst>
              <a:ext uri="{FF2B5EF4-FFF2-40B4-BE49-F238E27FC236}">
                <a16:creationId xmlns:a16="http://schemas.microsoft.com/office/drawing/2014/main" id="{C6287AD0-EA05-462F-9DE2-B2F76C004CF0}"/>
              </a:ext>
            </a:extLst>
          </p:cNvPr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6796" y="4144734"/>
            <a:ext cx="45720" cy="864000"/>
          </a:xfrm>
          <a:prstGeom prst="rect">
            <a:avLst/>
          </a:prstGeom>
        </p:spPr>
      </p:pic>
      <p:grpSp>
        <p:nvGrpSpPr>
          <p:cNvPr id="26" name="serviceMode_1"/>
          <p:cNvGrpSpPr/>
          <p:nvPr/>
        </p:nvGrpSpPr>
        <p:grpSpPr>
          <a:xfrm>
            <a:off x="8376864" y="3906382"/>
            <a:ext cx="1987414" cy="1112798"/>
            <a:chOff x="8376864" y="3906382"/>
            <a:chExt cx="1987414" cy="1112798"/>
          </a:xfrm>
        </p:grpSpPr>
        <p:sp>
          <p:nvSpPr>
            <p:cNvPr id="166" name="custombase1_value">
              <a:extLst>
                <a:ext uri="{FF2B5EF4-FFF2-40B4-BE49-F238E27FC236}">
                  <a16:creationId xmlns:a16="http://schemas.microsoft.com/office/drawing/2014/main" id="{D60519E0-2A9E-4360-91C5-456D4BB45F73}"/>
                </a:ext>
              </a:extLst>
            </p:cNvPr>
            <p:cNvSpPr/>
            <p:nvPr/>
          </p:nvSpPr>
          <p:spPr>
            <a:xfrm>
              <a:off x="9842990" y="4172603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83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9" name="custombase2_value">
              <a:extLst>
                <a:ext uri="{FF2B5EF4-FFF2-40B4-BE49-F238E27FC236}">
                  <a16:creationId xmlns:a16="http://schemas.microsoft.com/office/drawing/2014/main" id="{81221AD5-5925-4653-9E5A-1CFB57562E9F}"/>
                </a:ext>
              </a:extLst>
            </p:cNvPr>
            <p:cNvSpPr/>
            <p:nvPr/>
          </p:nvSpPr>
          <p:spPr>
            <a:xfrm>
              <a:off x="9842990" y="4594594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74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3" name="header_text">
              <a:extLst>
                <a:ext uri="{FF2B5EF4-FFF2-40B4-BE49-F238E27FC236}">
                  <a16:creationId xmlns:a16="http://schemas.microsoft.com/office/drawing/2014/main" id="{8C816170-6F9E-439F-A287-A653D48BF3AC}"/>
                </a:ext>
              </a:extLst>
            </p:cNvPr>
            <p:cNvSpPr/>
            <p:nvPr/>
          </p:nvSpPr>
          <p:spPr>
            <a:xfrm>
              <a:off x="8578256" y="3906382"/>
              <a:ext cx="9892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Dine-in</a:t>
              </a:r>
            </a:p>
          </p:txBody>
        </p:sp>
        <p:sp>
          <p:nvSpPr>
            <p:cNvPr id="165" name="custombase1_text">
              <a:extLst>
                <a:ext uri="{FF2B5EF4-FFF2-40B4-BE49-F238E27FC236}">
                  <a16:creationId xmlns:a16="http://schemas.microsoft.com/office/drawing/2014/main" id="{36930C09-6C7B-4D11-A792-092EDFD96520}"/>
                </a:ext>
              </a:extLst>
            </p:cNvPr>
            <p:cNvSpPr/>
            <p:nvPr/>
          </p:nvSpPr>
          <p:spPr>
            <a:xfrm>
              <a:off x="9221033" y="4115496"/>
              <a:ext cx="731520" cy="33855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CB036754-EE96-477F-82E4-48625966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6661" y="4108866"/>
              <a:ext cx="640365" cy="640365"/>
            </a:xfrm>
            <a:prstGeom prst="rect">
              <a:avLst/>
            </a:prstGeom>
          </p:spPr>
        </p:pic>
        <p:sp>
          <p:nvSpPr>
            <p:cNvPr id="168" name="custombase2_text">
              <a:extLst>
                <a:ext uri="{FF2B5EF4-FFF2-40B4-BE49-F238E27FC236}">
                  <a16:creationId xmlns:a16="http://schemas.microsoft.com/office/drawing/2014/main" id="{664705B4-F6A7-41D6-ABDD-872007DA8B86}"/>
                </a:ext>
              </a:extLst>
            </p:cNvPr>
            <p:cNvSpPr/>
            <p:nvPr/>
          </p:nvSpPr>
          <p:spPr>
            <a:xfrm>
              <a:off x="9221034" y="4680626"/>
              <a:ext cx="7315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Index v Core QSR</a:t>
              </a:r>
            </a:p>
          </p:txBody>
        </p:sp>
        <p:sp>
          <p:nvSpPr>
            <p:cNvPr id="172" name="value">
              <a:extLst>
                <a:ext uri="{FF2B5EF4-FFF2-40B4-BE49-F238E27FC236}">
                  <a16:creationId xmlns:a16="http://schemas.microsoft.com/office/drawing/2014/main" id="{FE6B0DC0-642E-4F93-8CAE-EC01495DD68E}"/>
                </a:ext>
              </a:extLst>
            </p:cNvPr>
            <p:cNvSpPr/>
            <p:nvPr/>
          </p:nvSpPr>
          <p:spPr>
            <a:xfrm>
              <a:off x="8376864" y="4663736"/>
              <a:ext cx="108785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21.0%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214" name="Picture 213">
            <a:extLst>
              <a:ext uri="{FF2B5EF4-FFF2-40B4-BE49-F238E27FC236}">
                <a16:creationId xmlns:a16="http://schemas.microsoft.com/office/drawing/2014/main" id="{6375A63C-D0CB-401F-BA54-FF4BFBF87F9E}"/>
              </a:ext>
            </a:extLst>
          </p:cNvPr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0241" y="4144734"/>
            <a:ext cx="45720" cy="864000"/>
          </a:xfrm>
          <a:prstGeom prst="rect">
            <a:avLst/>
          </a:prstGeom>
        </p:spPr>
      </p:pic>
      <p:grpSp>
        <p:nvGrpSpPr>
          <p:cNvPr id="19" name="serviceMode_2"/>
          <p:cNvGrpSpPr/>
          <p:nvPr/>
        </p:nvGrpSpPr>
        <p:grpSpPr>
          <a:xfrm>
            <a:off x="10210309" y="3906382"/>
            <a:ext cx="1950838" cy="1095908"/>
            <a:chOff x="10210309" y="3906382"/>
            <a:chExt cx="1950838" cy="1095908"/>
          </a:xfrm>
        </p:grpSpPr>
        <p:sp>
          <p:nvSpPr>
            <p:cNvPr id="194" name="header_text">
              <a:extLst>
                <a:ext uri="{FF2B5EF4-FFF2-40B4-BE49-F238E27FC236}">
                  <a16:creationId xmlns:a16="http://schemas.microsoft.com/office/drawing/2014/main" id="{BADAA831-F14F-458A-B544-0F065F00FDAD}"/>
                </a:ext>
              </a:extLst>
            </p:cNvPr>
            <p:cNvSpPr/>
            <p:nvPr/>
          </p:nvSpPr>
          <p:spPr>
            <a:xfrm>
              <a:off x="10411701" y="3906382"/>
              <a:ext cx="9892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Drive-thru</a:t>
              </a:r>
            </a:p>
          </p:txBody>
        </p:sp>
        <p:sp>
          <p:nvSpPr>
            <p:cNvPr id="195" name="custombase1_text">
              <a:extLst>
                <a:ext uri="{FF2B5EF4-FFF2-40B4-BE49-F238E27FC236}">
                  <a16:creationId xmlns:a16="http://schemas.microsoft.com/office/drawing/2014/main" id="{C860741A-F706-4C1C-B8D3-444AFD94058D}"/>
                </a:ext>
              </a:extLst>
            </p:cNvPr>
            <p:cNvSpPr/>
            <p:nvPr/>
          </p:nvSpPr>
          <p:spPr>
            <a:xfrm>
              <a:off x="11054478" y="4115496"/>
              <a:ext cx="731520" cy="33855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96" name="custombase1_value">
              <a:extLst>
                <a:ext uri="{FF2B5EF4-FFF2-40B4-BE49-F238E27FC236}">
                  <a16:creationId xmlns:a16="http://schemas.microsoft.com/office/drawing/2014/main" id="{3B6DB409-897C-4548-954C-72AE2F2C8E6B}"/>
                </a:ext>
              </a:extLst>
            </p:cNvPr>
            <p:cNvSpPr/>
            <p:nvPr/>
          </p:nvSpPr>
          <p:spPr>
            <a:xfrm>
              <a:off x="11639859" y="4172603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90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6ACBE127-6F60-4716-8FB2-7CC05AEF7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0106" y="4108866"/>
              <a:ext cx="640365" cy="640365"/>
            </a:xfrm>
            <a:prstGeom prst="rect">
              <a:avLst/>
            </a:prstGeom>
          </p:spPr>
        </p:pic>
        <p:sp>
          <p:nvSpPr>
            <p:cNvPr id="198" name="custombase2_text">
              <a:extLst>
                <a:ext uri="{FF2B5EF4-FFF2-40B4-BE49-F238E27FC236}">
                  <a16:creationId xmlns:a16="http://schemas.microsoft.com/office/drawing/2014/main" id="{06B26A1E-43CD-4880-91EA-EB165259AB83}"/>
                </a:ext>
              </a:extLst>
            </p:cNvPr>
            <p:cNvSpPr/>
            <p:nvPr/>
          </p:nvSpPr>
          <p:spPr>
            <a:xfrm>
              <a:off x="11067730" y="4643505"/>
              <a:ext cx="731520" cy="33855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9" name="custombase2_value">
              <a:extLst>
                <a:ext uri="{FF2B5EF4-FFF2-40B4-BE49-F238E27FC236}">
                  <a16:creationId xmlns:a16="http://schemas.microsoft.com/office/drawing/2014/main" id="{BB02D1C0-5338-4E77-822C-3062446ECB19}"/>
                </a:ext>
              </a:extLst>
            </p:cNvPr>
            <p:cNvSpPr/>
            <p:nvPr/>
          </p:nvSpPr>
          <p:spPr>
            <a:xfrm>
              <a:off x="11639859" y="4594594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99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6" name="value">
              <a:extLst>
                <a:ext uri="{FF2B5EF4-FFF2-40B4-BE49-F238E27FC236}">
                  <a16:creationId xmlns:a16="http://schemas.microsoft.com/office/drawing/2014/main" id="{E9004406-CFFC-42AF-AF03-00385ADDBA54}"/>
                </a:ext>
              </a:extLst>
            </p:cNvPr>
            <p:cNvSpPr/>
            <p:nvPr/>
          </p:nvSpPr>
          <p:spPr>
            <a:xfrm>
              <a:off x="10210309" y="4663736"/>
              <a:ext cx="108785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40.1%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225" name="Picture 224">
            <a:extLst>
              <a:ext uri="{FF2B5EF4-FFF2-40B4-BE49-F238E27FC236}">
                <a16:creationId xmlns:a16="http://schemas.microsoft.com/office/drawing/2014/main" id="{A18350EF-5E62-426E-B464-E61372B317CF}"/>
              </a:ext>
            </a:extLst>
          </p:cNvPr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6796" y="5516653"/>
            <a:ext cx="45720" cy="864000"/>
          </a:xfrm>
          <a:prstGeom prst="rect">
            <a:avLst/>
          </a:prstGeom>
        </p:spPr>
      </p:pic>
      <p:grpSp>
        <p:nvGrpSpPr>
          <p:cNvPr id="20" name="serviceMode_3"/>
          <p:cNvGrpSpPr/>
          <p:nvPr/>
        </p:nvGrpSpPr>
        <p:grpSpPr>
          <a:xfrm>
            <a:off x="8376864" y="5278301"/>
            <a:ext cx="1987414" cy="1095908"/>
            <a:chOff x="8376864" y="5278301"/>
            <a:chExt cx="1987414" cy="1095908"/>
          </a:xfrm>
        </p:grpSpPr>
        <p:sp>
          <p:nvSpPr>
            <p:cNvPr id="218" name="header_text">
              <a:extLst>
                <a:ext uri="{FF2B5EF4-FFF2-40B4-BE49-F238E27FC236}">
                  <a16:creationId xmlns:a16="http://schemas.microsoft.com/office/drawing/2014/main" id="{D4CDA32F-3072-48C0-9627-F3E7B9181E08}"/>
                </a:ext>
              </a:extLst>
            </p:cNvPr>
            <p:cNvSpPr/>
            <p:nvPr/>
          </p:nvSpPr>
          <p:spPr>
            <a:xfrm>
              <a:off x="8578256" y="5278301"/>
              <a:ext cx="9892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Take-out</a:t>
              </a:r>
            </a:p>
          </p:txBody>
        </p:sp>
        <p:sp>
          <p:nvSpPr>
            <p:cNvPr id="219" name="custombase1_text">
              <a:extLst>
                <a:ext uri="{FF2B5EF4-FFF2-40B4-BE49-F238E27FC236}">
                  <a16:creationId xmlns:a16="http://schemas.microsoft.com/office/drawing/2014/main" id="{04573E92-3E9F-4455-8003-8D3CA278D6E2}"/>
                </a:ext>
              </a:extLst>
            </p:cNvPr>
            <p:cNvSpPr/>
            <p:nvPr/>
          </p:nvSpPr>
          <p:spPr>
            <a:xfrm>
              <a:off x="9221033" y="5487415"/>
              <a:ext cx="731520" cy="33855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21" name="custombase1_value">
              <a:extLst>
                <a:ext uri="{FF2B5EF4-FFF2-40B4-BE49-F238E27FC236}">
                  <a16:creationId xmlns:a16="http://schemas.microsoft.com/office/drawing/2014/main" id="{F3C18A45-AF8F-4E1B-B0C0-319113E54640}"/>
                </a:ext>
              </a:extLst>
            </p:cNvPr>
            <p:cNvSpPr/>
            <p:nvPr/>
          </p:nvSpPr>
          <p:spPr>
            <a:xfrm>
              <a:off x="9842990" y="5544522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151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DA3E69E5-167C-454A-948B-B82C1FEBF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6661" y="5481128"/>
              <a:ext cx="640365" cy="639765"/>
            </a:xfrm>
            <a:prstGeom prst="rect">
              <a:avLst/>
            </a:prstGeom>
          </p:spPr>
        </p:pic>
        <p:sp>
          <p:nvSpPr>
            <p:cNvPr id="223" name="custombase2_text">
              <a:extLst>
                <a:ext uri="{FF2B5EF4-FFF2-40B4-BE49-F238E27FC236}">
                  <a16:creationId xmlns:a16="http://schemas.microsoft.com/office/drawing/2014/main" id="{AD872003-E67B-4EFF-9BEC-5880C4223A79}"/>
                </a:ext>
              </a:extLst>
            </p:cNvPr>
            <p:cNvSpPr/>
            <p:nvPr/>
          </p:nvSpPr>
          <p:spPr>
            <a:xfrm>
              <a:off x="9234285" y="6028676"/>
              <a:ext cx="731520" cy="33855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4" name="custombase2_value">
              <a:extLst>
                <a:ext uri="{FF2B5EF4-FFF2-40B4-BE49-F238E27FC236}">
                  <a16:creationId xmlns:a16="http://schemas.microsoft.com/office/drawing/2014/main" id="{77D408C5-F0CF-4952-A89F-BC1562289BA9}"/>
                </a:ext>
              </a:extLst>
            </p:cNvPr>
            <p:cNvSpPr/>
            <p:nvPr/>
          </p:nvSpPr>
          <p:spPr>
            <a:xfrm>
              <a:off x="9842990" y="5966513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132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7" name="value">
              <a:extLst>
                <a:ext uri="{FF2B5EF4-FFF2-40B4-BE49-F238E27FC236}">
                  <a16:creationId xmlns:a16="http://schemas.microsoft.com/office/drawing/2014/main" id="{8755B37D-1FA7-4043-92E8-8E9D7B32CA74}"/>
                </a:ext>
              </a:extLst>
            </p:cNvPr>
            <p:cNvSpPr/>
            <p:nvPr/>
          </p:nvSpPr>
          <p:spPr>
            <a:xfrm>
              <a:off x="8376864" y="6035655"/>
              <a:ext cx="108785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38.9%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238" name="Picture 237">
            <a:extLst>
              <a:ext uri="{FF2B5EF4-FFF2-40B4-BE49-F238E27FC236}">
                <a16:creationId xmlns:a16="http://schemas.microsoft.com/office/drawing/2014/main" id="{C89BF2E2-E05D-4285-980B-3DC5978755A2}"/>
              </a:ext>
            </a:extLst>
          </p:cNvPr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0241" y="5516653"/>
            <a:ext cx="45720" cy="864000"/>
          </a:xfrm>
          <a:prstGeom prst="rect">
            <a:avLst/>
          </a:prstGeom>
        </p:spPr>
      </p:pic>
      <p:grpSp>
        <p:nvGrpSpPr>
          <p:cNvPr id="25" name="serviceMode_4"/>
          <p:cNvGrpSpPr/>
          <p:nvPr/>
        </p:nvGrpSpPr>
        <p:grpSpPr>
          <a:xfrm>
            <a:off x="10210309" y="5278301"/>
            <a:ext cx="1950838" cy="1115432"/>
            <a:chOff x="10210309" y="5278301"/>
            <a:chExt cx="1950838" cy="1115432"/>
          </a:xfrm>
        </p:grpSpPr>
        <p:sp>
          <p:nvSpPr>
            <p:cNvPr id="228" name="header_text">
              <a:extLst>
                <a:ext uri="{FF2B5EF4-FFF2-40B4-BE49-F238E27FC236}">
                  <a16:creationId xmlns:a16="http://schemas.microsoft.com/office/drawing/2014/main" id="{F73A065E-9DE4-4148-A990-80C6D0F281EA}"/>
                </a:ext>
              </a:extLst>
            </p:cNvPr>
            <p:cNvSpPr/>
            <p:nvPr/>
          </p:nvSpPr>
          <p:spPr>
            <a:xfrm>
              <a:off x="10411701" y="5278301"/>
              <a:ext cx="9892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Delivery</a:t>
              </a:r>
            </a:p>
          </p:txBody>
        </p:sp>
        <p:sp>
          <p:nvSpPr>
            <p:cNvPr id="231" name="custombase1_text">
              <a:extLst>
                <a:ext uri="{FF2B5EF4-FFF2-40B4-BE49-F238E27FC236}">
                  <a16:creationId xmlns:a16="http://schemas.microsoft.com/office/drawing/2014/main" id="{56FC9201-969D-413B-80EB-D541428E78AB}"/>
                </a:ext>
              </a:extLst>
            </p:cNvPr>
            <p:cNvSpPr/>
            <p:nvPr/>
          </p:nvSpPr>
          <p:spPr>
            <a:xfrm>
              <a:off x="11054478" y="5487415"/>
              <a:ext cx="731520" cy="33855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32" name="custombase1_value">
              <a:extLst>
                <a:ext uri="{FF2B5EF4-FFF2-40B4-BE49-F238E27FC236}">
                  <a16:creationId xmlns:a16="http://schemas.microsoft.com/office/drawing/2014/main" id="{6F350BF4-C9C8-461F-A5BD-737DE71F0FB2}"/>
                </a:ext>
              </a:extLst>
            </p:cNvPr>
            <p:cNvSpPr/>
            <p:nvPr/>
          </p:nvSpPr>
          <p:spPr>
            <a:xfrm>
              <a:off x="11639859" y="5544522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0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AD2A45B5-CE65-4088-BA14-4F806EF6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0106" y="5481128"/>
              <a:ext cx="640365" cy="639765"/>
            </a:xfrm>
            <a:prstGeom prst="rect">
              <a:avLst/>
            </a:prstGeom>
          </p:spPr>
        </p:pic>
        <p:sp>
          <p:nvSpPr>
            <p:cNvPr id="234" name="custombase2_text">
              <a:extLst>
                <a:ext uri="{FF2B5EF4-FFF2-40B4-BE49-F238E27FC236}">
                  <a16:creationId xmlns:a16="http://schemas.microsoft.com/office/drawing/2014/main" id="{65038426-D8E3-40CB-A6A6-BF75D1F8E4C5}"/>
                </a:ext>
              </a:extLst>
            </p:cNvPr>
            <p:cNvSpPr/>
            <p:nvPr/>
          </p:nvSpPr>
          <p:spPr>
            <a:xfrm>
              <a:off x="11041225" y="6055179"/>
              <a:ext cx="731520" cy="33855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5" name="custombase2_value">
              <a:extLst>
                <a:ext uri="{FF2B5EF4-FFF2-40B4-BE49-F238E27FC236}">
                  <a16:creationId xmlns:a16="http://schemas.microsoft.com/office/drawing/2014/main" id="{1043A44F-A87D-4CFE-B5C0-B5474B1B0697}"/>
                </a:ext>
              </a:extLst>
            </p:cNvPr>
            <p:cNvSpPr/>
            <p:nvPr/>
          </p:nvSpPr>
          <p:spPr>
            <a:xfrm>
              <a:off x="11639859" y="5966513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0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0" name="value">
              <a:extLst>
                <a:ext uri="{FF2B5EF4-FFF2-40B4-BE49-F238E27FC236}">
                  <a16:creationId xmlns:a16="http://schemas.microsoft.com/office/drawing/2014/main" id="{22DD4D7C-50B4-4734-999A-C891CCE43A8D}"/>
                </a:ext>
              </a:extLst>
            </p:cNvPr>
            <p:cNvSpPr/>
            <p:nvPr/>
          </p:nvSpPr>
          <p:spPr>
            <a:xfrm>
              <a:off x="10210309" y="6043819"/>
              <a:ext cx="108785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0.0%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246" name="Picture 245">
            <a:extLst>
              <a:ext uri="{FF2B5EF4-FFF2-40B4-BE49-F238E27FC236}">
                <a16:creationId xmlns:a16="http://schemas.microsoft.com/office/drawing/2014/main" id="{34F2D66E-5394-466E-800F-FE98235353F9}"/>
              </a:ext>
            </a:extLst>
          </p:cNvPr>
          <p:cNvPicPr>
            <a:picLocks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393" y="3972356"/>
            <a:ext cx="81142" cy="2376000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C356C2C-CAC2-4060-A43D-E0C194D07894}"/>
              </a:ext>
            </a:extLst>
          </p:cNvPr>
          <p:cNvPicPr>
            <a:picLocks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70796" y="4451294"/>
            <a:ext cx="45720" cy="1476000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BCA1CEF0-C3E1-411B-BD98-EB8AC77DA1EB}"/>
              </a:ext>
            </a:extLst>
          </p:cNvPr>
          <p:cNvPicPr>
            <a:picLocks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73593" y="4451294"/>
            <a:ext cx="45720" cy="147600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B789E85B-E832-40C4-BDFC-F98C2BEBA4DC}"/>
              </a:ext>
            </a:extLst>
          </p:cNvPr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9484" y="5485324"/>
            <a:ext cx="45720" cy="86400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5A3C16BB-EB5C-4087-B532-C35318FD5DBC}"/>
              </a:ext>
            </a:extLst>
          </p:cNvPr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7658" y="5485324"/>
            <a:ext cx="45720" cy="864000"/>
          </a:xfrm>
          <a:prstGeom prst="rect">
            <a:avLst/>
          </a:prstGeom>
        </p:spPr>
      </p:pic>
      <p:pic>
        <p:nvPicPr>
          <p:cNvPr id="157" name="Picture 156" descr="A picture containing object&#10;&#10;Description automatically generated">
            <a:extLst>
              <a:ext uri="{FF2B5EF4-FFF2-40B4-BE49-F238E27FC236}">
                <a16:creationId xmlns:a16="http://schemas.microsoft.com/office/drawing/2014/main" id="{2B7CCD98-10FD-43E8-B82F-9AEDC610D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99" y="3174885"/>
            <a:ext cx="674279" cy="609600"/>
          </a:xfrm>
          <a:prstGeom prst="rect">
            <a:avLst/>
          </a:prstGeom>
        </p:spPr>
      </p:pic>
      <p:grpSp>
        <p:nvGrpSpPr>
          <p:cNvPr id="32" name="header_colouredImage4"/>
          <p:cNvGrpSpPr/>
          <p:nvPr/>
        </p:nvGrpSpPr>
        <p:grpSpPr>
          <a:xfrm>
            <a:off x="8556406" y="3178278"/>
            <a:ext cx="554043" cy="576000"/>
            <a:chOff x="8556406" y="3178278"/>
            <a:chExt cx="554043" cy="576000"/>
          </a:xfrm>
        </p:grpSpPr>
        <p:graphicFrame>
          <p:nvGraphicFramePr>
            <p:cNvPr id="164" name="chart">
              <a:extLst>
                <a:ext uri="{FF2B5EF4-FFF2-40B4-BE49-F238E27FC236}">
                  <a16:creationId xmlns:a16="http://schemas.microsoft.com/office/drawing/2014/main" id="{7312D785-3A56-462D-BBE2-40CD5633B2F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5655140"/>
                </p:ext>
              </p:extLst>
            </p:nvPr>
          </p:nvGraphicFramePr>
          <p:xfrm>
            <a:off x="8600265" y="3178278"/>
            <a:ext cx="487912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0"/>
            </a:graphicData>
          </a:graphic>
        </p:graphicFrame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BD0DB3-F98D-4AE6-909F-18FCD723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168" y="3249607"/>
              <a:ext cx="505281" cy="499192"/>
            </a:xfrm>
            <a:prstGeom prst="rect">
              <a:avLst/>
            </a:prstGeom>
          </p:spPr>
        </p:pic>
        <p:cxnSp>
          <p:nvCxnSpPr>
            <p:cNvPr id="161" name="connector">
              <a:extLst>
                <a:ext uri="{FF2B5EF4-FFF2-40B4-BE49-F238E27FC236}">
                  <a16:creationId xmlns:a16="http://schemas.microsoft.com/office/drawing/2014/main" id="{1968CF14-3706-47C6-BC78-7069B33C8A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456643" y="347073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21437"/>
            <a:ext cx="2911544" cy="220060"/>
            <a:chOff x="8269978" y="6605109"/>
            <a:chExt cx="2911544" cy="220060"/>
          </a:xfrm>
        </p:grpSpPr>
        <p:sp>
          <p:nvSpPr>
            <p:cNvPr id="212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0" name="header_colouredImage3"/>
          <p:cNvGrpSpPr/>
          <p:nvPr/>
        </p:nvGrpSpPr>
        <p:grpSpPr>
          <a:xfrm>
            <a:off x="8549778" y="980741"/>
            <a:ext cx="559117" cy="576000"/>
            <a:chOff x="8549778" y="980741"/>
            <a:chExt cx="559117" cy="576000"/>
          </a:xfrm>
        </p:grpSpPr>
        <p:cxnSp>
          <p:nvCxnSpPr>
            <p:cNvPr id="439" name="connector">
              <a:extLst>
                <a:ext uri="{FF2B5EF4-FFF2-40B4-BE49-F238E27FC236}">
                  <a16:creationId xmlns:a16="http://schemas.microsoft.com/office/drawing/2014/main" id="{28F678B7-6D50-43B6-9230-E1F569BF9F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450015" y="1290747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6" name="chart">
              <a:extLst>
                <a:ext uri="{FF2B5EF4-FFF2-40B4-BE49-F238E27FC236}">
                  <a16:creationId xmlns:a16="http://schemas.microsoft.com/office/drawing/2014/main" id="{47F734C8-A18C-429F-81C7-500805879B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4557674"/>
                </p:ext>
              </p:extLst>
            </p:nvPr>
          </p:nvGraphicFramePr>
          <p:xfrm>
            <a:off x="8583904" y="980741"/>
            <a:ext cx="487912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2"/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B3C70A-89EB-403D-9858-39FBC8D1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735" y="1044046"/>
              <a:ext cx="510160" cy="500535"/>
            </a:xfrm>
            <a:prstGeom prst="rect">
              <a:avLst/>
            </a:prstGeom>
          </p:spPr>
        </p:pic>
      </p:grpSp>
      <p:grpSp>
        <p:nvGrpSpPr>
          <p:cNvPr id="17" name="Combo_or_Value_Meal_2">
            <a:extLst>
              <a:ext uri="{FF2B5EF4-FFF2-40B4-BE49-F238E27FC236}">
                <a16:creationId xmlns:a16="http://schemas.microsoft.com/office/drawing/2014/main" id="{D5AC897E-6392-4833-905D-A160571B7B23}"/>
              </a:ext>
            </a:extLst>
          </p:cNvPr>
          <p:cNvGrpSpPr/>
          <p:nvPr/>
        </p:nvGrpSpPr>
        <p:grpSpPr>
          <a:xfrm>
            <a:off x="2535358" y="5274700"/>
            <a:ext cx="2277626" cy="1225033"/>
            <a:chOff x="2535358" y="5274700"/>
            <a:chExt cx="2277626" cy="1225033"/>
          </a:xfrm>
        </p:grpSpPr>
        <p:pic>
          <p:nvPicPr>
            <p:cNvPr id="230" name="image">
              <a:extLst>
                <a:ext uri="{FF2B5EF4-FFF2-40B4-BE49-F238E27FC236}">
                  <a16:creationId xmlns:a16="http://schemas.microsoft.com/office/drawing/2014/main" id="{A97C8FA9-6829-41C0-9152-92A51BC4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494" y="5274700"/>
              <a:ext cx="454166" cy="492493"/>
            </a:xfrm>
            <a:prstGeom prst="rect">
              <a:avLst/>
            </a:prstGeom>
          </p:spPr>
        </p:pic>
        <p:sp>
          <p:nvSpPr>
            <p:cNvPr id="252" name="header_text">
              <a:extLst>
                <a:ext uri="{FF2B5EF4-FFF2-40B4-BE49-F238E27FC236}">
                  <a16:creationId xmlns:a16="http://schemas.microsoft.com/office/drawing/2014/main" id="{5FE913F7-AFD7-448D-B206-730B5DB2E519}"/>
                </a:ext>
              </a:extLst>
            </p:cNvPr>
            <p:cNvSpPr/>
            <p:nvPr/>
          </p:nvSpPr>
          <p:spPr>
            <a:xfrm>
              <a:off x="2572927" y="5701485"/>
              <a:ext cx="1261872" cy="40011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Value/Dollar Meal Ordered</a:t>
              </a:r>
            </a:p>
          </p:txBody>
        </p:sp>
        <p:sp>
          <p:nvSpPr>
            <p:cNvPr id="253" name="value">
              <a:extLst>
                <a:ext uri="{FF2B5EF4-FFF2-40B4-BE49-F238E27FC236}">
                  <a16:creationId xmlns:a16="http://schemas.microsoft.com/office/drawing/2014/main" id="{EEEDD5E8-8B2F-4B94-BAFC-50B7749ADDDB}"/>
                </a:ext>
              </a:extLst>
            </p:cNvPr>
            <p:cNvSpPr/>
            <p:nvPr/>
          </p:nvSpPr>
          <p:spPr>
            <a:xfrm>
              <a:off x="2535358" y="6053751"/>
              <a:ext cx="1087852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43.6%</a:t>
              </a:r>
              <a:endPara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4" name="custombase1_text">
              <a:extLst>
                <a:ext uri="{FF2B5EF4-FFF2-40B4-BE49-F238E27FC236}">
                  <a16:creationId xmlns:a16="http://schemas.microsoft.com/office/drawing/2014/main" id="{A4727842-67EF-4CE7-9CD7-E3A67D6727A3}"/>
                </a:ext>
              </a:extLst>
            </p:cNvPr>
            <p:cNvSpPr/>
            <p:nvPr/>
          </p:nvSpPr>
          <p:spPr>
            <a:xfrm>
              <a:off x="3662992" y="5324026"/>
              <a:ext cx="11359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55" name="custombase1_value">
              <a:extLst>
                <a:ext uri="{FF2B5EF4-FFF2-40B4-BE49-F238E27FC236}">
                  <a16:creationId xmlns:a16="http://schemas.microsoft.com/office/drawing/2014/main" id="{9CE5A9E1-1B6A-40FE-B41A-34550C4D3B31}"/>
                </a:ext>
              </a:extLst>
            </p:cNvPr>
            <p:cNvSpPr/>
            <p:nvPr/>
          </p:nvSpPr>
          <p:spPr>
            <a:xfrm>
              <a:off x="3917018" y="5600773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149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6" name="custombase2_value">
              <a:extLst>
                <a:ext uri="{FF2B5EF4-FFF2-40B4-BE49-F238E27FC236}">
                  <a16:creationId xmlns:a16="http://schemas.microsoft.com/office/drawing/2014/main" id="{F8FC2A59-DF76-4A6E-A39D-F722538E771C}"/>
                </a:ext>
              </a:extLst>
            </p:cNvPr>
            <p:cNvSpPr/>
            <p:nvPr/>
          </p:nvSpPr>
          <p:spPr>
            <a:xfrm>
              <a:off x="3924499" y="6191956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133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7" name="custombase2_text">
              <a:extLst>
                <a:ext uri="{FF2B5EF4-FFF2-40B4-BE49-F238E27FC236}">
                  <a16:creationId xmlns:a16="http://schemas.microsoft.com/office/drawing/2014/main" id="{9ABE2E8F-4DDA-4784-BB69-1F399BC5B5CE}"/>
                </a:ext>
              </a:extLst>
            </p:cNvPr>
            <p:cNvSpPr/>
            <p:nvPr/>
          </p:nvSpPr>
          <p:spPr>
            <a:xfrm>
              <a:off x="3642271" y="5926097"/>
              <a:ext cx="117071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453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067E2AC4-89AA-4977-A080-2FC3FCF253D2}"/>
              </a:ext>
            </a:extLst>
          </p:cNvPr>
          <p:cNvSpPr/>
          <p:nvPr/>
        </p:nvSpPr>
        <p:spPr>
          <a:xfrm>
            <a:off x="127010" y="3685139"/>
            <a:ext cx="11923301" cy="289487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30A6E61-73E0-4932-BEE4-3ED4C4A3B283}"/>
              </a:ext>
            </a:extLst>
          </p:cNvPr>
          <p:cNvSpPr/>
          <p:nvPr/>
        </p:nvSpPr>
        <p:spPr>
          <a:xfrm>
            <a:off x="138447" y="551009"/>
            <a:ext cx="11923301" cy="302153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9C9223-5642-4BAF-8433-3680722F9883}"/>
              </a:ext>
            </a:extLst>
          </p:cNvPr>
          <p:cNvGrpSpPr/>
          <p:nvPr/>
        </p:nvGrpSpPr>
        <p:grpSpPr>
          <a:xfrm>
            <a:off x="2542233" y="1059971"/>
            <a:ext cx="7086862" cy="2529403"/>
            <a:chOff x="2542233" y="1021871"/>
            <a:chExt cx="7086862" cy="180463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65E123-2C7A-44C2-A234-A78ACA9C776C}"/>
                </a:ext>
              </a:extLst>
            </p:cNvPr>
            <p:cNvCxnSpPr/>
            <p:nvPr/>
          </p:nvCxnSpPr>
          <p:spPr>
            <a:xfrm flipH="1">
              <a:off x="2542233" y="1048375"/>
              <a:ext cx="1881" cy="173794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4CCF1F-BF71-409F-B7A7-B473B0866F83}"/>
                </a:ext>
              </a:extLst>
            </p:cNvPr>
            <p:cNvCxnSpPr/>
            <p:nvPr/>
          </p:nvCxnSpPr>
          <p:spPr>
            <a:xfrm>
              <a:off x="4911952" y="1048375"/>
              <a:ext cx="0" cy="17580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4026B9-4ACC-4CB6-9CE3-83455549655B}"/>
                </a:ext>
              </a:extLst>
            </p:cNvPr>
            <p:cNvCxnSpPr/>
            <p:nvPr/>
          </p:nvCxnSpPr>
          <p:spPr>
            <a:xfrm>
              <a:off x="7270523" y="1021871"/>
              <a:ext cx="0" cy="1804639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0D9510-329F-42AF-B46A-DA1A20826620}"/>
                </a:ext>
              </a:extLst>
            </p:cNvPr>
            <p:cNvCxnSpPr/>
            <p:nvPr/>
          </p:nvCxnSpPr>
          <p:spPr>
            <a:xfrm>
              <a:off x="9629095" y="1048375"/>
              <a:ext cx="0" cy="176808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DEFF670-936A-47AA-A914-9F7BEB80E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7845" y="-4150023"/>
            <a:ext cx="157625" cy="1161627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56C6AFA-F36F-4826-B3CD-9A17126E0E2D}"/>
              </a:ext>
            </a:extLst>
          </p:cNvPr>
          <p:cNvGrpSpPr/>
          <p:nvPr/>
        </p:nvGrpSpPr>
        <p:grpSpPr>
          <a:xfrm>
            <a:off x="2688675" y="2846031"/>
            <a:ext cx="2179913" cy="672129"/>
            <a:chOff x="278160" y="2779390"/>
            <a:chExt cx="2291963" cy="672129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38DB6C4-B2DE-4BBA-A179-70413D83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BE1E6C-B284-43A5-B3B7-E803229C9A04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4EC42B3-1B1C-43B3-9041-5AE97F4E9A52}"/>
              </a:ext>
            </a:extLst>
          </p:cNvPr>
          <p:cNvGrpSpPr/>
          <p:nvPr/>
        </p:nvGrpSpPr>
        <p:grpSpPr>
          <a:xfrm>
            <a:off x="4998704" y="2846031"/>
            <a:ext cx="2179913" cy="672129"/>
            <a:chOff x="278160" y="2779390"/>
            <a:chExt cx="2291963" cy="672129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EF760FE-7133-4ED8-B175-2DD8E8A8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264458-DBB5-4FE9-B314-DA2EC8D2B26E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223531-2DDD-4276-B0CC-D4D0155CE11D}"/>
              </a:ext>
            </a:extLst>
          </p:cNvPr>
          <p:cNvGrpSpPr/>
          <p:nvPr/>
        </p:nvGrpSpPr>
        <p:grpSpPr>
          <a:xfrm>
            <a:off x="7308733" y="2846031"/>
            <a:ext cx="2179913" cy="672129"/>
            <a:chOff x="278160" y="2779390"/>
            <a:chExt cx="2291963" cy="67212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E400DC8-1A30-4794-B7B2-C45B6F38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28785F4-9CC4-4D44-9FDC-0640D31B11B1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2823AA7-1892-49A7-84A3-A49D98689FE3}"/>
              </a:ext>
            </a:extLst>
          </p:cNvPr>
          <p:cNvGrpSpPr/>
          <p:nvPr/>
        </p:nvGrpSpPr>
        <p:grpSpPr>
          <a:xfrm>
            <a:off x="9743608" y="2846031"/>
            <a:ext cx="2179913" cy="672129"/>
            <a:chOff x="278160" y="2779390"/>
            <a:chExt cx="2291963" cy="672129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49DCDF8-FF2A-4F8C-8552-DA794B7EB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24D3315-CAF0-42B0-B8C3-82FAE8695519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80AED54-5658-41CC-BC50-10DBCE660AA6}"/>
              </a:ext>
            </a:extLst>
          </p:cNvPr>
          <p:cNvGrpSpPr/>
          <p:nvPr/>
        </p:nvGrpSpPr>
        <p:grpSpPr>
          <a:xfrm>
            <a:off x="378646" y="2846031"/>
            <a:ext cx="2179913" cy="672129"/>
            <a:chOff x="278160" y="2779390"/>
            <a:chExt cx="2291963" cy="672129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4985A64-848C-4867-AB5C-65C85C3B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46429B-27A0-4D43-ADFD-6486E648F17A}"/>
                </a:ext>
              </a:extLst>
            </p:cNvPr>
            <p:cNvCxnSpPr/>
            <p:nvPr/>
          </p:nvCxnSpPr>
          <p:spPr>
            <a:xfrm>
              <a:off x="1370731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076C3A9-7084-4909-9673-8D2ABBF8FD7E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YOUR GUESTS’ MOTIVATIONS FOR DINING?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8" name="Rectangle 203">
            <a:extLst>
              <a:ext uri="{FF2B5EF4-FFF2-40B4-BE49-F238E27FC236}">
                <a16:creationId xmlns:a16="http://schemas.microsoft.com/office/drawing/2014/main" id="{95B52210-897A-4B78-95CB-6B389E274966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09" name="header_connector_1">
            <a:extLst>
              <a:ext uri="{FF2B5EF4-FFF2-40B4-BE49-F238E27FC236}">
                <a16:creationId xmlns:a16="http://schemas.microsoft.com/office/drawing/2014/main" id="{B6AB418D-C404-4462-9AA7-987377FE7378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214A815-63A0-41F7-8094-084020BF34A0}"/>
              </a:ext>
            </a:extLst>
          </p:cNvPr>
          <p:cNvSpPr/>
          <p:nvPr/>
        </p:nvSpPr>
        <p:spPr>
          <a:xfrm>
            <a:off x="1018041" y="677006"/>
            <a:ext cx="9801924" cy="30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Primary occasion motivation –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Why did they choose to make a visit?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11" name="Picture 110" descr="A picture containing object&#10;&#10;Description automatically generated">
            <a:extLst>
              <a:ext uri="{FF2B5EF4-FFF2-40B4-BE49-F238E27FC236}">
                <a16:creationId xmlns:a16="http://schemas.microsoft.com/office/drawing/2014/main" id="{633FE4CD-0252-4107-B328-9EAAF0154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sp>
        <p:nvSpPr>
          <p:cNvPr id="113" name="Round Same Side Corner Rectangle 31">
            <a:extLst>
              <a:ext uri="{FF2B5EF4-FFF2-40B4-BE49-F238E27FC236}">
                <a16:creationId xmlns:a16="http://schemas.microsoft.com/office/drawing/2014/main" id="{9EC28F14-80AB-47EA-B809-9E52F94EF956}"/>
              </a:ext>
            </a:extLst>
          </p:cNvPr>
          <p:cNvSpPr/>
          <p:nvPr/>
        </p:nvSpPr>
        <p:spPr>
          <a:xfrm>
            <a:off x="124595" y="3691251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14" name="header_connector_2">
            <a:extLst>
              <a:ext uri="{FF2B5EF4-FFF2-40B4-BE49-F238E27FC236}">
                <a16:creationId xmlns:a16="http://schemas.microsoft.com/office/drawing/2014/main" id="{491A59A5-7D8E-4065-90FA-AC9BFFD37AA8}"/>
              </a:ext>
            </a:extLst>
          </p:cNvPr>
          <p:cNvCxnSpPr>
            <a:cxnSpLocks/>
          </p:cNvCxnSpPr>
          <p:nvPr/>
        </p:nvCxnSpPr>
        <p:spPr>
          <a:xfrm>
            <a:off x="124593" y="4236558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slide_header_text">
            <a:extLst>
              <a:ext uri="{FF2B5EF4-FFF2-40B4-BE49-F238E27FC236}">
                <a16:creationId xmlns:a16="http://schemas.microsoft.com/office/drawing/2014/main" id="{A6EE138F-3218-4B5D-A5FA-A84E098A39F1}"/>
              </a:ext>
            </a:extLst>
          </p:cNvPr>
          <p:cNvSpPr/>
          <p:nvPr/>
        </p:nvSpPr>
        <p:spPr>
          <a:xfrm>
            <a:off x="1018041" y="3810319"/>
            <a:ext cx="8203730" cy="303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Primary outlet motivation –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Why did they choose to visit your outlet?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16" name="Picture 115" descr="A picture containing object&#10;&#10;Description automatically generated">
            <a:extLst>
              <a:ext uri="{FF2B5EF4-FFF2-40B4-BE49-F238E27FC236}">
                <a16:creationId xmlns:a16="http://schemas.microsoft.com/office/drawing/2014/main" id="{B4ED219F-F820-412D-8ACB-66ED97242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3639132"/>
            <a:ext cx="660400" cy="609600"/>
          </a:xfrm>
          <a:prstGeom prst="rect">
            <a:avLst/>
          </a:prstGeom>
        </p:spPr>
      </p:pic>
      <p:grpSp>
        <p:nvGrpSpPr>
          <p:cNvPr id="236" name="header_colouredImage1"/>
          <p:cNvGrpSpPr/>
          <p:nvPr/>
        </p:nvGrpSpPr>
        <p:grpSpPr>
          <a:xfrm>
            <a:off x="145890" y="525910"/>
            <a:ext cx="659037" cy="576000"/>
            <a:chOff x="145890" y="525910"/>
            <a:chExt cx="659037" cy="576000"/>
          </a:xfrm>
        </p:grpSpPr>
        <p:cxnSp>
          <p:nvCxnSpPr>
            <p:cNvPr id="117" name="connector">
              <a:extLst>
                <a:ext uri="{FF2B5EF4-FFF2-40B4-BE49-F238E27FC236}">
                  <a16:creationId xmlns:a16="http://schemas.microsoft.com/office/drawing/2014/main" id="{7B9274A1-4E11-43F8-A401-3E0A4A73ED2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9" name="chart">
              <a:extLst>
                <a:ext uri="{FF2B5EF4-FFF2-40B4-BE49-F238E27FC236}">
                  <a16:creationId xmlns:a16="http://schemas.microsoft.com/office/drawing/2014/main" id="{F79F2F74-F422-457C-B612-61174BD42A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97284600"/>
                </p:ext>
              </p:extLst>
            </p:nvPr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F9C39B5C-890E-4573-A81A-29C65483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27" y="554554"/>
              <a:ext cx="540000" cy="540000"/>
            </a:xfrm>
            <a:prstGeom prst="rect">
              <a:avLst/>
            </a:prstGeom>
          </p:spPr>
        </p:pic>
      </p:grpSp>
      <p:grpSp>
        <p:nvGrpSpPr>
          <p:cNvPr id="235" name="header_colouredImage2"/>
          <p:cNvGrpSpPr/>
          <p:nvPr/>
        </p:nvGrpSpPr>
        <p:grpSpPr>
          <a:xfrm>
            <a:off x="138964" y="3640620"/>
            <a:ext cx="665963" cy="578600"/>
            <a:chOff x="138964" y="3640620"/>
            <a:chExt cx="665963" cy="578600"/>
          </a:xfrm>
        </p:grpSpPr>
        <p:cxnSp>
          <p:nvCxnSpPr>
            <p:cNvPr id="118" name="connector">
              <a:extLst>
                <a:ext uri="{FF2B5EF4-FFF2-40B4-BE49-F238E27FC236}">
                  <a16:creationId xmlns:a16="http://schemas.microsoft.com/office/drawing/2014/main" id="{2A006F34-28D3-4399-9066-9085F0454B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201" y="3971835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0" name="chart">
              <a:extLst>
                <a:ext uri="{FF2B5EF4-FFF2-40B4-BE49-F238E27FC236}">
                  <a16:creationId xmlns:a16="http://schemas.microsoft.com/office/drawing/2014/main" id="{5F746740-C617-455A-8FD3-643C5C1B4E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01827458"/>
                </p:ext>
              </p:extLst>
            </p:nvPr>
          </p:nvGraphicFramePr>
          <p:xfrm>
            <a:off x="237795" y="364062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0071A5B5-2D3B-4A01-A99F-F4C12A2DD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27" y="3679220"/>
              <a:ext cx="540000" cy="540000"/>
            </a:xfrm>
            <a:prstGeom prst="rect">
              <a:avLst/>
            </a:prstGeom>
          </p:spPr>
        </p:pic>
      </p:grpSp>
      <p:grpSp>
        <p:nvGrpSpPr>
          <p:cNvPr id="224" name="Primary_Ocassion_Motivations_1"/>
          <p:cNvGrpSpPr/>
          <p:nvPr/>
        </p:nvGrpSpPr>
        <p:grpSpPr>
          <a:xfrm>
            <a:off x="314478" y="1089808"/>
            <a:ext cx="2149330" cy="2293232"/>
            <a:chOff x="314478" y="1089808"/>
            <a:chExt cx="2149330" cy="2293232"/>
          </a:xfrm>
        </p:grpSpPr>
        <p:sp>
          <p:nvSpPr>
            <p:cNvPr id="9" name="header">
              <a:extLst>
                <a:ext uri="{FF2B5EF4-FFF2-40B4-BE49-F238E27FC236}">
                  <a16:creationId xmlns:a16="http://schemas.microsoft.com/office/drawing/2014/main" id="{C309623B-B110-4FAC-B094-09E16206DA10}"/>
                </a:ext>
              </a:extLst>
            </p:cNvPr>
            <p:cNvSpPr/>
            <p:nvPr/>
          </p:nvSpPr>
          <p:spPr>
            <a:xfrm>
              <a:off x="869886" y="1089808"/>
              <a:ext cx="149093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Didn’t Want to Cook</a:t>
              </a:r>
            </a:p>
          </p:txBody>
        </p:sp>
        <p:graphicFrame>
          <p:nvGraphicFramePr>
            <p:cNvPr id="16" name="chart">
              <a:extLst>
                <a:ext uri="{FF2B5EF4-FFF2-40B4-BE49-F238E27FC236}">
                  <a16:creationId xmlns:a16="http://schemas.microsoft.com/office/drawing/2014/main" id="{FA0CBD46-3403-4A3C-8618-923E6564F8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85861605"/>
                </p:ext>
              </p:extLst>
            </p:nvPr>
          </p:nvGraphicFramePr>
          <p:xfrm>
            <a:off x="763043" y="1656224"/>
            <a:ext cx="1360800" cy="115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7" name="chart_value">
              <a:extLst>
                <a:ext uri="{FF2B5EF4-FFF2-40B4-BE49-F238E27FC236}">
                  <a16:creationId xmlns:a16="http://schemas.microsoft.com/office/drawing/2014/main" id="{C1509A6F-EC77-4A2A-BD38-54A0CE4C2C5C}"/>
                </a:ext>
              </a:extLst>
            </p:cNvPr>
            <p:cNvSpPr/>
            <p:nvPr/>
          </p:nvSpPr>
          <p:spPr>
            <a:xfrm>
              <a:off x="1033294" y="2023629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25.8%</a:t>
              </a:r>
            </a:p>
          </p:txBody>
        </p:sp>
        <p:sp>
          <p:nvSpPr>
            <p:cNvPr id="18" name="custombase1_value">
              <a:extLst>
                <a:ext uri="{FF2B5EF4-FFF2-40B4-BE49-F238E27FC236}">
                  <a16:creationId xmlns:a16="http://schemas.microsoft.com/office/drawing/2014/main" id="{0650C536-F6FA-43BA-860D-AA28ABD0A877}"/>
                </a:ext>
              </a:extLst>
            </p:cNvPr>
            <p:cNvSpPr/>
            <p:nvPr/>
          </p:nvSpPr>
          <p:spPr>
            <a:xfrm>
              <a:off x="600889" y="2929351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146</a:t>
              </a:r>
            </a:p>
          </p:txBody>
        </p:sp>
        <p:sp>
          <p:nvSpPr>
            <p:cNvPr id="88" name="custombase1_text">
              <a:extLst>
                <a:ext uri="{FF2B5EF4-FFF2-40B4-BE49-F238E27FC236}">
                  <a16:creationId xmlns:a16="http://schemas.microsoft.com/office/drawing/2014/main" id="{BED367D3-4487-4751-AB44-335817518B13}"/>
                </a:ext>
              </a:extLst>
            </p:cNvPr>
            <p:cNvSpPr/>
            <p:nvPr/>
          </p:nvSpPr>
          <p:spPr>
            <a:xfrm>
              <a:off x="314478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93" name="custombase2_value">
              <a:extLst>
                <a:ext uri="{FF2B5EF4-FFF2-40B4-BE49-F238E27FC236}">
                  <a16:creationId xmlns:a16="http://schemas.microsoft.com/office/drawing/2014/main" id="{9D5C6AE7-144D-4546-93A9-081C7DEC89F8}"/>
                </a:ext>
              </a:extLst>
            </p:cNvPr>
            <p:cNvSpPr/>
            <p:nvPr/>
          </p:nvSpPr>
          <p:spPr>
            <a:xfrm>
              <a:off x="1697746" y="2929351"/>
              <a:ext cx="4462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114</a:t>
              </a:r>
            </a:p>
          </p:txBody>
        </p:sp>
        <p:pic>
          <p:nvPicPr>
            <p:cNvPr id="121" name="image">
              <a:extLst>
                <a:ext uri="{FF2B5EF4-FFF2-40B4-BE49-F238E27FC236}">
                  <a16:creationId xmlns:a16="http://schemas.microsoft.com/office/drawing/2014/main" id="{F76CB5DC-BE08-453C-A031-6F5EF8871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0" y="1153225"/>
              <a:ext cx="364378" cy="364378"/>
            </a:xfrm>
            <a:prstGeom prst="rect">
              <a:avLst/>
            </a:prstGeom>
          </p:spPr>
        </p:pic>
        <p:sp>
          <p:nvSpPr>
            <p:cNvPr id="124" name="custombase2_text">
              <a:extLst>
                <a:ext uri="{FF2B5EF4-FFF2-40B4-BE49-F238E27FC236}">
                  <a16:creationId xmlns:a16="http://schemas.microsoft.com/office/drawing/2014/main" id="{F3284393-476A-48FA-AF2D-575659E5A9F3}"/>
                </a:ext>
              </a:extLst>
            </p:cNvPr>
            <p:cNvSpPr/>
            <p:nvPr/>
          </p:nvSpPr>
          <p:spPr>
            <a:xfrm>
              <a:off x="1357514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</a:t>
              </a:r>
            </a:p>
          </p:txBody>
        </p:sp>
      </p:grpSp>
      <p:grpSp>
        <p:nvGrpSpPr>
          <p:cNvPr id="226" name="Primary_Ocassion_Motivations_2"/>
          <p:cNvGrpSpPr/>
          <p:nvPr/>
        </p:nvGrpSpPr>
        <p:grpSpPr>
          <a:xfrm>
            <a:off x="2587477" y="1065580"/>
            <a:ext cx="2429817" cy="2317460"/>
            <a:chOff x="2587477" y="1065580"/>
            <a:chExt cx="2429817" cy="2317460"/>
          </a:xfrm>
        </p:grpSpPr>
        <p:sp>
          <p:nvSpPr>
            <p:cNvPr id="5" name="header">
              <a:extLst>
                <a:ext uri="{FF2B5EF4-FFF2-40B4-BE49-F238E27FC236}">
                  <a16:creationId xmlns:a16="http://schemas.microsoft.com/office/drawing/2014/main" id="{BB7558AF-2F5F-4333-A7F2-C9BED0A6049B}"/>
                </a:ext>
              </a:extLst>
            </p:cNvPr>
            <p:cNvSpPr/>
            <p:nvPr/>
          </p:nvSpPr>
          <p:spPr>
            <a:xfrm>
              <a:off x="3096595" y="1088121"/>
              <a:ext cx="19206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 The Mood For Specific Food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custombase1_value">
              <a:extLst>
                <a:ext uri="{FF2B5EF4-FFF2-40B4-BE49-F238E27FC236}">
                  <a16:creationId xmlns:a16="http://schemas.microsoft.com/office/drawing/2014/main" id="{4E4351F8-CA42-41BF-82D4-E7464FF1D3BD}"/>
                </a:ext>
              </a:extLst>
            </p:cNvPr>
            <p:cNvSpPr/>
            <p:nvPr/>
          </p:nvSpPr>
          <p:spPr>
            <a:xfrm>
              <a:off x="3007756" y="2929351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145</a:t>
              </a:r>
            </a:p>
          </p:txBody>
        </p:sp>
        <p:graphicFrame>
          <p:nvGraphicFramePr>
            <p:cNvPr id="71" name="chart">
              <a:extLst>
                <a:ext uri="{FF2B5EF4-FFF2-40B4-BE49-F238E27FC236}">
                  <a16:creationId xmlns:a16="http://schemas.microsoft.com/office/drawing/2014/main" id="{25BF8F7A-4CBA-407A-B565-F2B4C25FD6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97741592"/>
                </p:ext>
              </p:extLst>
            </p:nvPr>
          </p:nvGraphicFramePr>
          <p:xfrm>
            <a:off x="3126855" y="1658024"/>
            <a:ext cx="1360800" cy="1148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2" name="chart_value">
              <a:extLst>
                <a:ext uri="{FF2B5EF4-FFF2-40B4-BE49-F238E27FC236}">
                  <a16:creationId xmlns:a16="http://schemas.microsoft.com/office/drawing/2014/main" id="{EC01C950-DAEE-4CCD-B2EA-A315B8256B81}"/>
                </a:ext>
              </a:extLst>
            </p:cNvPr>
            <p:cNvSpPr/>
            <p:nvPr/>
          </p:nvSpPr>
          <p:spPr>
            <a:xfrm>
              <a:off x="3397108" y="2024281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22.0%</a:t>
              </a:r>
            </a:p>
          </p:txBody>
        </p:sp>
        <p:pic>
          <p:nvPicPr>
            <p:cNvPr id="91" name="image">
              <a:extLst>
                <a:ext uri="{FF2B5EF4-FFF2-40B4-BE49-F238E27FC236}">
                  <a16:creationId xmlns:a16="http://schemas.microsoft.com/office/drawing/2014/main" id="{EC553B53-7336-474D-B742-FA58BF443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7477" y="1065580"/>
              <a:ext cx="535098" cy="532548"/>
            </a:xfrm>
            <a:prstGeom prst="rect">
              <a:avLst/>
            </a:prstGeom>
          </p:spPr>
        </p:pic>
        <p:sp>
          <p:nvSpPr>
            <p:cNvPr id="94" name="custombase2_value">
              <a:extLst>
                <a:ext uri="{FF2B5EF4-FFF2-40B4-BE49-F238E27FC236}">
                  <a16:creationId xmlns:a16="http://schemas.microsoft.com/office/drawing/2014/main" id="{003D85FD-90CC-4CE5-8471-98969718B59B}"/>
                </a:ext>
              </a:extLst>
            </p:cNvPr>
            <p:cNvSpPr/>
            <p:nvPr/>
          </p:nvSpPr>
          <p:spPr>
            <a:xfrm>
              <a:off x="4100701" y="2929351"/>
              <a:ext cx="4501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118</a:t>
              </a:r>
            </a:p>
          </p:txBody>
        </p:sp>
        <p:sp>
          <p:nvSpPr>
            <p:cNvPr id="125" name="custombase1_text">
              <a:extLst>
                <a:ext uri="{FF2B5EF4-FFF2-40B4-BE49-F238E27FC236}">
                  <a16:creationId xmlns:a16="http://schemas.microsoft.com/office/drawing/2014/main" id="{83E3C09C-E3AC-4E59-B577-66F72D54FF4A}"/>
                </a:ext>
              </a:extLst>
            </p:cNvPr>
            <p:cNvSpPr/>
            <p:nvPr/>
          </p:nvSpPr>
          <p:spPr>
            <a:xfrm>
              <a:off x="2639397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26" name="custombase2_text">
              <a:extLst>
                <a:ext uri="{FF2B5EF4-FFF2-40B4-BE49-F238E27FC236}">
                  <a16:creationId xmlns:a16="http://schemas.microsoft.com/office/drawing/2014/main" id="{8B1DB7FC-FBE8-4228-8320-C605495B1C47}"/>
                </a:ext>
              </a:extLst>
            </p:cNvPr>
            <p:cNvSpPr/>
            <p:nvPr/>
          </p:nvSpPr>
          <p:spPr>
            <a:xfrm>
              <a:off x="3713496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</p:grpSp>
      <p:grpSp>
        <p:nvGrpSpPr>
          <p:cNvPr id="227" name="Primary_Ocassion_Motivations_3"/>
          <p:cNvGrpSpPr/>
          <p:nvPr/>
        </p:nvGrpSpPr>
        <p:grpSpPr>
          <a:xfrm>
            <a:off x="4995563" y="1097003"/>
            <a:ext cx="2311053" cy="2286037"/>
            <a:chOff x="4995563" y="1097003"/>
            <a:chExt cx="2311053" cy="2286037"/>
          </a:xfrm>
        </p:grpSpPr>
        <p:sp>
          <p:nvSpPr>
            <p:cNvPr id="6" name="header">
              <a:extLst>
                <a:ext uri="{FF2B5EF4-FFF2-40B4-BE49-F238E27FC236}">
                  <a16:creationId xmlns:a16="http://schemas.microsoft.com/office/drawing/2014/main" id="{DC44EA62-76C2-4BD9-9159-81A091028FA8}"/>
                </a:ext>
              </a:extLst>
            </p:cNvPr>
            <p:cNvSpPr/>
            <p:nvPr/>
          </p:nvSpPr>
          <p:spPr>
            <a:xfrm>
              <a:off x="5550998" y="1102910"/>
              <a:ext cx="175561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Home/Work Not Convenient</a:t>
              </a:r>
            </a:p>
          </p:txBody>
        </p:sp>
        <p:graphicFrame>
          <p:nvGraphicFramePr>
            <p:cNvPr id="21" name="chart">
              <a:extLst>
                <a:ext uri="{FF2B5EF4-FFF2-40B4-BE49-F238E27FC236}">
                  <a16:creationId xmlns:a16="http://schemas.microsoft.com/office/drawing/2014/main" id="{3C6F9D2B-901C-4255-8D56-DE8C911E67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7900814"/>
                </p:ext>
              </p:extLst>
            </p:nvPr>
          </p:nvGraphicFramePr>
          <p:xfrm>
            <a:off x="5498371" y="1656224"/>
            <a:ext cx="1360800" cy="115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22" name="chart_value">
              <a:extLst>
                <a:ext uri="{FF2B5EF4-FFF2-40B4-BE49-F238E27FC236}">
                  <a16:creationId xmlns:a16="http://schemas.microsoft.com/office/drawing/2014/main" id="{E5C5445D-0E79-43DA-94F4-D0851D4A5717}"/>
                </a:ext>
              </a:extLst>
            </p:cNvPr>
            <p:cNvSpPr/>
            <p:nvPr/>
          </p:nvSpPr>
          <p:spPr>
            <a:xfrm>
              <a:off x="5768622" y="2023629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12.8%</a:t>
              </a:r>
            </a:p>
          </p:txBody>
        </p:sp>
        <p:sp>
          <p:nvSpPr>
            <p:cNvPr id="23" name="custombase1_value">
              <a:extLst>
                <a:ext uri="{FF2B5EF4-FFF2-40B4-BE49-F238E27FC236}">
                  <a16:creationId xmlns:a16="http://schemas.microsoft.com/office/drawing/2014/main" id="{B0C40BA1-5747-4FD5-95DB-BFA5AAC8A088}"/>
                </a:ext>
              </a:extLst>
            </p:cNvPr>
            <p:cNvSpPr/>
            <p:nvPr/>
          </p:nvSpPr>
          <p:spPr>
            <a:xfrm>
              <a:off x="5411981" y="2929351"/>
              <a:ext cx="3634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94</a:t>
              </a:r>
            </a:p>
          </p:txBody>
        </p:sp>
        <p:pic>
          <p:nvPicPr>
            <p:cNvPr id="89" name="image">
              <a:extLst>
                <a:ext uri="{FF2B5EF4-FFF2-40B4-BE49-F238E27FC236}">
                  <a16:creationId xmlns:a16="http://schemas.microsoft.com/office/drawing/2014/main" id="{7866009F-60D2-4347-8C3B-9F992FE6B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116" y="1097003"/>
              <a:ext cx="535097" cy="532548"/>
            </a:xfrm>
            <a:prstGeom prst="rect">
              <a:avLst/>
            </a:prstGeom>
          </p:spPr>
        </p:pic>
        <p:sp>
          <p:nvSpPr>
            <p:cNvPr id="95" name="custombase2_value">
              <a:extLst>
                <a:ext uri="{FF2B5EF4-FFF2-40B4-BE49-F238E27FC236}">
                  <a16:creationId xmlns:a16="http://schemas.microsoft.com/office/drawing/2014/main" id="{E9F18017-5F65-463E-9CA3-53AEE8329987}"/>
                </a:ext>
              </a:extLst>
            </p:cNvPr>
            <p:cNvSpPr/>
            <p:nvPr/>
          </p:nvSpPr>
          <p:spPr>
            <a:xfrm>
              <a:off x="6468025" y="2929351"/>
              <a:ext cx="4395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107</a:t>
              </a:r>
            </a:p>
          </p:txBody>
        </p:sp>
        <p:sp>
          <p:nvSpPr>
            <p:cNvPr id="127" name="custombase1_text">
              <a:extLst>
                <a:ext uri="{FF2B5EF4-FFF2-40B4-BE49-F238E27FC236}">
                  <a16:creationId xmlns:a16="http://schemas.microsoft.com/office/drawing/2014/main" id="{1BD07CA4-6586-423C-9BE9-A82342DA5617}"/>
                </a:ext>
              </a:extLst>
            </p:cNvPr>
            <p:cNvSpPr/>
            <p:nvPr/>
          </p:nvSpPr>
          <p:spPr>
            <a:xfrm>
              <a:off x="4995563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28" name="custombase2_text">
              <a:extLst>
                <a:ext uri="{FF2B5EF4-FFF2-40B4-BE49-F238E27FC236}">
                  <a16:creationId xmlns:a16="http://schemas.microsoft.com/office/drawing/2014/main" id="{5CDBA456-BF8D-47A4-B3EC-A6B9E248A212}"/>
                </a:ext>
              </a:extLst>
            </p:cNvPr>
            <p:cNvSpPr/>
            <p:nvPr/>
          </p:nvSpPr>
          <p:spPr>
            <a:xfrm>
              <a:off x="6109108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</p:grpSp>
      <p:grpSp>
        <p:nvGrpSpPr>
          <p:cNvPr id="228" name="Primary_Ocassion_Motivations_4"/>
          <p:cNvGrpSpPr/>
          <p:nvPr/>
        </p:nvGrpSpPr>
        <p:grpSpPr>
          <a:xfrm>
            <a:off x="7313887" y="1104798"/>
            <a:ext cx="2430353" cy="2278242"/>
            <a:chOff x="7313887" y="1104798"/>
            <a:chExt cx="2430353" cy="2278242"/>
          </a:xfrm>
        </p:grpSpPr>
        <p:sp>
          <p:nvSpPr>
            <p:cNvPr id="7" name="header">
              <a:extLst>
                <a:ext uri="{FF2B5EF4-FFF2-40B4-BE49-F238E27FC236}">
                  <a16:creationId xmlns:a16="http://schemas.microsoft.com/office/drawing/2014/main" id="{2FCA0DA4-A1C0-456D-8311-84E235979020}"/>
                </a:ext>
              </a:extLst>
            </p:cNvPr>
            <p:cNvSpPr/>
            <p:nvPr/>
          </p:nvSpPr>
          <p:spPr>
            <a:xfrm>
              <a:off x="7764747" y="1104798"/>
              <a:ext cx="197949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Wanted to Take Advantage of a Special Deal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aphicFrame>
          <p:nvGraphicFramePr>
            <p:cNvPr id="25" name="chart">
              <a:extLst>
                <a:ext uri="{FF2B5EF4-FFF2-40B4-BE49-F238E27FC236}">
                  <a16:creationId xmlns:a16="http://schemas.microsoft.com/office/drawing/2014/main" id="{F8A627F3-CAE5-4F73-9C43-04499C47BCF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02175664"/>
                </p:ext>
              </p:extLst>
            </p:nvPr>
          </p:nvGraphicFramePr>
          <p:xfrm>
            <a:off x="7743276" y="1656224"/>
            <a:ext cx="1360800" cy="115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26" name="chart_value">
              <a:extLst>
                <a:ext uri="{FF2B5EF4-FFF2-40B4-BE49-F238E27FC236}">
                  <a16:creationId xmlns:a16="http://schemas.microsoft.com/office/drawing/2014/main" id="{594E4BDD-B741-4EB3-AD35-4B270B6C2704}"/>
                </a:ext>
              </a:extLst>
            </p:cNvPr>
            <p:cNvSpPr/>
            <p:nvPr/>
          </p:nvSpPr>
          <p:spPr>
            <a:xfrm>
              <a:off x="8063219" y="2023629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6.8%</a:t>
              </a:r>
            </a:p>
          </p:txBody>
        </p:sp>
        <p:sp>
          <p:nvSpPr>
            <p:cNvPr id="27" name="custombase1_value">
              <a:extLst>
                <a:ext uri="{FF2B5EF4-FFF2-40B4-BE49-F238E27FC236}">
                  <a16:creationId xmlns:a16="http://schemas.microsoft.com/office/drawing/2014/main" id="{E632ACCE-31FB-4F7C-A23C-CE89E1434E8F}"/>
                </a:ext>
              </a:extLst>
            </p:cNvPr>
            <p:cNvSpPr/>
            <p:nvPr/>
          </p:nvSpPr>
          <p:spPr>
            <a:xfrm>
              <a:off x="7678638" y="2929351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108</a:t>
              </a:r>
            </a:p>
          </p:txBody>
        </p:sp>
        <p:pic>
          <p:nvPicPr>
            <p:cNvPr id="90" name="image">
              <a:extLst>
                <a:ext uri="{FF2B5EF4-FFF2-40B4-BE49-F238E27FC236}">
                  <a16:creationId xmlns:a16="http://schemas.microsoft.com/office/drawing/2014/main" id="{58629934-8FD4-4761-B1EE-B4A51E75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887" y="1114051"/>
              <a:ext cx="525831" cy="525831"/>
            </a:xfrm>
            <a:prstGeom prst="rect">
              <a:avLst/>
            </a:prstGeom>
          </p:spPr>
        </p:pic>
        <p:sp>
          <p:nvSpPr>
            <p:cNvPr id="96" name="custombase2_value">
              <a:extLst>
                <a:ext uri="{FF2B5EF4-FFF2-40B4-BE49-F238E27FC236}">
                  <a16:creationId xmlns:a16="http://schemas.microsoft.com/office/drawing/2014/main" id="{64421471-82CD-4067-AC25-4B817AAF6559}"/>
                </a:ext>
              </a:extLst>
            </p:cNvPr>
            <p:cNvSpPr/>
            <p:nvPr/>
          </p:nvSpPr>
          <p:spPr>
            <a:xfrm>
              <a:off x="8767800" y="2929351"/>
              <a:ext cx="4539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122</a:t>
              </a:r>
            </a:p>
          </p:txBody>
        </p:sp>
        <p:sp>
          <p:nvSpPr>
            <p:cNvPr id="129" name="custombase1_text">
              <a:extLst>
                <a:ext uri="{FF2B5EF4-FFF2-40B4-BE49-F238E27FC236}">
                  <a16:creationId xmlns:a16="http://schemas.microsoft.com/office/drawing/2014/main" id="{F025F0A3-280C-45F0-91A1-E53751BB3FB4}"/>
                </a:ext>
              </a:extLst>
            </p:cNvPr>
            <p:cNvSpPr/>
            <p:nvPr/>
          </p:nvSpPr>
          <p:spPr>
            <a:xfrm>
              <a:off x="7332261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30" name="custombase2_text">
              <a:extLst>
                <a:ext uri="{FF2B5EF4-FFF2-40B4-BE49-F238E27FC236}">
                  <a16:creationId xmlns:a16="http://schemas.microsoft.com/office/drawing/2014/main" id="{DDF90547-3077-4110-BEA6-AAFADA0A3A61}"/>
                </a:ext>
              </a:extLst>
            </p:cNvPr>
            <p:cNvSpPr/>
            <p:nvPr/>
          </p:nvSpPr>
          <p:spPr>
            <a:xfrm>
              <a:off x="8464708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</p:grpSp>
      <p:grpSp>
        <p:nvGrpSpPr>
          <p:cNvPr id="229" name="Primary_Ocassion_Motivations_5"/>
          <p:cNvGrpSpPr/>
          <p:nvPr/>
        </p:nvGrpSpPr>
        <p:grpSpPr>
          <a:xfrm>
            <a:off x="9644197" y="1045192"/>
            <a:ext cx="2311205" cy="2337848"/>
            <a:chOff x="9644197" y="1045192"/>
            <a:chExt cx="2311205" cy="2337848"/>
          </a:xfrm>
        </p:grpSpPr>
        <p:sp>
          <p:nvSpPr>
            <p:cNvPr id="8" name="header">
              <a:extLst>
                <a:ext uri="{FF2B5EF4-FFF2-40B4-BE49-F238E27FC236}">
                  <a16:creationId xmlns:a16="http://schemas.microsoft.com/office/drawing/2014/main" id="{0A1D1E91-963F-4637-8D86-ABA1302CBB1E}"/>
                </a:ext>
              </a:extLst>
            </p:cNvPr>
            <p:cNvSpPr/>
            <p:nvPr/>
          </p:nvSpPr>
          <p:spPr>
            <a:xfrm>
              <a:off x="10183935" y="1107468"/>
              <a:ext cx="149093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Wanted to try Something New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aphicFrame>
          <p:nvGraphicFramePr>
            <p:cNvPr id="29" name="chart">
              <a:extLst>
                <a:ext uri="{FF2B5EF4-FFF2-40B4-BE49-F238E27FC236}">
                  <a16:creationId xmlns:a16="http://schemas.microsoft.com/office/drawing/2014/main" id="{65C73BE2-12BD-46B0-AD2B-6DDBFE93A8D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2256488"/>
                </p:ext>
              </p:extLst>
            </p:nvPr>
          </p:nvGraphicFramePr>
          <p:xfrm>
            <a:off x="10143562" y="1656461"/>
            <a:ext cx="1360800" cy="115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30" name="chart_value">
              <a:extLst>
                <a:ext uri="{FF2B5EF4-FFF2-40B4-BE49-F238E27FC236}">
                  <a16:creationId xmlns:a16="http://schemas.microsoft.com/office/drawing/2014/main" id="{72AB4B46-36EB-493B-91ED-27DD26AF2CD3}"/>
                </a:ext>
              </a:extLst>
            </p:cNvPr>
            <p:cNvSpPr/>
            <p:nvPr/>
          </p:nvSpPr>
          <p:spPr>
            <a:xfrm>
              <a:off x="10463502" y="2023866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5.0%</a:t>
              </a:r>
            </a:p>
          </p:txBody>
        </p:sp>
        <p:sp>
          <p:nvSpPr>
            <p:cNvPr id="31" name="custombase1_value">
              <a:extLst>
                <a:ext uri="{FF2B5EF4-FFF2-40B4-BE49-F238E27FC236}">
                  <a16:creationId xmlns:a16="http://schemas.microsoft.com/office/drawing/2014/main" id="{C00B3657-8139-4110-8BCC-234D0EA2CC28}"/>
                </a:ext>
              </a:extLst>
            </p:cNvPr>
            <p:cNvSpPr/>
            <p:nvPr/>
          </p:nvSpPr>
          <p:spPr>
            <a:xfrm>
              <a:off x="10119479" y="2929351"/>
              <a:ext cx="4472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257</a:t>
              </a:r>
            </a:p>
          </p:txBody>
        </p:sp>
        <p:pic>
          <p:nvPicPr>
            <p:cNvPr id="92" name="image">
              <a:extLst>
                <a:ext uri="{FF2B5EF4-FFF2-40B4-BE49-F238E27FC236}">
                  <a16:creationId xmlns:a16="http://schemas.microsoft.com/office/drawing/2014/main" id="{154DA50A-6F3C-4791-880A-F9B393F2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197" y="1045192"/>
              <a:ext cx="580404" cy="577639"/>
            </a:xfrm>
            <a:prstGeom prst="rect">
              <a:avLst/>
            </a:prstGeom>
          </p:spPr>
        </p:pic>
        <p:sp>
          <p:nvSpPr>
            <p:cNvPr id="97" name="custombase2_value">
              <a:extLst>
                <a:ext uri="{FF2B5EF4-FFF2-40B4-BE49-F238E27FC236}">
                  <a16:creationId xmlns:a16="http://schemas.microsoft.com/office/drawing/2014/main" id="{0F5828D8-1119-4976-9BE3-5A7D2FEAB4C7}"/>
                </a:ext>
              </a:extLst>
            </p:cNvPr>
            <p:cNvSpPr/>
            <p:nvPr/>
          </p:nvSpPr>
          <p:spPr>
            <a:xfrm>
              <a:off x="11211782" y="2929351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140</a:t>
              </a:r>
            </a:p>
          </p:txBody>
        </p:sp>
        <p:sp>
          <p:nvSpPr>
            <p:cNvPr id="131" name="custombase1_text">
              <a:extLst>
                <a:ext uri="{FF2B5EF4-FFF2-40B4-BE49-F238E27FC236}">
                  <a16:creationId xmlns:a16="http://schemas.microsoft.com/office/drawing/2014/main" id="{1ACAD9CD-A320-4D7D-B876-EFA61ACFAE90}"/>
                </a:ext>
              </a:extLst>
            </p:cNvPr>
            <p:cNvSpPr/>
            <p:nvPr/>
          </p:nvSpPr>
          <p:spPr>
            <a:xfrm>
              <a:off x="9762401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32" name="custombase2_text">
              <a:extLst>
                <a:ext uri="{FF2B5EF4-FFF2-40B4-BE49-F238E27FC236}">
                  <a16:creationId xmlns:a16="http://schemas.microsoft.com/office/drawing/2014/main" id="{BD293CE4-5987-4795-B117-3D0CB70E6A90}"/>
                </a:ext>
              </a:extLst>
            </p:cNvPr>
            <p:cNvSpPr/>
            <p:nvPr/>
          </p:nvSpPr>
          <p:spPr>
            <a:xfrm>
              <a:off x="10849108" y="3167596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87FDC805-7BFE-48D3-8F6F-DBC181CCD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7845" y="-1041154"/>
            <a:ext cx="157625" cy="11616270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383E3CC-745B-4765-8518-76C0061CCE42}"/>
              </a:ext>
            </a:extLst>
          </p:cNvPr>
          <p:cNvGrpSpPr/>
          <p:nvPr/>
        </p:nvGrpSpPr>
        <p:grpSpPr>
          <a:xfrm>
            <a:off x="2688675" y="5954900"/>
            <a:ext cx="2179913" cy="672129"/>
            <a:chOff x="278160" y="2779390"/>
            <a:chExt cx="2291963" cy="672129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F265AE44-DC6B-4775-822D-07FBFDCB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470C000-93DA-47D8-8448-3071499274E7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7AB3766-58F2-40A1-89C4-34CB21A0566D}"/>
              </a:ext>
            </a:extLst>
          </p:cNvPr>
          <p:cNvGrpSpPr/>
          <p:nvPr/>
        </p:nvGrpSpPr>
        <p:grpSpPr>
          <a:xfrm>
            <a:off x="4998704" y="5954900"/>
            <a:ext cx="2179913" cy="672129"/>
            <a:chOff x="278160" y="2779390"/>
            <a:chExt cx="2291963" cy="672129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BFA5198C-5581-4259-8EC6-195EBDB3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D0C44AD-614D-4846-87B4-17D87DB78FD7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47E16F-480C-4F61-AB58-EE07B8D56043}"/>
              </a:ext>
            </a:extLst>
          </p:cNvPr>
          <p:cNvGrpSpPr/>
          <p:nvPr/>
        </p:nvGrpSpPr>
        <p:grpSpPr>
          <a:xfrm>
            <a:off x="7308733" y="5954900"/>
            <a:ext cx="2179913" cy="672129"/>
            <a:chOff x="278160" y="2779390"/>
            <a:chExt cx="2291963" cy="672129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CA63A3C2-84EA-410A-9799-1C87F63AC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380A380-5E35-4696-A495-E6A8789FFAB7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D6DA629-A552-4B89-84C7-C4061AA38A96}"/>
              </a:ext>
            </a:extLst>
          </p:cNvPr>
          <p:cNvGrpSpPr/>
          <p:nvPr/>
        </p:nvGrpSpPr>
        <p:grpSpPr>
          <a:xfrm>
            <a:off x="9743608" y="5954900"/>
            <a:ext cx="2179913" cy="672129"/>
            <a:chOff x="278160" y="2779390"/>
            <a:chExt cx="2291963" cy="672129"/>
          </a:xfrm>
        </p:grpSpPr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03A14D9C-B549-4C30-A201-36EDBA462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E1ABAF6-A034-4A8A-B92A-27CA375211AB}"/>
                </a:ext>
              </a:extLst>
            </p:cNvPr>
            <p:cNvCxnSpPr/>
            <p:nvPr/>
          </p:nvCxnSpPr>
          <p:spPr>
            <a:xfrm>
              <a:off x="1424142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0F36F45-1011-4C4F-B877-99FB115AD8E9}"/>
              </a:ext>
            </a:extLst>
          </p:cNvPr>
          <p:cNvGrpSpPr/>
          <p:nvPr/>
        </p:nvGrpSpPr>
        <p:grpSpPr>
          <a:xfrm>
            <a:off x="378646" y="5954900"/>
            <a:ext cx="2179913" cy="672129"/>
            <a:chOff x="278160" y="2779390"/>
            <a:chExt cx="2291963" cy="672129"/>
          </a:xfrm>
        </p:grpSpPr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B099FE8-C326-4539-B6AC-76E32374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46746" y="1710804"/>
              <a:ext cx="154792" cy="2291963"/>
            </a:xfrm>
            <a:prstGeom prst="rect">
              <a:avLst/>
            </a:prstGeom>
          </p:spPr>
        </p:pic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F38B19A-5EAF-48A8-A24D-143741466C9E}"/>
                </a:ext>
              </a:extLst>
            </p:cNvPr>
            <p:cNvCxnSpPr/>
            <p:nvPr/>
          </p:nvCxnSpPr>
          <p:spPr>
            <a:xfrm>
              <a:off x="1370731" y="2874724"/>
              <a:ext cx="0" cy="57679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A45651F-4E5B-4C02-BD8B-731C133A0AF8}"/>
              </a:ext>
            </a:extLst>
          </p:cNvPr>
          <p:cNvGrpSpPr/>
          <p:nvPr/>
        </p:nvGrpSpPr>
        <p:grpSpPr>
          <a:xfrm>
            <a:off x="2542233" y="4221255"/>
            <a:ext cx="7086862" cy="2358756"/>
            <a:chOff x="2542233" y="1021871"/>
            <a:chExt cx="7086862" cy="1804639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E92A9AA-9800-4D1E-9818-D46C08A5F325}"/>
                </a:ext>
              </a:extLst>
            </p:cNvPr>
            <p:cNvCxnSpPr/>
            <p:nvPr/>
          </p:nvCxnSpPr>
          <p:spPr>
            <a:xfrm flipH="1">
              <a:off x="2542233" y="1048375"/>
              <a:ext cx="1881" cy="173794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F4715B0-018B-4012-8CB1-9D76CF110ACB}"/>
                </a:ext>
              </a:extLst>
            </p:cNvPr>
            <p:cNvCxnSpPr/>
            <p:nvPr/>
          </p:nvCxnSpPr>
          <p:spPr>
            <a:xfrm>
              <a:off x="4911952" y="1048375"/>
              <a:ext cx="0" cy="17580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C9B2B46-1D38-411E-8BC3-AFB00C03791B}"/>
                </a:ext>
              </a:extLst>
            </p:cNvPr>
            <p:cNvCxnSpPr/>
            <p:nvPr/>
          </p:nvCxnSpPr>
          <p:spPr>
            <a:xfrm>
              <a:off x="7270523" y="1021871"/>
              <a:ext cx="0" cy="1804639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C29CF688-A87B-42CE-993D-EF0CEABA1DB8}"/>
                </a:ext>
              </a:extLst>
            </p:cNvPr>
            <p:cNvCxnSpPr/>
            <p:nvPr/>
          </p:nvCxnSpPr>
          <p:spPr>
            <a:xfrm>
              <a:off x="9629095" y="1048375"/>
              <a:ext cx="0" cy="176808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Primary_Outlet_Motivations_2"/>
          <p:cNvGrpSpPr/>
          <p:nvPr/>
        </p:nvGrpSpPr>
        <p:grpSpPr>
          <a:xfrm>
            <a:off x="2639397" y="4249667"/>
            <a:ext cx="2377897" cy="2242242"/>
            <a:chOff x="2639397" y="4249667"/>
            <a:chExt cx="2377897" cy="2242242"/>
          </a:xfrm>
        </p:grpSpPr>
        <p:sp>
          <p:nvSpPr>
            <p:cNvPr id="137" name="header">
              <a:extLst>
                <a:ext uri="{FF2B5EF4-FFF2-40B4-BE49-F238E27FC236}">
                  <a16:creationId xmlns:a16="http://schemas.microsoft.com/office/drawing/2014/main" id="{A9B23A18-DBB0-43A2-B59C-3273B716D892}"/>
                </a:ext>
              </a:extLst>
            </p:cNvPr>
            <p:cNvSpPr/>
            <p:nvPr/>
          </p:nvSpPr>
          <p:spPr>
            <a:xfrm>
              <a:off x="3096595" y="4249667"/>
              <a:ext cx="19206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Great Tasting Food</a:t>
              </a:r>
            </a:p>
          </p:txBody>
        </p:sp>
        <p:sp>
          <p:nvSpPr>
            <p:cNvPr id="146" name="custombase1_value">
              <a:extLst>
                <a:ext uri="{FF2B5EF4-FFF2-40B4-BE49-F238E27FC236}">
                  <a16:creationId xmlns:a16="http://schemas.microsoft.com/office/drawing/2014/main" id="{21A63E9F-BF34-4154-B842-264FC04A01B8}"/>
                </a:ext>
              </a:extLst>
            </p:cNvPr>
            <p:cNvSpPr/>
            <p:nvPr/>
          </p:nvSpPr>
          <p:spPr>
            <a:xfrm>
              <a:off x="3003845" y="6038220"/>
              <a:ext cx="4529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183</a:t>
              </a:r>
            </a:p>
          </p:txBody>
        </p:sp>
        <p:graphicFrame>
          <p:nvGraphicFramePr>
            <p:cNvPr id="161" name="chart">
              <a:extLst>
                <a:ext uri="{FF2B5EF4-FFF2-40B4-BE49-F238E27FC236}">
                  <a16:creationId xmlns:a16="http://schemas.microsoft.com/office/drawing/2014/main" id="{B43EA781-C40D-4406-930F-1CF56713018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60476304"/>
                </p:ext>
              </p:extLst>
            </p:nvPr>
          </p:nvGraphicFramePr>
          <p:xfrm>
            <a:off x="3126855" y="4766893"/>
            <a:ext cx="1360800" cy="1148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162" name="chart_value">
              <a:extLst>
                <a:ext uri="{FF2B5EF4-FFF2-40B4-BE49-F238E27FC236}">
                  <a16:creationId xmlns:a16="http://schemas.microsoft.com/office/drawing/2014/main" id="{CD01F6E4-9327-4A4F-9112-D6609321A95D}"/>
                </a:ext>
              </a:extLst>
            </p:cNvPr>
            <p:cNvSpPr/>
            <p:nvPr/>
          </p:nvSpPr>
          <p:spPr>
            <a:xfrm>
              <a:off x="3397108" y="5133150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25.0%</a:t>
              </a:r>
            </a:p>
          </p:txBody>
        </p:sp>
        <p:sp>
          <p:nvSpPr>
            <p:cNvPr id="184" name="custombase2_value">
              <a:extLst>
                <a:ext uri="{FF2B5EF4-FFF2-40B4-BE49-F238E27FC236}">
                  <a16:creationId xmlns:a16="http://schemas.microsoft.com/office/drawing/2014/main" id="{E15F22F2-DB20-493D-9A44-23E90F536742}"/>
                </a:ext>
              </a:extLst>
            </p:cNvPr>
            <p:cNvSpPr/>
            <p:nvPr/>
          </p:nvSpPr>
          <p:spPr>
            <a:xfrm>
              <a:off x="4096919" y="6038220"/>
              <a:ext cx="4539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126</a:t>
              </a:r>
            </a:p>
          </p:txBody>
        </p:sp>
        <p:sp>
          <p:nvSpPr>
            <p:cNvPr id="190" name="custombase1_text">
              <a:extLst>
                <a:ext uri="{FF2B5EF4-FFF2-40B4-BE49-F238E27FC236}">
                  <a16:creationId xmlns:a16="http://schemas.microsoft.com/office/drawing/2014/main" id="{808541DD-7768-46DC-B2DD-D9E22035EF97}"/>
                </a:ext>
              </a:extLst>
            </p:cNvPr>
            <p:cNvSpPr/>
            <p:nvPr/>
          </p:nvSpPr>
          <p:spPr>
            <a:xfrm>
              <a:off x="2639397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91" name="custombase2_text">
              <a:extLst>
                <a:ext uri="{FF2B5EF4-FFF2-40B4-BE49-F238E27FC236}">
                  <a16:creationId xmlns:a16="http://schemas.microsoft.com/office/drawing/2014/main" id="{D1BA2A6A-ABA3-42E1-A832-3C0A0A4B4059}"/>
                </a:ext>
              </a:extLst>
            </p:cNvPr>
            <p:cNvSpPr/>
            <p:nvPr/>
          </p:nvSpPr>
          <p:spPr>
            <a:xfrm>
              <a:off x="3713496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pic>
          <p:nvPicPr>
            <p:cNvPr id="217" name="image">
              <a:extLst>
                <a:ext uri="{FF2B5EF4-FFF2-40B4-BE49-F238E27FC236}">
                  <a16:creationId xmlns:a16="http://schemas.microsoft.com/office/drawing/2014/main" id="{A4FE8650-37F7-4F28-94E8-40D7F4EE0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723" y="4277185"/>
              <a:ext cx="478583" cy="369028"/>
            </a:xfrm>
            <a:prstGeom prst="rect">
              <a:avLst/>
            </a:prstGeom>
          </p:spPr>
        </p:pic>
      </p:grpSp>
      <p:grpSp>
        <p:nvGrpSpPr>
          <p:cNvPr id="232" name="Primary_Outlet_Motivations_3"/>
          <p:cNvGrpSpPr/>
          <p:nvPr/>
        </p:nvGrpSpPr>
        <p:grpSpPr>
          <a:xfrm>
            <a:off x="4995563" y="4251379"/>
            <a:ext cx="2311053" cy="2240530"/>
            <a:chOff x="4995563" y="4251379"/>
            <a:chExt cx="2311053" cy="2240530"/>
          </a:xfrm>
        </p:grpSpPr>
        <p:sp>
          <p:nvSpPr>
            <p:cNvPr id="138" name="header">
              <a:extLst>
                <a:ext uri="{FF2B5EF4-FFF2-40B4-BE49-F238E27FC236}">
                  <a16:creationId xmlns:a16="http://schemas.microsoft.com/office/drawing/2014/main" id="{07026E7D-869A-49A4-B997-86E6437DF6B2}"/>
                </a:ext>
              </a:extLst>
            </p:cNvPr>
            <p:cNvSpPr/>
            <p:nvPr/>
          </p:nvSpPr>
          <p:spPr>
            <a:xfrm>
              <a:off x="5550998" y="4251379"/>
              <a:ext cx="175561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Get Something Quick</a:t>
              </a:r>
            </a:p>
          </p:txBody>
        </p:sp>
        <p:graphicFrame>
          <p:nvGraphicFramePr>
            <p:cNvPr id="148" name="chart">
              <a:extLst>
                <a:ext uri="{FF2B5EF4-FFF2-40B4-BE49-F238E27FC236}">
                  <a16:creationId xmlns:a16="http://schemas.microsoft.com/office/drawing/2014/main" id="{9EAF22AB-88BE-454A-B064-D59A99C76D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6032438"/>
                </p:ext>
              </p:extLst>
            </p:nvPr>
          </p:nvGraphicFramePr>
          <p:xfrm>
            <a:off x="5498371" y="4765093"/>
            <a:ext cx="1360800" cy="115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sp>
          <p:nvSpPr>
            <p:cNvPr id="149" name="chart_value">
              <a:extLst>
                <a:ext uri="{FF2B5EF4-FFF2-40B4-BE49-F238E27FC236}">
                  <a16:creationId xmlns:a16="http://schemas.microsoft.com/office/drawing/2014/main" id="{FCF5552B-AF16-408E-A185-08EC33A9A515}"/>
                </a:ext>
              </a:extLst>
            </p:cNvPr>
            <p:cNvSpPr/>
            <p:nvPr/>
          </p:nvSpPr>
          <p:spPr>
            <a:xfrm>
              <a:off x="5777439" y="5132498"/>
              <a:ext cx="6751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13.9%</a:t>
              </a:r>
            </a:p>
          </p:txBody>
        </p:sp>
        <p:sp>
          <p:nvSpPr>
            <p:cNvPr id="150" name="custombase1_value">
              <a:extLst>
                <a:ext uri="{FF2B5EF4-FFF2-40B4-BE49-F238E27FC236}">
                  <a16:creationId xmlns:a16="http://schemas.microsoft.com/office/drawing/2014/main" id="{DA49DA8A-FF4D-4113-8828-A451CCFDCF08}"/>
                </a:ext>
              </a:extLst>
            </p:cNvPr>
            <p:cNvSpPr/>
            <p:nvPr/>
          </p:nvSpPr>
          <p:spPr>
            <a:xfrm>
              <a:off x="5411596" y="6038220"/>
              <a:ext cx="3642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75</a:t>
              </a:r>
            </a:p>
          </p:txBody>
        </p:sp>
        <p:sp>
          <p:nvSpPr>
            <p:cNvPr id="185" name="custombase2_value">
              <a:extLst>
                <a:ext uri="{FF2B5EF4-FFF2-40B4-BE49-F238E27FC236}">
                  <a16:creationId xmlns:a16="http://schemas.microsoft.com/office/drawing/2014/main" id="{A2404276-66C0-4B2A-918C-C588648E4EC3}"/>
                </a:ext>
              </a:extLst>
            </p:cNvPr>
            <p:cNvSpPr/>
            <p:nvPr/>
          </p:nvSpPr>
          <p:spPr>
            <a:xfrm>
              <a:off x="6463280" y="6038220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105</a:t>
              </a:r>
            </a:p>
          </p:txBody>
        </p:sp>
        <p:sp>
          <p:nvSpPr>
            <p:cNvPr id="192" name="custombase1_text">
              <a:extLst>
                <a:ext uri="{FF2B5EF4-FFF2-40B4-BE49-F238E27FC236}">
                  <a16:creationId xmlns:a16="http://schemas.microsoft.com/office/drawing/2014/main" id="{3BF8C3E5-FA49-4DAC-A60B-CAC567E94935}"/>
                </a:ext>
              </a:extLst>
            </p:cNvPr>
            <p:cNvSpPr/>
            <p:nvPr/>
          </p:nvSpPr>
          <p:spPr>
            <a:xfrm>
              <a:off x="4995563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93" name="custombase2_text">
              <a:extLst>
                <a:ext uri="{FF2B5EF4-FFF2-40B4-BE49-F238E27FC236}">
                  <a16:creationId xmlns:a16="http://schemas.microsoft.com/office/drawing/2014/main" id="{6EDB0814-0658-4617-9C5C-22E9481F37E3}"/>
                </a:ext>
              </a:extLst>
            </p:cNvPr>
            <p:cNvSpPr/>
            <p:nvPr/>
          </p:nvSpPr>
          <p:spPr>
            <a:xfrm>
              <a:off x="6109108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pic>
          <p:nvPicPr>
            <p:cNvPr id="219" name="image">
              <a:extLst>
                <a:ext uri="{FF2B5EF4-FFF2-40B4-BE49-F238E27FC236}">
                  <a16:creationId xmlns:a16="http://schemas.microsoft.com/office/drawing/2014/main" id="{A81E47A1-77E8-4BDD-85BB-62E5CCD81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552" y="4277470"/>
              <a:ext cx="414293" cy="416275"/>
            </a:xfrm>
            <a:prstGeom prst="rect">
              <a:avLst/>
            </a:prstGeom>
          </p:spPr>
        </p:pic>
      </p:grpSp>
      <p:grpSp>
        <p:nvGrpSpPr>
          <p:cNvPr id="233" name="Primary_Outlet_Motivations_4"/>
          <p:cNvGrpSpPr/>
          <p:nvPr/>
        </p:nvGrpSpPr>
        <p:grpSpPr>
          <a:xfrm>
            <a:off x="7332261" y="4249511"/>
            <a:ext cx="2410701" cy="2242398"/>
            <a:chOff x="7332261" y="4249511"/>
            <a:chExt cx="2410701" cy="2242398"/>
          </a:xfrm>
        </p:grpSpPr>
        <p:sp>
          <p:nvSpPr>
            <p:cNvPr id="139" name="header">
              <a:extLst>
                <a:ext uri="{FF2B5EF4-FFF2-40B4-BE49-F238E27FC236}">
                  <a16:creationId xmlns:a16="http://schemas.microsoft.com/office/drawing/2014/main" id="{3E4EB220-70DC-4EEC-B31E-34142AE8985A}"/>
                </a:ext>
              </a:extLst>
            </p:cNvPr>
            <p:cNvSpPr/>
            <p:nvPr/>
          </p:nvSpPr>
          <p:spPr>
            <a:xfrm>
              <a:off x="7763469" y="4249511"/>
              <a:ext cx="197949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Was Conveniently Located</a:t>
              </a:r>
            </a:p>
          </p:txBody>
        </p:sp>
        <p:graphicFrame>
          <p:nvGraphicFramePr>
            <p:cNvPr id="152" name="chart">
              <a:extLst>
                <a:ext uri="{FF2B5EF4-FFF2-40B4-BE49-F238E27FC236}">
                  <a16:creationId xmlns:a16="http://schemas.microsoft.com/office/drawing/2014/main" id="{E7A55C92-05A2-4449-805B-13DE896211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25746960"/>
                </p:ext>
              </p:extLst>
            </p:nvPr>
          </p:nvGraphicFramePr>
          <p:xfrm>
            <a:off x="7743276" y="4765093"/>
            <a:ext cx="1360800" cy="115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  <p:sp>
          <p:nvSpPr>
            <p:cNvPr id="153" name="chart_value">
              <a:extLst>
                <a:ext uri="{FF2B5EF4-FFF2-40B4-BE49-F238E27FC236}">
                  <a16:creationId xmlns:a16="http://schemas.microsoft.com/office/drawing/2014/main" id="{4CE96AA6-52CF-4D06-9F32-A2ADE72AD340}"/>
                </a:ext>
              </a:extLst>
            </p:cNvPr>
            <p:cNvSpPr/>
            <p:nvPr/>
          </p:nvSpPr>
          <p:spPr>
            <a:xfrm>
              <a:off x="8022342" y="5132498"/>
              <a:ext cx="6751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13.8%</a:t>
              </a:r>
            </a:p>
          </p:txBody>
        </p:sp>
        <p:sp>
          <p:nvSpPr>
            <p:cNvPr id="154" name="custombase1_value">
              <a:extLst>
                <a:ext uri="{FF2B5EF4-FFF2-40B4-BE49-F238E27FC236}">
                  <a16:creationId xmlns:a16="http://schemas.microsoft.com/office/drawing/2014/main" id="{2AFD7C53-C255-43A6-8243-30234EF30705}"/>
                </a:ext>
              </a:extLst>
            </p:cNvPr>
            <p:cNvSpPr/>
            <p:nvPr/>
          </p:nvSpPr>
          <p:spPr>
            <a:xfrm>
              <a:off x="7763469" y="6038220"/>
              <a:ext cx="3642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90</a:t>
              </a:r>
            </a:p>
          </p:txBody>
        </p:sp>
        <p:sp>
          <p:nvSpPr>
            <p:cNvPr id="186" name="custombase2_value">
              <a:extLst>
                <a:ext uri="{FF2B5EF4-FFF2-40B4-BE49-F238E27FC236}">
                  <a16:creationId xmlns:a16="http://schemas.microsoft.com/office/drawing/2014/main" id="{0383A263-FE95-4FE1-9B2C-C7D8B41E4FE2}"/>
                </a:ext>
              </a:extLst>
            </p:cNvPr>
            <p:cNvSpPr/>
            <p:nvPr/>
          </p:nvSpPr>
          <p:spPr>
            <a:xfrm>
              <a:off x="8857568" y="6038220"/>
              <a:ext cx="3642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194" name="custombase1_text">
              <a:extLst>
                <a:ext uri="{FF2B5EF4-FFF2-40B4-BE49-F238E27FC236}">
                  <a16:creationId xmlns:a16="http://schemas.microsoft.com/office/drawing/2014/main" id="{F8F8532E-2264-42C2-B80E-FAA02395ABE3}"/>
                </a:ext>
              </a:extLst>
            </p:cNvPr>
            <p:cNvSpPr/>
            <p:nvPr/>
          </p:nvSpPr>
          <p:spPr>
            <a:xfrm>
              <a:off x="7332261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95" name="custombase2_text">
              <a:extLst>
                <a:ext uri="{FF2B5EF4-FFF2-40B4-BE49-F238E27FC236}">
                  <a16:creationId xmlns:a16="http://schemas.microsoft.com/office/drawing/2014/main" id="{CF41243C-16C8-4690-9763-27737F0C036E}"/>
                </a:ext>
              </a:extLst>
            </p:cNvPr>
            <p:cNvSpPr/>
            <p:nvPr/>
          </p:nvSpPr>
          <p:spPr>
            <a:xfrm>
              <a:off x="8464708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pic>
          <p:nvPicPr>
            <p:cNvPr id="221" name="image">
              <a:extLst>
                <a:ext uri="{FF2B5EF4-FFF2-40B4-BE49-F238E27FC236}">
                  <a16:creationId xmlns:a16="http://schemas.microsoft.com/office/drawing/2014/main" id="{10918ECD-89B7-4533-8FF6-AD4CE3168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817" y="4261419"/>
              <a:ext cx="382961" cy="384793"/>
            </a:xfrm>
            <a:prstGeom prst="rect">
              <a:avLst/>
            </a:prstGeom>
          </p:spPr>
        </p:pic>
      </p:grpSp>
      <p:grpSp>
        <p:nvGrpSpPr>
          <p:cNvPr id="234" name="Primary_Outlet_Motivations_5"/>
          <p:cNvGrpSpPr/>
          <p:nvPr/>
        </p:nvGrpSpPr>
        <p:grpSpPr>
          <a:xfrm>
            <a:off x="9709723" y="4232227"/>
            <a:ext cx="2245679" cy="2259682"/>
            <a:chOff x="9709723" y="4232227"/>
            <a:chExt cx="2245679" cy="2259682"/>
          </a:xfrm>
        </p:grpSpPr>
        <p:sp>
          <p:nvSpPr>
            <p:cNvPr id="140" name="header">
              <a:extLst>
                <a:ext uri="{FF2B5EF4-FFF2-40B4-BE49-F238E27FC236}">
                  <a16:creationId xmlns:a16="http://schemas.microsoft.com/office/drawing/2014/main" id="{98421AE5-0383-4495-AE72-CD5583ED873C}"/>
                </a:ext>
              </a:extLst>
            </p:cNvPr>
            <p:cNvSpPr/>
            <p:nvPr/>
          </p:nvSpPr>
          <p:spPr>
            <a:xfrm>
              <a:off x="10183935" y="4243633"/>
              <a:ext cx="149093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High Quality Menu Options</a:t>
              </a:r>
            </a:p>
          </p:txBody>
        </p:sp>
        <p:graphicFrame>
          <p:nvGraphicFramePr>
            <p:cNvPr id="156" name="chart">
              <a:extLst>
                <a:ext uri="{FF2B5EF4-FFF2-40B4-BE49-F238E27FC236}">
                  <a16:creationId xmlns:a16="http://schemas.microsoft.com/office/drawing/2014/main" id="{389B9FBE-F58B-43ED-B91C-CF99827B2B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35787420"/>
                </p:ext>
              </p:extLst>
            </p:nvPr>
          </p:nvGraphicFramePr>
          <p:xfrm>
            <a:off x="10143562" y="4766893"/>
            <a:ext cx="1360800" cy="115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6"/>
            </a:graphicData>
          </a:graphic>
        </p:graphicFrame>
        <p:sp>
          <p:nvSpPr>
            <p:cNvPr id="157" name="chart_value">
              <a:extLst>
                <a:ext uri="{FF2B5EF4-FFF2-40B4-BE49-F238E27FC236}">
                  <a16:creationId xmlns:a16="http://schemas.microsoft.com/office/drawing/2014/main" id="{7839581B-B80E-43E0-983B-1CDD88C5E8E9}"/>
                </a:ext>
              </a:extLst>
            </p:cNvPr>
            <p:cNvSpPr/>
            <p:nvPr/>
          </p:nvSpPr>
          <p:spPr>
            <a:xfrm>
              <a:off x="10474723" y="5134298"/>
              <a:ext cx="5709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2.6%</a:t>
              </a:r>
            </a:p>
          </p:txBody>
        </p:sp>
        <p:sp>
          <p:nvSpPr>
            <p:cNvPr id="158" name="custombase1_value">
              <a:extLst>
                <a:ext uri="{FF2B5EF4-FFF2-40B4-BE49-F238E27FC236}">
                  <a16:creationId xmlns:a16="http://schemas.microsoft.com/office/drawing/2014/main" id="{27EDDE75-65B8-49D7-9868-57A96A50D1AC}"/>
                </a:ext>
              </a:extLst>
            </p:cNvPr>
            <p:cNvSpPr/>
            <p:nvPr/>
          </p:nvSpPr>
          <p:spPr>
            <a:xfrm>
              <a:off x="10117683" y="6038220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187" name="custombase2_value">
              <a:extLst>
                <a:ext uri="{FF2B5EF4-FFF2-40B4-BE49-F238E27FC236}">
                  <a16:creationId xmlns:a16="http://schemas.microsoft.com/office/drawing/2014/main" id="{8C480678-8D76-4B72-A238-C5CE57565CAF}"/>
                </a:ext>
              </a:extLst>
            </p:cNvPr>
            <p:cNvSpPr/>
            <p:nvPr/>
          </p:nvSpPr>
          <p:spPr>
            <a:xfrm>
              <a:off x="11296613" y="6038220"/>
              <a:ext cx="3642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78</a:t>
              </a:r>
            </a:p>
          </p:txBody>
        </p:sp>
        <p:sp>
          <p:nvSpPr>
            <p:cNvPr id="196" name="custombase1_text">
              <a:extLst>
                <a:ext uri="{FF2B5EF4-FFF2-40B4-BE49-F238E27FC236}">
                  <a16:creationId xmlns:a16="http://schemas.microsoft.com/office/drawing/2014/main" id="{1B23CD50-27BC-4F29-B430-E57402D7E7C5}"/>
                </a:ext>
              </a:extLst>
            </p:cNvPr>
            <p:cNvSpPr/>
            <p:nvPr/>
          </p:nvSpPr>
          <p:spPr>
            <a:xfrm>
              <a:off x="9762401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97" name="custombase2_text">
              <a:extLst>
                <a:ext uri="{FF2B5EF4-FFF2-40B4-BE49-F238E27FC236}">
                  <a16:creationId xmlns:a16="http://schemas.microsoft.com/office/drawing/2014/main" id="{2F404E59-1286-454D-966B-B5C081E3C0E1}"/>
                </a:ext>
              </a:extLst>
            </p:cNvPr>
            <p:cNvSpPr/>
            <p:nvPr/>
          </p:nvSpPr>
          <p:spPr>
            <a:xfrm>
              <a:off x="10849108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pic>
          <p:nvPicPr>
            <p:cNvPr id="223" name="image">
              <a:extLst>
                <a:ext uri="{FF2B5EF4-FFF2-40B4-BE49-F238E27FC236}">
                  <a16:creationId xmlns:a16="http://schemas.microsoft.com/office/drawing/2014/main" id="{96B6FEF0-2D21-461B-A106-F2CCC25AD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723" y="4232227"/>
              <a:ext cx="518376" cy="520856"/>
            </a:xfrm>
            <a:prstGeom prst="rect">
              <a:avLst/>
            </a:prstGeom>
          </p:spPr>
        </p:pic>
      </p:grpSp>
      <p:grpSp>
        <p:nvGrpSpPr>
          <p:cNvPr id="230" name="Primary_Outlet_Motivations_1"/>
          <p:cNvGrpSpPr/>
          <p:nvPr/>
        </p:nvGrpSpPr>
        <p:grpSpPr>
          <a:xfrm>
            <a:off x="314478" y="4247694"/>
            <a:ext cx="2169414" cy="2244215"/>
            <a:chOff x="314478" y="4247694"/>
            <a:chExt cx="2169414" cy="2244215"/>
          </a:xfrm>
        </p:grpSpPr>
        <p:sp>
          <p:nvSpPr>
            <p:cNvPr id="141" name="header">
              <a:extLst>
                <a:ext uri="{FF2B5EF4-FFF2-40B4-BE49-F238E27FC236}">
                  <a16:creationId xmlns:a16="http://schemas.microsoft.com/office/drawing/2014/main" id="{6A52A5D3-A566-4E36-97BB-4E04EE3B3456}"/>
                </a:ext>
              </a:extLst>
            </p:cNvPr>
            <p:cNvSpPr/>
            <p:nvPr/>
          </p:nvSpPr>
          <p:spPr>
            <a:xfrm>
              <a:off x="869885" y="4247694"/>
              <a:ext cx="161400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Specific food </a:t>
              </a:r>
            </a:p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that I like</a:t>
              </a:r>
            </a:p>
          </p:txBody>
        </p:sp>
        <p:graphicFrame>
          <p:nvGraphicFramePr>
            <p:cNvPr id="143" name="chart">
              <a:extLst>
                <a:ext uri="{FF2B5EF4-FFF2-40B4-BE49-F238E27FC236}">
                  <a16:creationId xmlns:a16="http://schemas.microsoft.com/office/drawing/2014/main" id="{C71E241D-439D-47EC-9C38-706A93F5E8A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5259396"/>
                </p:ext>
              </p:extLst>
            </p:nvPr>
          </p:nvGraphicFramePr>
          <p:xfrm>
            <a:off x="763043" y="4765093"/>
            <a:ext cx="1360800" cy="115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144" name="chart_value">
              <a:extLst>
                <a:ext uri="{FF2B5EF4-FFF2-40B4-BE49-F238E27FC236}">
                  <a16:creationId xmlns:a16="http://schemas.microsoft.com/office/drawing/2014/main" id="{8132501D-06E3-47AB-9888-7C1D30394077}"/>
                </a:ext>
              </a:extLst>
            </p:cNvPr>
            <p:cNvSpPr/>
            <p:nvPr/>
          </p:nvSpPr>
          <p:spPr>
            <a:xfrm>
              <a:off x="1033294" y="5132498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25.7%</a:t>
              </a:r>
            </a:p>
          </p:txBody>
        </p:sp>
        <p:sp>
          <p:nvSpPr>
            <p:cNvPr id="145" name="custombase1_value">
              <a:extLst>
                <a:ext uri="{FF2B5EF4-FFF2-40B4-BE49-F238E27FC236}">
                  <a16:creationId xmlns:a16="http://schemas.microsoft.com/office/drawing/2014/main" id="{5AE4A088-9D51-4FF4-B88A-CA78BCDD0307}"/>
                </a:ext>
              </a:extLst>
            </p:cNvPr>
            <p:cNvSpPr/>
            <p:nvPr/>
          </p:nvSpPr>
          <p:spPr>
            <a:xfrm>
              <a:off x="600889" y="6038220"/>
              <a:ext cx="4490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146</a:t>
              </a:r>
            </a:p>
          </p:txBody>
        </p:sp>
        <p:sp>
          <p:nvSpPr>
            <p:cNvPr id="178" name="custombase1_text">
              <a:extLst>
                <a:ext uri="{FF2B5EF4-FFF2-40B4-BE49-F238E27FC236}">
                  <a16:creationId xmlns:a16="http://schemas.microsoft.com/office/drawing/2014/main" id="{CE5C891B-EC2B-4EC6-ADB4-D5B62BE8AA87}"/>
                </a:ext>
              </a:extLst>
            </p:cNvPr>
            <p:cNvSpPr/>
            <p:nvPr/>
          </p:nvSpPr>
          <p:spPr>
            <a:xfrm>
              <a:off x="314478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83" name="custombase2_value">
              <a:extLst>
                <a:ext uri="{FF2B5EF4-FFF2-40B4-BE49-F238E27FC236}">
                  <a16:creationId xmlns:a16="http://schemas.microsoft.com/office/drawing/2014/main" id="{72484075-7DA3-4F31-89E6-940B08B0E657}"/>
                </a:ext>
              </a:extLst>
            </p:cNvPr>
            <p:cNvSpPr/>
            <p:nvPr/>
          </p:nvSpPr>
          <p:spPr>
            <a:xfrm>
              <a:off x="1703389" y="6038220"/>
              <a:ext cx="4406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117</a:t>
              </a:r>
            </a:p>
          </p:txBody>
        </p:sp>
        <p:sp>
          <p:nvSpPr>
            <p:cNvPr id="189" name="custombase2_text">
              <a:extLst>
                <a:ext uri="{FF2B5EF4-FFF2-40B4-BE49-F238E27FC236}">
                  <a16:creationId xmlns:a16="http://schemas.microsoft.com/office/drawing/2014/main" id="{4EA8E883-36AA-4F02-A7E7-2477343F48E1}"/>
                </a:ext>
              </a:extLst>
            </p:cNvPr>
            <p:cNvSpPr/>
            <p:nvPr/>
          </p:nvSpPr>
          <p:spPr>
            <a:xfrm>
              <a:off x="1357514" y="6276465"/>
              <a:ext cx="110629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pic>
          <p:nvPicPr>
            <p:cNvPr id="225" name="image">
              <a:extLst>
                <a:ext uri="{FF2B5EF4-FFF2-40B4-BE49-F238E27FC236}">
                  <a16:creationId xmlns:a16="http://schemas.microsoft.com/office/drawing/2014/main" id="{39DBBD82-1DDE-420B-8E4F-51314538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40" y="4285377"/>
              <a:ext cx="489725" cy="452887"/>
            </a:xfrm>
            <a:prstGeom prst="rect">
              <a:avLst/>
            </a:prstGeom>
          </p:spPr>
        </p:pic>
      </p:grpSp>
      <p:sp>
        <p:nvSpPr>
          <p:cNvPr id="179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81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90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_header_text">
            <a:extLst>
              <a:ext uri="{FF2B5EF4-FFF2-40B4-BE49-F238E27FC236}">
                <a16:creationId xmlns:a16="http://schemas.microsoft.com/office/drawing/2014/main" id="{251846B6-AD6A-428E-BC2A-D5C6AE4F941D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Report Outline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0BA5DF-4FB4-4046-A272-2C1B7EF4E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007167"/>
              </p:ext>
            </p:extLst>
          </p:nvPr>
        </p:nvGraphicFramePr>
        <p:xfrm>
          <a:off x="287864" y="591386"/>
          <a:ext cx="11616271" cy="626483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2501">
                  <a:extLst>
                    <a:ext uri="{9D8B030D-6E8A-4147-A177-3AD203B41FA5}">
                      <a16:colId xmlns:a16="http://schemas.microsoft.com/office/drawing/2014/main" val="371827516"/>
                    </a:ext>
                  </a:extLst>
                </a:gridCol>
                <a:gridCol w="5245568">
                  <a:extLst>
                    <a:ext uri="{9D8B030D-6E8A-4147-A177-3AD203B41FA5}">
                      <a16:colId xmlns:a16="http://schemas.microsoft.com/office/drawing/2014/main" val="4048709861"/>
                    </a:ext>
                  </a:extLst>
                </a:gridCol>
                <a:gridCol w="4698202">
                  <a:extLst>
                    <a:ext uri="{9D8B030D-6E8A-4147-A177-3AD203B41FA5}">
                      <a16:colId xmlns:a16="http://schemas.microsoft.com/office/drawing/2014/main" val="322582137"/>
                    </a:ext>
                  </a:extLst>
                </a:gridCol>
              </a:tblGrid>
              <a:tr h="327881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Section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Key Questions Answered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Metrics Covered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136068"/>
                  </a:ext>
                </a:extLst>
              </a:tr>
              <a:tr h="447110">
                <a:tc rowSpan="5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Who is my Core Guest?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Demographic characteristics of the Guests?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Gender, Age, Ethnicity, HH Income, Parental Identification, Employment Status, Health and Wellness, Social Media etc.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48106"/>
                  </a:ext>
                </a:extLst>
              </a:tr>
              <a:tr h="447110">
                <a:tc v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Attitude Segments the guests belong to? </a:t>
                      </a:r>
                    </a:p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Which Attitude Statements do they identify most closely with?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Guest Attitude Segments.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Top 2 Box Attitude Statements.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822312"/>
                  </a:ext>
                </a:extLst>
              </a:tr>
              <a:tr h="26826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Key Geographies/ Regions for this establishment?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Density, Census Divisions.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259911"/>
                  </a:ext>
                </a:extLst>
              </a:tr>
              <a:tr h="447110">
                <a:tc vMerge="1">
                  <a:txBody>
                    <a:bodyPr/>
                    <a:lstStyle/>
                    <a:p>
                      <a:pPr algn="ctr"/>
                      <a:endParaRPr lang="en-IN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other establishments/channels are frequented by monthly+ shoppers?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Cross Frequency for channels, establishments and among competitors.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07199"/>
                  </a:ext>
                </a:extLst>
              </a:tr>
              <a:tr h="804798"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How often do people visit this establishment?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guests within trade area, comparison with selected competitor set.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Frequency distribution of Yearly+ Guests and Trips. Comparison with selected competitor set.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208081"/>
                  </a:ext>
                </a:extLst>
              </a:tr>
              <a:tr h="98364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Differentiates My Trips?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How do guests plan for their visit?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differentiates your guests’ dining choices?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your guests’ motivations for dining?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How satisfied is your guest with their visit?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Location Prior, Planning, Trip Purpose, Decision details etc.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Meal Type, Service Mode, Visit Type, Check Size etc.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Primary Visit Motivations – Occasion and Outlet.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Overall Satisfaction and Satisfaction with Different Attributes.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823950"/>
                  </a:ext>
                </a:extLst>
              </a:tr>
              <a:tr h="604917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Loyalty Pyramid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is the distribution of customers in my Trade Area for different levels of brand loyalty?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Establishment Loyalty Pyramid.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04622"/>
                  </a:ext>
                </a:extLst>
              </a:tr>
              <a:tr h="625954">
                <a:tc rowSpan="3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Fair Share Analysis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are the perceptions about my establishment among guests? What are my strengths and weaknesses?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Establishment Imageries.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Strength and Weaknesses.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IN" sz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801824"/>
                  </a:ext>
                </a:extLst>
              </a:tr>
              <a:tr h="604917"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 is the correlation of each perception with dining frequencies? Which attributes should be protected, improved and ignored?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269875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Category Correlation Index</a:t>
                      </a:r>
                    </a:p>
                    <a:p>
                      <a:pPr marL="269875" indent="-269875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Scatter Diagram of Correlation Index vs Strength/Weakness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420315"/>
                  </a:ext>
                </a:extLst>
              </a:tr>
              <a:tr h="604917"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Which establishment is the best in class for each imagery? What is the gap between my establishment and the Best in Class Competitor?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269875" algn="l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Best-In-Class comparison with Competitors.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0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01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ounded Rectangle 12">
            <a:extLst>
              <a:ext uri="{FF2B5EF4-FFF2-40B4-BE49-F238E27FC236}">
                <a16:creationId xmlns:a16="http://schemas.microsoft.com/office/drawing/2014/main" id="{87D9031D-3CB5-4B73-8CF1-64B8DC4A2DD9}"/>
              </a:ext>
            </a:extLst>
          </p:cNvPr>
          <p:cNvSpPr/>
          <p:nvPr/>
        </p:nvSpPr>
        <p:spPr>
          <a:xfrm>
            <a:off x="4976111" y="551009"/>
            <a:ext cx="7070000" cy="6009571"/>
          </a:xfrm>
          <a:custGeom>
            <a:avLst/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70852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34" name="header_connector_2">
            <a:extLst>
              <a:ext uri="{FF2B5EF4-FFF2-40B4-BE49-F238E27FC236}">
                <a16:creationId xmlns:a16="http://schemas.microsoft.com/office/drawing/2014/main" id="{41AEE170-1E3E-4F7C-95DF-215630A00495}"/>
              </a:ext>
            </a:extLst>
          </p:cNvPr>
          <p:cNvCxnSpPr>
            <a:cxnSpLocks/>
          </p:cNvCxnSpPr>
          <p:nvPr/>
        </p:nvCxnSpPr>
        <p:spPr>
          <a:xfrm>
            <a:off x="4976113" y="1118851"/>
            <a:ext cx="7069998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 Same Side Corner Rectangle 31">
            <a:extLst>
              <a:ext uri="{FF2B5EF4-FFF2-40B4-BE49-F238E27FC236}">
                <a16:creationId xmlns:a16="http://schemas.microsoft.com/office/drawing/2014/main" id="{37FCAB85-F88E-45A3-B69A-8399BFB4B0DB}"/>
              </a:ext>
            </a:extLst>
          </p:cNvPr>
          <p:cNvSpPr/>
          <p:nvPr/>
        </p:nvSpPr>
        <p:spPr>
          <a:xfrm>
            <a:off x="4976113" y="551011"/>
            <a:ext cx="7069998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7" name="Rounded Rectangle 12">
            <a:extLst>
              <a:ext uri="{FF2B5EF4-FFF2-40B4-BE49-F238E27FC236}">
                <a16:creationId xmlns:a16="http://schemas.microsoft.com/office/drawing/2014/main" id="{A5DD0F21-BB85-487A-9308-B24891B15AA8}"/>
              </a:ext>
            </a:extLst>
          </p:cNvPr>
          <p:cNvSpPr/>
          <p:nvPr/>
        </p:nvSpPr>
        <p:spPr>
          <a:xfrm>
            <a:off x="138447" y="551009"/>
            <a:ext cx="4720631" cy="6009571"/>
          </a:xfrm>
          <a:custGeom>
            <a:avLst/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70852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01" name="header_connector_1">
            <a:extLst>
              <a:ext uri="{FF2B5EF4-FFF2-40B4-BE49-F238E27FC236}">
                <a16:creationId xmlns:a16="http://schemas.microsoft.com/office/drawing/2014/main" id="{DF17380E-5BDF-465D-A48B-8BF8C9F6E8B9}"/>
              </a:ext>
            </a:extLst>
          </p:cNvPr>
          <p:cNvCxnSpPr>
            <a:cxnSpLocks/>
          </p:cNvCxnSpPr>
          <p:nvPr/>
        </p:nvCxnSpPr>
        <p:spPr>
          <a:xfrm>
            <a:off x="138449" y="1118851"/>
            <a:ext cx="472062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 Same Side Corner Rectangle 31">
            <a:extLst>
              <a:ext uri="{FF2B5EF4-FFF2-40B4-BE49-F238E27FC236}">
                <a16:creationId xmlns:a16="http://schemas.microsoft.com/office/drawing/2014/main" id="{28CE0F9C-DB4A-4826-ABBE-379740B8AD15}"/>
              </a:ext>
            </a:extLst>
          </p:cNvPr>
          <p:cNvSpPr/>
          <p:nvPr/>
        </p:nvSpPr>
        <p:spPr>
          <a:xfrm>
            <a:off x="138449" y="551011"/>
            <a:ext cx="472062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8" name="Overall_Staisfaction"/>
          <p:cNvGrpSpPr/>
          <p:nvPr/>
        </p:nvGrpSpPr>
        <p:grpSpPr>
          <a:xfrm>
            <a:off x="830708" y="1333160"/>
            <a:ext cx="3790768" cy="4755121"/>
            <a:chOff x="830708" y="1333160"/>
            <a:chExt cx="3790768" cy="4755121"/>
          </a:xfrm>
        </p:grpSpPr>
        <p:sp>
          <p:nvSpPr>
            <p:cNvPr id="38" name="header_text"/>
            <p:cNvSpPr/>
            <p:nvPr/>
          </p:nvSpPr>
          <p:spPr>
            <a:xfrm>
              <a:off x="1719376" y="1333160"/>
              <a:ext cx="16182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Very Satisfied</a:t>
              </a:r>
            </a:p>
          </p:txBody>
        </p:sp>
        <p:graphicFrame>
          <p:nvGraphicFramePr>
            <p:cNvPr id="11" name="chart">
              <a:extLst>
                <a:ext uri="{FF2B5EF4-FFF2-40B4-BE49-F238E27FC236}">
                  <a16:creationId xmlns:a16="http://schemas.microsoft.com/office/drawing/2014/main" id="{3B219722-DB7A-41EA-8600-C8954EC8BE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0116821"/>
                </p:ext>
              </p:extLst>
            </p:nvPr>
          </p:nvGraphicFramePr>
          <p:xfrm>
            <a:off x="830708" y="1919782"/>
            <a:ext cx="3395628" cy="25884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chart_value"/>
            <p:cNvSpPr/>
            <p:nvPr/>
          </p:nvSpPr>
          <p:spPr>
            <a:xfrm>
              <a:off x="2122003" y="3013560"/>
              <a:ext cx="81304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56.7%</a:t>
              </a:r>
            </a:p>
          </p:txBody>
        </p:sp>
        <p:sp>
          <p:nvSpPr>
            <p:cNvPr id="123" name="custombase1_text">
              <a:extLst>
                <a:ext uri="{FF2B5EF4-FFF2-40B4-BE49-F238E27FC236}">
                  <a16:creationId xmlns:a16="http://schemas.microsoft.com/office/drawing/2014/main" id="{E8120BD0-E5C5-4F8C-8A4F-9A39904DC49C}"/>
                </a:ext>
              </a:extLst>
            </p:cNvPr>
            <p:cNvSpPr/>
            <p:nvPr/>
          </p:nvSpPr>
          <p:spPr>
            <a:xfrm>
              <a:off x="1928055" y="5153847"/>
              <a:ext cx="162768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26" name="custombase1_value">
              <a:extLst>
                <a:ext uri="{FF2B5EF4-FFF2-40B4-BE49-F238E27FC236}">
                  <a16:creationId xmlns:a16="http://schemas.microsoft.com/office/drawing/2014/main" id="{4F6959AA-11A3-4A79-9AFB-6125E7E4E173}"/>
                </a:ext>
              </a:extLst>
            </p:cNvPr>
            <p:cNvSpPr/>
            <p:nvPr/>
          </p:nvSpPr>
          <p:spPr>
            <a:xfrm>
              <a:off x="4167002" y="5173354"/>
              <a:ext cx="4251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89</a:t>
              </a:r>
            </a:p>
          </p:txBody>
        </p:sp>
        <p:sp>
          <p:nvSpPr>
            <p:cNvPr id="127" name="custombase2_value">
              <a:extLst>
                <a:ext uri="{FF2B5EF4-FFF2-40B4-BE49-F238E27FC236}">
                  <a16:creationId xmlns:a16="http://schemas.microsoft.com/office/drawing/2014/main" id="{95D5BE1C-EA97-476F-8D97-0F4C23ED91E8}"/>
                </a:ext>
              </a:extLst>
            </p:cNvPr>
            <p:cNvSpPr/>
            <p:nvPr/>
          </p:nvSpPr>
          <p:spPr>
            <a:xfrm>
              <a:off x="4196359" y="5749727"/>
              <a:ext cx="4251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88</a:t>
              </a:r>
            </a:p>
          </p:txBody>
        </p:sp>
        <p:sp>
          <p:nvSpPr>
            <p:cNvPr id="104" name="custombase2_text">
              <a:extLst>
                <a:ext uri="{FF2B5EF4-FFF2-40B4-BE49-F238E27FC236}">
                  <a16:creationId xmlns:a16="http://schemas.microsoft.com/office/drawing/2014/main" id="{D9025CEF-B2E4-4A55-9DFA-4A17A64DA8B1}"/>
                </a:ext>
              </a:extLst>
            </p:cNvPr>
            <p:cNvSpPr/>
            <p:nvPr/>
          </p:nvSpPr>
          <p:spPr>
            <a:xfrm>
              <a:off x="1928055" y="5739149"/>
              <a:ext cx="162768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78D54BF2-C099-4F96-AAF1-5E22D03CD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7" y="5022713"/>
            <a:ext cx="1206566" cy="120082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4FF9B21-AEBE-4A8A-A024-86F4CC99A96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7578" y="4285414"/>
            <a:ext cx="97873" cy="2714277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B8865D9-76FC-472C-B8B7-EDBCF925298B}"/>
              </a:ext>
            </a:extLst>
          </p:cNvPr>
          <p:cNvCxnSpPr>
            <a:cxnSpLocks/>
          </p:cNvCxnSpPr>
          <p:nvPr/>
        </p:nvCxnSpPr>
        <p:spPr>
          <a:xfrm>
            <a:off x="1800253" y="4989711"/>
            <a:ext cx="0" cy="12668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F82938-8DAA-480C-B7B8-8D6EBA299570}"/>
              </a:ext>
            </a:extLst>
          </p:cNvPr>
          <p:cNvSpPr/>
          <p:nvPr/>
        </p:nvSpPr>
        <p:spPr>
          <a:xfrm>
            <a:off x="5793584" y="700093"/>
            <a:ext cx="3124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Satisfaction Drivers (Top 2 Box)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8BB9B3E-B798-4E91-A871-64273B762495}"/>
              </a:ext>
            </a:extLst>
          </p:cNvPr>
          <p:cNvSpPr/>
          <p:nvPr/>
        </p:nvSpPr>
        <p:spPr>
          <a:xfrm>
            <a:off x="1025483" y="700093"/>
            <a:ext cx="3124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Overall Satisfaction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3A10DE-8195-4B11-BBB6-8441DCE67E41}"/>
              </a:ext>
            </a:extLst>
          </p:cNvPr>
          <p:cNvGrpSpPr/>
          <p:nvPr/>
        </p:nvGrpSpPr>
        <p:grpSpPr>
          <a:xfrm>
            <a:off x="4973447" y="2904173"/>
            <a:ext cx="6988250" cy="1964092"/>
            <a:chOff x="4973447" y="2904173"/>
            <a:chExt cx="6988250" cy="196409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32EA3B-3C35-4731-9552-26CE372CB57A}"/>
                </a:ext>
              </a:extLst>
            </p:cNvPr>
            <p:cNvGrpSpPr/>
            <p:nvPr/>
          </p:nvGrpSpPr>
          <p:grpSpPr>
            <a:xfrm>
              <a:off x="4973447" y="2904173"/>
              <a:ext cx="6988250" cy="1964092"/>
              <a:chOff x="4686432" y="2904173"/>
              <a:chExt cx="7272000" cy="1964092"/>
            </a:xfrm>
          </p:grpSpPr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FE8723D2-8889-4426-964A-4FD328FA5062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250432" y="-659827"/>
                <a:ext cx="144000" cy="7272000"/>
              </a:xfrm>
              <a:prstGeom prst="rect">
                <a:avLst/>
              </a:prstGeom>
            </p:spPr>
          </p:pic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8A9D99DA-8A81-4597-BF04-86DFBD3068B9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250432" y="1160265"/>
                <a:ext cx="144000" cy="7272000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19AA123-00FC-432A-BA25-35AC55AC5E03}"/>
                </a:ext>
              </a:extLst>
            </p:cNvPr>
            <p:cNvGrpSpPr/>
            <p:nvPr/>
          </p:nvGrpSpPr>
          <p:grpSpPr>
            <a:xfrm>
              <a:off x="4973447" y="2904173"/>
              <a:ext cx="6988250" cy="1964092"/>
              <a:chOff x="4686432" y="2904173"/>
              <a:chExt cx="7272000" cy="1964092"/>
            </a:xfrm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4E67277E-93D5-4BFD-A95D-182B42FB8D93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250432" y="-659827"/>
                <a:ext cx="144000" cy="7272000"/>
              </a:xfrm>
              <a:prstGeom prst="rect">
                <a:avLst/>
              </a:prstGeom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ADDE8CB-F5DC-424D-82F8-7D9E4B4F173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250432" y="1160265"/>
                <a:ext cx="144000" cy="7272000"/>
              </a:xfrm>
              <a:prstGeom prst="rect">
                <a:avLst/>
              </a:prstGeom>
            </p:spPr>
          </p:pic>
        </p:grpSp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900C78F3-8C6C-49CA-A592-CDEF0052E04A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56" y="1206116"/>
            <a:ext cx="108000" cy="5239357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BCA30DFA-39CD-49AE-A7EB-7DEA81B4D182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SATISFIED IS YOUR GUEST WITH THEIR VISIT?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44" name="Picture 143" descr="A picture containing object&#10;&#10;Description automatically generated">
            <a:extLst>
              <a:ext uri="{FF2B5EF4-FFF2-40B4-BE49-F238E27FC236}">
                <a16:creationId xmlns:a16="http://schemas.microsoft.com/office/drawing/2014/main" id="{4E551B5B-D1D9-413A-B4C9-C2AF37208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3" y="516628"/>
            <a:ext cx="660400" cy="609600"/>
          </a:xfrm>
          <a:prstGeom prst="rect">
            <a:avLst/>
          </a:prstGeom>
        </p:spPr>
      </p:pic>
      <p:pic>
        <p:nvPicPr>
          <p:cNvPr id="150" name="Picture 149" descr="A picture containing object&#10;&#10;Description automatically generated">
            <a:extLst>
              <a:ext uri="{FF2B5EF4-FFF2-40B4-BE49-F238E27FC236}">
                <a16:creationId xmlns:a16="http://schemas.microsoft.com/office/drawing/2014/main" id="{EFD79BEE-45AF-466F-B743-D110650A3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25" y="516628"/>
            <a:ext cx="660400" cy="609600"/>
          </a:xfrm>
          <a:prstGeom prst="rect">
            <a:avLst/>
          </a:prstGeom>
        </p:spPr>
      </p:pic>
      <p:grpSp>
        <p:nvGrpSpPr>
          <p:cNvPr id="3" name="header_colouredImage1"/>
          <p:cNvGrpSpPr/>
          <p:nvPr/>
        </p:nvGrpSpPr>
        <p:grpSpPr>
          <a:xfrm>
            <a:off x="145890" y="525910"/>
            <a:ext cx="675651" cy="576000"/>
            <a:chOff x="145890" y="525910"/>
            <a:chExt cx="675651" cy="576000"/>
          </a:xfrm>
        </p:grpSpPr>
        <p:cxnSp>
          <p:nvCxnSpPr>
            <p:cNvPr id="105" name="connector">
              <a:extLst>
                <a:ext uri="{FF2B5EF4-FFF2-40B4-BE49-F238E27FC236}">
                  <a16:creationId xmlns:a16="http://schemas.microsoft.com/office/drawing/2014/main" id="{CF9A6B03-6142-4C46-9E96-65C7A1084C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2" name="chart">
              <a:extLst>
                <a:ext uri="{FF2B5EF4-FFF2-40B4-BE49-F238E27FC236}">
                  <a16:creationId xmlns:a16="http://schemas.microsoft.com/office/drawing/2014/main" id="{C7E53F93-AB89-40C5-8CDB-826D4108642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118846"/>
                </p:ext>
              </p:extLst>
            </p:nvPr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935A35C-F2AC-46C8-B7F1-3C251CB9D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41" y="547721"/>
              <a:ext cx="540000" cy="540000"/>
            </a:xfrm>
            <a:prstGeom prst="rect">
              <a:avLst/>
            </a:prstGeom>
          </p:spPr>
        </p:pic>
      </p:grpSp>
      <p:grpSp>
        <p:nvGrpSpPr>
          <p:cNvPr id="5" name="header_colouredImage2"/>
          <p:cNvGrpSpPr/>
          <p:nvPr/>
        </p:nvGrpSpPr>
        <p:grpSpPr>
          <a:xfrm>
            <a:off x="4983554" y="525910"/>
            <a:ext cx="637028" cy="588482"/>
            <a:chOff x="4983554" y="525910"/>
            <a:chExt cx="637028" cy="588482"/>
          </a:xfrm>
        </p:grpSpPr>
        <p:cxnSp>
          <p:nvCxnSpPr>
            <p:cNvPr id="138" name="connector">
              <a:extLst>
                <a:ext uri="{FF2B5EF4-FFF2-40B4-BE49-F238E27FC236}">
                  <a16:creationId xmlns:a16="http://schemas.microsoft.com/office/drawing/2014/main" id="{64382912-1EB7-40B2-B9A1-BFC74932C95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83791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3" name="chart">
              <a:extLst>
                <a:ext uri="{FF2B5EF4-FFF2-40B4-BE49-F238E27FC236}">
                  <a16:creationId xmlns:a16="http://schemas.microsoft.com/office/drawing/2014/main" id="{03440536-B53B-49B9-9682-3CCEFD3930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70478033"/>
                </p:ext>
              </p:extLst>
            </p:nvPr>
          </p:nvGraphicFramePr>
          <p:xfrm>
            <a:off x="5057296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154" name="Graphic 153">
              <a:extLst>
                <a:ext uri="{FF2B5EF4-FFF2-40B4-BE49-F238E27FC236}">
                  <a16:creationId xmlns:a16="http://schemas.microsoft.com/office/drawing/2014/main" id="{CA5EEF51-8168-48E2-AEA8-6F925990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582" y="583867"/>
              <a:ext cx="540000" cy="530525"/>
            </a:xfrm>
            <a:prstGeom prst="rect">
              <a:avLst/>
            </a:prstGeom>
          </p:spPr>
        </p:pic>
      </p:grpSp>
      <p:grpSp>
        <p:nvGrpSpPr>
          <p:cNvPr id="23" name="Satisfaction_Drivers_1"/>
          <p:cNvGrpSpPr/>
          <p:nvPr/>
        </p:nvGrpSpPr>
        <p:grpSpPr>
          <a:xfrm>
            <a:off x="5004137" y="1109566"/>
            <a:ext cx="3410687" cy="1846132"/>
            <a:chOff x="5004137" y="1109566"/>
            <a:chExt cx="3410687" cy="1846132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A935F10-5E10-406D-A36B-638A98A8E6D9}"/>
                </a:ext>
              </a:extLst>
            </p:cNvPr>
            <p:cNvSpPr/>
            <p:nvPr/>
          </p:nvSpPr>
          <p:spPr>
            <a:xfrm>
              <a:off x="5745241" y="1250882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Food</a:t>
              </a:r>
            </a:p>
          </p:txBody>
        </p:sp>
        <p:sp>
          <p:nvSpPr>
            <p:cNvPr id="66" name="custombase2_text">
              <a:extLst>
                <a:ext uri="{FF2B5EF4-FFF2-40B4-BE49-F238E27FC236}">
                  <a16:creationId xmlns:a16="http://schemas.microsoft.com/office/drawing/2014/main" id="{16530FD7-97E1-4A35-9640-5CC7742D37BD}"/>
                </a:ext>
              </a:extLst>
            </p:cNvPr>
            <p:cNvSpPr/>
            <p:nvPr/>
          </p:nvSpPr>
          <p:spPr>
            <a:xfrm>
              <a:off x="5080438" y="2379809"/>
              <a:ext cx="287620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67" name="custombase1_text">
              <a:extLst>
                <a:ext uri="{FF2B5EF4-FFF2-40B4-BE49-F238E27FC236}">
                  <a16:creationId xmlns:a16="http://schemas.microsoft.com/office/drawing/2014/main" id="{270A650C-3CD9-46FD-8861-3F3F20080E6A}"/>
                </a:ext>
              </a:extLst>
            </p:cNvPr>
            <p:cNvSpPr/>
            <p:nvPr/>
          </p:nvSpPr>
          <p:spPr>
            <a:xfrm>
              <a:off x="5080438" y="1869882"/>
              <a:ext cx="264278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graphicFrame>
          <p:nvGraphicFramePr>
            <p:cNvPr id="68" name="index1_chart">
              <a:extLst>
                <a:ext uri="{FF2B5EF4-FFF2-40B4-BE49-F238E27FC236}">
                  <a16:creationId xmlns:a16="http://schemas.microsoft.com/office/drawing/2014/main" id="{01CB06E9-1E5D-4BB4-AB02-9125AAAFBA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44811411"/>
                </p:ext>
              </p:extLst>
            </p:nvPr>
          </p:nvGraphicFramePr>
          <p:xfrm>
            <a:off x="5091410" y="1963991"/>
            <a:ext cx="2799969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0" name="custombase2_value">
              <a:extLst>
                <a:ext uri="{FF2B5EF4-FFF2-40B4-BE49-F238E27FC236}">
                  <a16:creationId xmlns:a16="http://schemas.microsoft.com/office/drawing/2014/main" id="{60F7EAD3-53E3-43E8-980C-5DA8E8148E35}"/>
                </a:ext>
              </a:extLst>
            </p:cNvPr>
            <p:cNvSpPr/>
            <p:nvPr/>
          </p:nvSpPr>
          <p:spPr>
            <a:xfrm>
              <a:off x="7357600" y="2476966"/>
              <a:ext cx="7552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71" name="custombase1_value">
              <a:extLst>
                <a:ext uri="{FF2B5EF4-FFF2-40B4-BE49-F238E27FC236}">
                  <a16:creationId xmlns:a16="http://schemas.microsoft.com/office/drawing/2014/main" id="{DFA93690-A740-46FB-A78E-94531DF6F0F7}"/>
                </a:ext>
              </a:extLst>
            </p:cNvPr>
            <p:cNvSpPr/>
            <p:nvPr/>
          </p:nvSpPr>
          <p:spPr>
            <a:xfrm>
              <a:off x="7687707" y="2000537"/>
              <a:ext cx="4251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E4A0B57-46BB-4FB4-8BE1-1E85EBCA2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22416" y="225391"/>
              <a:ext cx="157625" cy="3194183"/>
            </a:xfrm>
            <a:prstGeom prst="rect">
              <a:avLst/>
            </a:prstGeom>
          </p:spPr>
        </p:pic>
        <p:sp>
          <p:nvSpPr>
            <p:cNvPr id="73" name="value">
              <a:extLst>
                <a:ext uri="{FF2B5EF4-FFF2-40B4-BE49-F238E27FC236}">
                  <a16:creationId xmlns:a16="http://schemas.microsoft.com/office/drawing/2014/main" id="{44D0AF8F-17C0-4FEB-AEE2-D8EA61AAEC04}"/>
                </a:ext>
              </a:extLst>
            </p:cNvPr>
            <p:cNvSpPr/>
            <p:nvPr/>
          </p:nvSpPr>
          <p:spPr>
            <a:xfrm>
              <a:off x="7276806" y="1239444"/>
              <a:ext cx="9108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90.5%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7D0C4F-40C7-4F5F-9AC8-930661E2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505" y="1109566"/>
              <a:ext cx="684687" cy="563027"/>
            </a:xfrm>
            <a:prstGeom prst="rect">
              <a:avLst/>
            </a:prstGeom>
          </p:spPr>
        </p:pic>
        <p:graphicFrame>
          <p:nvGraphicFramePr>
            <p:cNvPr id="151" name="index2_chart">
              <a:extLst>
                <a:ext uri="{FF2B5EF4-FFF2-40B4-BE49-F238E27FC236}">
                  <a16:creationId xmlns:a16="http://schemas.microsoft.com/office/drawing/2014/main" id="{6FC49EF4-04D6-4A2F-AA29-F16375FA61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348307"/>
                </p:ext>
              </p:extLst>
            </p:nvPr>
          </p:nvGraphicFramePr>
          <p:xfrm>
            <a:off x="5067232" y="2459324"/>
            <a:ext cx="334759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</p:grpSp>
      <p:grpSp>
        <p:nvGrpSpPr>
          <p:cNvPr id="19" name="Satisfaction_Drivers_2"/>
          <p:cNvGrpSpPr/>
          <p:nvPr/>
        </p:nvGrpSpPr>
        <p:grpSpPr>
          <a:xfrm>
            <a:off x="8477820" y="1210665"/>
            <a:ext cx="3456000" cy="1758719"/>
            <a:chOff x="8477820" y="1210665"/>
            <a:chExt cx="3456000" cy="1758719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D26DC3C-7780-4F3C-AEC9-9ABC4F94370F}"/>
                </a:ext>
              </a:extLst>
            </p:cNvPr>
            <p:cNvSpPr/>
            <p:nvPr/>
          </p:nvSpPr>
          <p:spPr>
            <a:xfrm>
              <a:off x="9276385" y="1241644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Beverages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4" name="value">
              <a:extLst>
                <a:ext uri="{FF2B5EF4-FFF2-40B4-BE49-F238E27FC236}">
                  <a16:creationId xmlns:a16="http://schemas.microsoft.com/office/drawing/2014/main" id="{AAB0C74C-D40D-4F11-AC00-AB9FF79E8E6D}"/>
                </a:ext>
              </a:extLst>
            </p:cNvPr>
            <p:cNvSpPr/>
            <p:nvPr/>
          </p:nvSpPr>
          <p:spPr>
            <a:xfrm>
              <a:off x="10957626" y="1239444"/>
              <a:ext cx="9108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90.8%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49EC7DC-2E1E-403C-B5F1-44F9578F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120546" y="100940"/>
              <a:ext cx="170548" cy="3456000"/>
            </a:xfrm>
            <a:prstGeom prst="rect">
              <a:avLst/>
            </a:prstGeom>
          </p:spPr>
        </p:pic>
        <p:graphicFrame>
          <p:nvGraphicFramePr>
            <p:cNvPr id="100" name="index1_chart">
              <a:extLst>
                <a:ext uri="{FF2B5EF4-FFF2-40B4-BE49-F238E27FC236}">
                  <a16:creationId xmlns:a16="http://schemas.microsoft.com/office/drawing/2014/main" id="{DE53508B-547E-4726-A689-D1D0E62FDA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51539658"/>
                </p:ext>
              </p:extLst>
            </p:nvPr>
          </p:nvGraphicFramePr>
          <p:xfrm>
            <a:off x="8577572" y="1921940"/>
            <a:ext cx="3022428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09" name="custombase2_value">
              <a:extLst>
                <a:ext uri="{FF2B5EF4-FFF2-40B4-BE49-F238E27FC236}">
                  <a16:creationId xmlns:a16="http://schemas.microsoft.com/office/drawing/2014/main" id="{EC660D40-EEC8-425E-A01F-B69E199EF749}"/>
                </a:ext>
              </a:extLst>
            </p:cNvPr>
            <p:cNvSpPr/>
            <p:nvPr/>
          </p:nvSpPr>
          <p:spPr>
            <a:xfrm>
              <a:off x="11024421" y="2523059"/>
              <a:ext cx="7552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97</a:t>
              </a:r>
            </a:p>
          </p:txBody>
        </p:sp>
        <p:sp>
          <p:nvSpPr>
            <p:cNvPr id="110" name="custombase1_value">
              <a:extLst>
                <a:ext uri="{FF2B5EF4-FFF2-40B4-BE49-F238E27FC236}">
                  <a16:creationId xmlns:a16="http://schemas.microsoft.com/office/drawing/2014/main" id="{BFB7722D-BCCC-4CD1-9438-F894474027CF}"/>
                </a:ext>
              </a:extLst>
            </p:cNvPr>
            <p:cNvSpPr/>
            <p:nvPr/>
          </p:nvSpPr>
          <p:spPr>
            <a:xfrm>
              <a:off x="11253538" y="1990948"/>
              <a:ext cx="5261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101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CD28E83-83EA-40F3-9A6D-BE7402D8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886" y="1210665"/>
              <a:ext cx="559958" cy="412710"/>
            </a:xfrm>
            <a:prstGeom prst="rect">
              <a:avLst/>
            </a:prstGeom>
          </p:spPr>
        </p:pic>
        <p:graphicFrame>
          <p:nvGraphicFramePr>
            <p:cNvPr id="119" name="index2_chart">
              <a:extLst>
                <a:ext uri="{FF2B5EF4-FFF2-40B4-BE49-F238E27FC236}">
                  <a16:creationId xmlns:a16="http://schemas.microsoft.com/office/drawing/2014/main" id="{F75427A2-C85F-43C4-B557-CDD70CE1E8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2074766"/>
                </p:ext>
              </p:extLst>
            </p:nvPr>
          </p:nvGraphicFramePr>
          <p:xfrm>
            <a:off x="8558341" y="2473010"/>
            <a:ext cx="334759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160" name="custombase2_text">
              <a:extLst>
                <a:ext uri="{FF2B5EF4-FFF2-40B4-BE49-F238E27FC236}">
                  <a16:creationId xmlns:a16="http://schemas.microsoft.com/office/drawing/2014/main" id="{5698BD49-DF3C-47BC-88C3-01FD1C8814E3}"/>
                </a:ext>
              </a:extLst>
            </p:cNvPr>
            <p:cNvSpPr/>
            <p:nvPr/>
          </p:nvSpPr>
          <p:spPr>
            <a:xfrm>
              <a:off x="8605213" y="2379809"/>
              <a:ext cx="303592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162" name="custombase1_text">
              <a:extLst>
                <a:ext uri="{FF2B5EF4-FFF2-40B4-BE49-F238E27FC236}">
                  <a16:creationId xmlns:a16="http://schemas.microsoft.com/office/drawing/2014/main" id="{333488A9-2C35-4FA9-BFB5-EC35C74AD25D}"/>
                </a:ext>
              </a:extLst>
            </p:cNvPr>
            <p:cNvSpPr/>
            <p:nvPr/>
          </p:nvSpPr>
          <p:spPr>
            <a:xfrm>
              <a:off x="8605213" y="1869882"/>
              <a:ext cx="27895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</p:grpSp>
      <p:grpSp>
        <p:nvGrpSpPr>
          <p:cNvPr id="25" name="Satisfaction_Drivers_3"/>
          <p:cNvGrpSpPr/>
          <p:nvPr/>
        </p:nvGrpSpPr>
        <p:grpSpPr>
          <a:xfrm>
            <a:off x="5004137" y="2986874"/>
            <a:ext cx="3398462" cy="1725935"/>
            <a:chOff x="5004137" y="2986874"/>
            <a:chExt cx="3398462" cy="1725935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4E4C6DC-3908-4F0E-A4D3-9541B8C10E01}"/>
                </a:ext>
              </a:extLst>
            </p:cNvPr>
            <p:cNvSpPr/>
            <p:nvPr/>
          </p:nvSpPr>
          <p:spPr>
            <a:xfrm>
              <a:off x="5745241" y="3065796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Service</a:t>
              </a:r>
            </a:p>
          </p:txBody>
        </p:sp>
        <p:graphicFrame>
          <p:nvGraphicFramePr>
            <p:cNvPr id="135" name="index1_chart">
              <a:extLst>
                <a:ext uri="{FF2B5EF4-FFF2-40B4-BE49-F238E27FC236}">
                  <a16:creationId xmlns:a16="http://schemas.microsoft.com/office/drawing/2014/main" id="{4D573CCD-13DD-424B-B93C-14CF6DF963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16546915"/>
                </p:ext>
              </p:extLst>
            </p:nvPr>
          </p:nvGraphicFramePr>
          <p:xfrm>
            <a:off x="5059380" y="3724767"/>
            <a:ext cx="3022428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graphicFrame>
          <p:nvGraphicFramePr>
            <p:cNvPr id="137" name="index2_chart">
              <a:extLst>
                <a:ext uri="{FF2B5EF4-FFF2-40B4-BE49-F238E27FC236}">
                  <a16:creationId xmlns:a16="http://schemas.microsoft.com/office/drawing/2014/main" id="{CA42170F-1052-40C5-9195-37295608D25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26900130"/>
                </p:ext>
              </p:extLst>
            </p:nvPr>
          </p:nvGraphicFramePr>
          <p:xfrm>
            <a:off x="5055007" y="4216435"/>
            <a:ext cx="334759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139" name="custombase2_value">
              <a:extLst>
                <a:ext uri="{FF2B5EF4-FFF2-40B4-BE49-F238E27FC236}">
                  <a16:creationId xmlns:a16="http://schemas.microsoft.com/office/drawing/2014/main" id="{E39FB4B0-62DE-4F79-923C-AFDBDE378802}"/>
                </a:ext>
              </a:extLst>
            </p:cNvPr>
            <p:cNvSpPr/>
            <p:nvPr/>
          </p:nvSpPr>
          <p:spPr>
            <a:xfrm>
              <a:off x="7357600" y="4295014"/>
              <a:ext cx="7552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3595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101</a:t>
              </a:r>
            </a:p>
          </p:txBody>
        </p:sp>
        <p:sp>
          <p:nvSpPr>
            <p:cNvPr id="148" name="custombase1_value">
              <a:extLst>
                <a:ext uri="{FF2B5EF4-FFF2-40B4-BE49-F238E27FC236}">
                  <a16:creationId xmlns:a16="http://schemas.microsoft.com/office/drawing/2014/main" id="{655E3810-851A-4A18-B36F-42BF143DD050}"/>
                </a:ext>
              </a:extLst>
            </p:cNvPr>
            <p:cNvSpPr/>
            <p:nvPr/>
          </p:nvSpPr>
          <p:spPr>
            <a:xfrm>
              <a:off x="7687707" y="3762903"/>
              <a:ext cx="4251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96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1401758-8C85-402F-B0DA-7825F459F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22416" y="2009704"/>
              <a:ext cx="157625" cy="3194183"/>
            </a:xfrm>
            <a:prstGeom prst="rect">
              <a:avLst/>
            </a:prstGeom>
          </p:spPr>
        </p:pic>
        <p:sp>
          <p:nvSpPr>
            <p:cNvPr id="117" name="value">
              <a:extLst>
                <a:ext uri="{FF2B5EF4-FFF2-40B4-BE49-F238E27FC236}">
                  <a16:creationId xmlns:a16="http://schemas.microsoft.com/office/drawing/2014/main" id="{AF2D5C89-1DA2-4C4C-AC46-AB853B3CC1D4}"/>
                </a:ext>
              </a:extLst>
            </p:cNvPr>
            <p:cNvSpPr/>
            <p:nvPr/>
          </p:nvSpPr>
          <p:spPr>
            <a:xfrm>
              <a:off x="7276806" y="3054358"/>
              <a:ext cx="9108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82.5%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863398F-950D-4515-9488-852B3BB9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343" y="2986874"/>
              <a:ext cx="578182" cy="473490"/>
            </a:xfrm>
            <a:prstGeom prst="rect">
              <a:avLst/>
            </a:prstGeom>
          </p:spPr>
        </p:pic>
        <p:sp>
          <p:nvSpPr>
            <p:cNvPr id="182" name="custombase2_text">
              <a:extLst>
                <a:ext uri="{FF2B5EF4-FFF2-40B4-BE49-F238E27FC236}">
                  <a16:creationId xmlns:a16="http://schemas.microsoft.com/office/drawing/2014/main" id="{1CE62BD3-26EE-4F94-B6C5-5066169BADDD}"/>
                </a:ext>
              </a:extLst>
            </p:cNvPr>
            <p:cNvSpPr/>
            <p:nvPr/>
          </p:nvSpPr>
          <p:spPr>
            <a:xfrm>
              <a:off x="5080438" y="4146695"/>
              <a:ext cx="286255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183" name="custombase1_text">
              <a:extLst>
                <a:ext uri="{FF2B5EF4-FFF2-40B4-BE49-F238E27FC236}">
                  <a16:creationId xmlns:a16="http://schemas.microsoft.com/office/drawing/2014/main" id="{1C408D5A-69F8-46BE-84C5-9B55601BB2E6}"/>
                </a:ext>
              </a:extLst>
            </p:cNvPr>
            <p:cNvSpPr/>
            <p:nvPr/>
          </p:nvSpPr>
          <p:spPr>
            <a:xfrm>
              <a:off x="5080438" y="3636768"/>
              <a:ext cx="263024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</p:grpSp>
      <p:grpSp>
        <p:nvGrpSpPr>
          <p:cNvPr id="17" name="Satisfaction_Drivers_4"/>
          <p:cNvGrpSpPr/>
          <p:nvPr/>
        </p:nvGrpSpPr>
        <p:grpSpPr>
          <a:xfrm>
            <a:off x="8477820" y="2974239"/>
            <a:ext cx="3518626" cy="1743293"/>
            <a:chOff x="8477820" y="2974239"/>
            <a:chExt cx="3518626" cy="174329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0E48B8C-1C70-4902-A0E3-B07EA071A85F}"/>
                </a:ext>
              </a:extLst>
            </p:cNvPr>
            <p:cNvSpPr/>
            <p:nvPr/>
          </p:nvSpPr>
          <p:spPr>
            <a:xfrm>
              <a:off x="9276385" y="3056558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Cleanliness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8" name="value">
              <a:extLst>
                <a:ext uri="{FF2B5EF4-FFF2-40B4-BE49-F238E27FC236}">
                  <a16:creationId xmlns:a16="http://schemas.microsoft.com/office/drawing/2014/main" id="{A164D434-D155-4CD4-B766-8E1C3A64FF41}"/>
                </a:ext>
              </a:extLst>
            </p:cNvPr>
            <p:cNvSpPr/>
            <p:nvPr/>
          </p:nvSpPr>
          <p:spPr>
            <a:xfrm>
              <a:off x="10979267" y="3054358"/>
              <a:ext cx="8675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76.3%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14015F7-8BD8-4058-9D5F-53FEC266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120546" y="1885253"/>
              <a:ext cx="170548" cy="3456000"/>
            </a:xfrm>
            <a:prstGeom prst="rect">
              <a:avLst/>
            </a:prstGeom>
          </p:spPr>
        </p:pic>
        <p:graphicFrame>
          <p:nvGraphicFramePr>
            <p:cNvPr id="128" name="index1_chart">
              <a:extLst>
                <a:ext uri="{FF2B5EF4-FFF2-40B4-BE49-F238E27FC236}">
                  <a16:creationId xmlns:a16="http://schemas.microsoft.com/office/drawing/2014/main" id="{60814108-DCD3-4EE8-8C6C-EF11E7D966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61989425"/>
                </p:ext>
              </p:extLst>
            </p:nvPr>
          </p:nvGraphicFramePr>
          <p:xfrm>
            <a:off x="8577571" y="3706253"/>
            <a:ext cx="3115653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graphicFrame>
          <p:nvGraphicFramePr>
            <p:cNvPr id="129" name="index2_chart">
              <a:extLst>
                <a:ext uri="{FF2B5EF4-FFF2-40B4-BE49-F238E27FC236}">
                  <a16:creationId xmlns:a16="http://schemas.microsoft.com/office/drawing/2014/main" id="{23D12EFF-5C7A-413A-BF10-5435E7618C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68605412"/>
                </p:ext>
              </p:extLst>
            </p:nvPr>
          </p:nvGraphicFramePr>
          <p:xfrm>
            <a:off x="8557322" y="4221158"/>
            <a:ext cx="3439124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sp>
          <p:nvSpPr>
            <p:cNvPr id="130" name="custombase2_value">
              <a:extLst>
                <a:ext uri="{FF2B5EF4-FFF2-40B4-BE49-F238E27FC236}">
                  <a16:creationId xmlns:a16="http://schemas.microsoft.com/office/drawing/2014/main" id="{6A96AB5E-F2B3-40ED-B75E-4A923526C8D9}"/>
                </a:ext>
              </a:extLst>
            </p:cNvPr>
            <p:cNvSpPr/>
            <p:nvPr/>
          </p:nvSpPr>
          <p:spPr>
            <a:xfrm>
              <a:off x="11024421" y="4295014"/>
              <a:ext cx="7552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98</a:t>
              </a:r>
            </a:p>
          </p:txBody>
        </p:sp>
        <p:sp>
          <p:nvSpPr>
            <p:cNvPr id="131" name="custombase1_value">
              <a:extLst>
                <a:ext uri="{FF2B5EF4-FFF2-40B4-BE49-F238E27FC236}">
                  <a16:creationId xmlns:a16="http://schemas.microsoft.com/office/drawing/2014/main" id="{FE962FF3-E1F8-4FE7-A37C-B30421B81B9F}"/>
                </a:ext>
              </a:extLst>
            </p:cNvPr>
            <p:cNvSpPr/>
            <p:nvPr/>
          </p:nvSpPr>
          <p:spPr>
            <a:xfrm>
              <a:off x="11354528" y="3762903"/>
              <a:ext cx="4251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93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B22933-65FE-4937-A8A3-022B7F21D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869" y="2974239"/>
              <a:ext cx="586165" cy="482011"/>
            </a:xfrm>
            <a:prstGeom prst="rect">
              <a:avLst/>
            </a:prstGeom>
          </p:spPr>
        </p:pic>
        <p:sp>
          <p:nvSpPr>
            <p:cNvPr id="185" name="custombase2_text">
              <a:extLst>
                <a:ext uri="{FF2B5EF4-FFF2-40B4-BE49-F238E27FC236}">
                  <a16:creationId xmlns:a16="http://schemas.microsoft.com/office/drawing/2014/main" id="{7F31D96A-A970-41EB-BA3C-504438152E54}"/>
                </a:ext>
              </a:extLst>
            </p:cNvPr>
            <p:cNvSpPr/>
            <p:nvPr/>
          </p:nvSpPr>
          <p:spPr>
            <a:xfrm>
              <a:off x="8605213" y="4146695"/>
              <a:ext cx="303592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186" name="custombase1_text">
              <a:extLst>
                <a:ext uri="{FF2B5EF4-FFF2-40B4-BE49-F238E27FC236}">
                  <a16:creationId xmlns:a16="http://schemas.microsoft.com/office/drawing/2014/main" id="{8A996469-0ABD-4C19-808E-F80E4614BB65}"/>
                </a:ext>
              </a:extLst>
            </p:cNvPr>
            <p:cNvSpPr/>
            <p:nvPr/>
          </p:nvSpPr>
          <p:spPr>
            <a:xfrm>
              <a:off x="8605213" y="3636768"/>
              <a:ext cx="27895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</p:grpSp>
      <p:grpSp>
        <p:nvGrpSpPr>
          <p:cNvPr id="21" name="Satisfaction_Drivers_5"/>
          <p:cNvGrpSpPr/>
          <p:nvPr/>
        </p:nvGrpSpPr>
        <p:grpSpPr>
          <a:xfrm>
            <a:off x="5004137" y="4852096"/>
            <a:ext cx="3395977" cy="1672028"/>
            <a:chOff x="5004137" y="4852096"/>
            <a:chExt cx="3395977" cy="1672028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7605272-50BD-4E70-963C-11A8158D2252}"/>
                </a:ext>
              </a:extLst>
            </p:cNvPr>
            <p:cNvSpPr/>
            <p:nvPr/>
          </p:nvSpPr>
          <p:spPr>
            <a:xfrm>
              <a:off x="5745241" y="4903117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Atmosphere</a:t>
              </a:r>
            </a:p>
          </p:txBody>
        </p:sp>
        <p:graphicFrame>
          <p:nvGraphicFramePr>
            <p:cNvPr id="176" name="index1_chart">
              <a:extLst>
                <a:ext uri="{FF2B5EF4-FFF2-40B4-BE49-F238E27FC236}">
                  <a16:creationId xmlns:a16="http://schemas.microsoft.com/office/drawing/2014/main" id="{FDC133BD-3CD2-44F8-AF2C-6AB3D1AFF4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6696897"/>
                </p:ext>
              </p:extLst>
            </p:nvPr>
          </p:nvGraphicFramePr>
          <p:xfrm>
            <a:off x="5054673" y="5532640"/>
            <a:ext cx="3022428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  <p:graphicFrame>
          <p:nvGraphicFramePr>
            <p:cNvPr id="177" name="index2_chart">
              <a:extLst>
                <a:ext uri="{FF2B5EF4-FFF2-40B4-BE49-F238E27FC236}">
                  <a16:creationId xmlns:a16="http://schemas.microsoft.com/office/drawing/2014/main" id="{447DB392-54FD-411F-90FF-062A87D1F5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23122354"/>
                </p:ext>
              </p:extLst>
            </p:nvPr>
          </p:nvGraphicFramePr>
          <p:xfrm>
            <a:off x="5052522" y="6027750"/>
            <a:ext cx="334759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5"/>
            </a:graphicData>
          </a:graphic>
        </p:graphicFrame>
        <p:sp>
          <p:nvSpPr>
            <p:cNvPr id="178" name="custombase2_value">
              <a:extLst>
                <a:ext uri="{FF2B5EF4-FFF2-40B4-BE49-F238E27FC236}">
                  <a16:creationId xmlns:a16="http://schemas.microsoft.com/office/drawing/2014/main" id="{76209FBB-E047-4B47-A97F-F3747BA283DF}"/>
                </a:ext>
              </a:extLst>
            </p:cNvPr>
            <p:cNvSpPr/>
            <p:nvPr/>
          </p:nvSpPr>
          <p:spPr>
            <a:xfrm>
              <a:off x="7357600" y="6124356"/>
              <a:ext cx="7552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3595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100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9" name="custombase1_value">
              <a:extLst>
                <a:ext uri="{FF2B5EF4-FFF2-40B4-BE49-F238E27FC236}">
                  <a16:creationId xmlns:a16="http://schemas.microsoft.com/office/drawing/2014/main" id="{A3BC6C6E-2D6A-4D77-B3A2-E525A04E67DE}"/>
                </a:ext>
              </a:extLst>
            </p:cNvPr>
            <p:cNvSpPr/>
            <p:nvPr/>
          </p:nvSpPr>
          <p:spPr>
            <a:xfrm>
              <a:off x="7688733" y="5592245"/>
              <a:ext cx="4240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94</a:t>
              </a:r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671CC4C5-E690-47EF-92AB-BC822F345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22416" y="3826826"/>
              <a:ext cx="157625" cy="3194183"/>
            </a:xfrm>
            <a:prstGeom prst="rect">
              <a:avLst/>
            </a:prstGeom>
          </p:spPr>
        </p:pic>
        <p:sp>
          <p:nvSpPr>
            <p:cNvPr id="164" name="value">
              <a:extLst>
                <a:ext uri="{FF2B5EF4-FFF2-40B4-BE49-F238E27FC236}">
                  <a16:creationId xmlns:a16="http://schemas.microsoft.com/office/drawing/2014/main" id="{6E0DCDC6-C973-4683-B0DC-FE30AC269214}"/>
                </a:ext>
              </a:extLst>
            </p:cNvPr>
            <p:cNvSpPr/>
            <p:nvPr/>
          </p:nvSpPr>
          <p:spPr>
            <a:xfrm>
              <a:off x="7301140" y="4891679"/>
              <a:ext cx="8621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71.7%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71F5327-7199-4365-AD5D-924F9B68C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232" y="4852096"/>
              <a:ext cx="595072" cy="489335"/>
            </a:xfrm>
            <a:prstGeom prst="rect">
              <a:avLst/>
            </a:prstGeom>
          </p:spPr>
        </p:pic>
        <p:sp>
          <p:nvSpPr>
            <p:cNvPr id="188" name="custombase2_text">
              <a:extLst>
                <a:ext uri="{FF2B5EF4-FFF2-40B4-BE49-F238E27FC236}">
                  <a16:creationId xmlns:a16="http://schemas.microsoft.com/office/drawing/2014/main" id="{8C8B6A92-58B8-4FCA-B3CF-B4266D9BC02A}"/>
                </a:ext>
              </a:extLst>
            </p:cNvPr>
            <p:cNvSpPr/>
            <p:nvPr/>
          </p:nvSpPr>
          <p:spPr>
            <a:xfrm>
              <a:off x="5080438" y="5959369"/>
              <a:ext cx="323104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189" name="custombase1_text">
              <a:extLst>
                <a:ext uri="{FF2B5EF4-FFF2-40B4-BE49-F238E27FC236}">
                  <a16:creationId xmlns:a16="http://schemas.microsoft.com/office/drawing/2014/main" id="{FF662188-EAB3-475C-BA8C-65CBA18B46CC}"/>
                </a:ext>
              </a:extLst>
            </p:cNvPr>
            <p:cNvSpPr/>
            <p:nvPr/>
          </p:nvSpPr>
          <p:spPr>
            <a:xfrm>
              <a:off x="5080438" y="5408498"/>
              <a:ext cx="296882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</p:grpSp>
      <p:grpSp>
        <p:nvGrpSpPr>
          <p:cNvPr id="14" name="Satisfaction_Drivers_6"/>
          <p:cNvGrpSpPr/>
          <p:nvPr/>
        </p:nvGrpSpPr>
        <p:grpSpPr>
          <a:xfrm>
            <a:off x="8477820" y="4780443"/>
            <a:ext cx="3456000" cy="1744674"/>
            <a:chOff x="8477820" y="4780443"/>
            <a:chExt cx="3456000" cy="1744674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6ABADC8-5ADA-406C-AC38-950594F7753C}"/>
                </a:ext>
              </a:extLst>
            </p:cNvPr>
            <p:cNvSpPr/>
            <p:nvPr/>
          </p:nvSpPr>
          <p:spPr>
            <a:xfrm>
              <a:off x="9276385" y="4893879"/>
              <a:ext cx="130262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Value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65" name="value">
              <a:extLst>
                <a:ext uri="{FF2B5EF4-FFF2-40B4-BE49-F238E27FC236}">
                  <a16:creationId xmlns:a16="http://schemas.microsoft.com/office/drawing/2014/main" id="{B22C443C-67EB-4B7D-98B8-6E7FA9420434}"/>
                </a:ext>
              </a:extLst>
            </p:cNvPr>
            <p:cNvSpPr/>
            <p:nvPr/>
          </p:nvSpPr>
          <p:spPr>
            <a:xfrm>
              <a:off x="10981960" y="4891679"/>
              <a:ext cx="8621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71.7%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E8F4797C-F8DF-4243-B1AD-F7098C853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120546" y="3702375"/>
              <a:ext cx="170548" cy="3456000"/>
            </a:xfrm>
            <a:prstGeom prst="rect">
              <a:avLst/>
            </a:prstGeom>
          </p:spPr>
        </p:pic>
        <p:graphicFrame>
          <p:nvGraphicFramePr>
            <p:cNvPr id="170" name="index1_chart">
              <a:extLst>
                <a:ext uri="{FF2B5EF4-FFF2-40B4-BE49-F238E27FC236}">
                  <a16:creationId xmlns:a16="http://schemas.microsoft.com/office/drawing/2014/main" id="{1CE9F348-AAA8-4CDD-A619-BF441CA48D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10357912"/>
                </p:ext>
              </p:extLst>
            </p:nvPr>
          </p:nvGraphicFramePr>
          <p:xfrm>
            <a:off x="8577572" y="5523375"/>
            <a:ext cx="3022428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7"/>
            </a:graphicData>
          </a:graphic>
        </p:graphicFrame>
        <p:graphicFrame>
          <p:nvGraphicFramePr>
            <p:cNvPr id="171" name="index2_chart">
              <a:extLst>
                <a:ext uri="{FF2B5EF4-FFF2-40B4-BE49-F238E27FC236}">
                  <a16:creationId xmlns:a16="http://schemas.microsoft.com/office/drawing/2014/main" id="{7A63DE26-C6C4-4266-AF80-F8268D75B57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4737356"/>
                </p:ext>
              </p:extLst>
            </p:nvPr>
          </p:nvGraphicFramePr>
          <p:xfrm>
            <a:off x="8573170" y="6028743"/>
            <a:ext cx="334759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172" name="custombase2_value">
              <a:extLst>
                <a:ext uri="{FF2B5EF4-FFF2-40B4-BE49-F238E27FC236}">
                  <a16:creationId xmlns:a16="http://schemas.microsoft.com/office/drawing/2014/main" id="{380DB3B6-A53D-4020-B26A-76EC9D9942A0}"/>
                </a:ext>
              </a:extLst>
            </p:cNvPr>
            <p:cNvSpPr/>
            <p:nvPr/>
          </p:nvSpPr>
          <p:spPr>
            <a:xfrm>
              <a:off x="11024421" y="6124356"/>
              <a:ext cx="7552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104</a:t>
              </a:r>
            </a:p>
          </p:txBody>
        </p:sp>
        <p:sp>
          <p:nvSpPr>
            <p:cNvPr id="173" name="custombase1_value">
              <a:extLst>
                <a:ext uri="{FF2B5EF4-FFF2-40B4-BE49-F238E27FC236}">
                  <a16:creationId xmlns:a16="http://schemas.microsoft.com/office/drawing/2014/main" id="{629F8A53-861C-444B-BE8A-389BDBA2FD58}"/>
                </a:ext>
              </a:extLst>
            </p:cNvPr>
            <p:cNvSpPr/>
            <p:nvPr/>
          </p:nvSpPr>
          <p:spPr>
            <a:xfrm>
              <a:off x="11240907" y="5592245"/>
              <a:ext cx="53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105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ADF617-7A2F-43D0-9E27-FC3D64C1F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254" y="4780443"/>
              <a:ext cx="745267" cy="610321"/>
            </a:xfrm>
            <a:prstGeom prst="rect">
              <a:avLst/>
            </a:prstGeom>
          </p:spPr>
        </p:pic>
        <p:sp>
          <p:nvSpPr>
            <p:cNvPr id="191" name="custombase2_text">
              <a:extLst>
                <a:ext uri="{FF2B5EF4-FFF2-40B4-BE49-F238E27FC236}">
                  <a16:creationId xmlns:a16="http://schemas.microsoft.com/office/drawing/2014/main" id="{9F40BB3F-3FB0-49D8-A6ED-BD7D36614D92}"/>
                </a:ext>
              </a:extLst>
            </p:cNvPr>
            <p:cNvSpPr/>
            <p:nvPr/>
          </p:nvSpPr>
          <p:spPr>
            <a:xfrm>
              <a:off x="8605213" y="5959369"/>
              <a:ext cx="303592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sp>
          <p:nvSpPr>
            <p:cNvPr id="192" name="custombase1_text">
              <a:extLst>
                <a:ext uri="{FF2B5EF4-FFF2-40B4-BE49-F238E27FC236}">
                  <a16:creationId xmlns:a16="http://schemas.microsoft.com/office/drawing/2014/main" id="{C142D86E-B163-436A-A3CD-1E82177FF562}"/>
                </a:ext>
              </a:extLst>
            </p:cNvPr>
            <p:cNvSpPr/>
            <p:nvPr/>
          </p:nvSpPr>
          <p:spPr>
            <a:xfrm>
              <a:off x="8605213" y="5367554"/>
              <a:ext cx="27895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</p:grpSp>
      <p:sp>
        <p:nvSpPr>
          <p:cNvPr id="11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15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D4209AE1-7FB3-42B2-A589-08856EC8F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32938"/>
            <a:ext cx="1846142" cy="2123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3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8EB4E1-968C-479B-B251-6DD4F76487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93" y="6620185"/>
            <a:ext cx="574564" cy="209014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B512157-9BFF-490C-A3C2-22B0615764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0" y="5922857"/>
            <a:ext cx="720134" cy="678410"/>
          </a:xfrm>
          <a:prstGeom prst="rect">
            <a:avLst/>
          </a:prstGeom>
        </p:spPr>
      </p:pic>
      <p:sp>
        <p:nvSpPr>
          <p:cNvPr id="10" name="SelectionSummary">
            <a:extLst>
              <a:ext uri="{FF2B5EF4-FFF2-40B4-BE49-F238E27FC236}">
                <a16:creationId xmlns:a16="http://schemas.microsoft.com/office/drawing/2014/main" id="{0E7B86C8-A0C2-4C6B-BA27-C3D86B8CE107}"/>
              </a:ext>
            </a:extLst>
          </p:cNvPr>
          <p:cNvSpPr txBox="1"/>
          <p:nvPr/>
        </p:nvSpPr>
        <p:spPr>
          <a:xfrm>
            <a:off x="7388206" y="2807208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How loyal is your guest to your brand?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E3E85-B351-4A15-A24D-0DA5C2DC4FC8}"/>
              </a:ext>
            </a:extLst>
          </p:cNvPr>
          <p:cNvSpPr txBox="1"/>
          <p:nvPr/>
        </p:nvSpPr>
        <p:spPr>
          <a:xfrm>
            <a:off x="5539672" y="1156584"/>
            <a:ext cx="7065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4400" b="1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LOYALTY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73B56C-BB8F-4B4E-A292-8AA6E25A0130}"/>
              </a:ext>
            </a:extLst>
          </p:cNvPr>
          <p:cNvSpPr>
            <a:spLocks noChangeAspect="1"/>
          </p:cNvSpPr>
          <p:nvPr/>
        </p:nvSpPr>
        <p:spPr>
          <a:xfrm>
            <a:off x="6935737" y="288093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A93F9CB-731A-4F75-8EB5-B228DE2EC6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ounded Rectangle 12">
            <a:extLst>
              <a:ext uri="{FF2B5EF4-FFF2-40B4-BE49-F238E27FC236}">
                <a16:creationId xmlns:a16="http://schemas.microsoft.com/office/drawing/2014/main" id="{CBAAC52B-409F-644A-A7C4-915EB742D497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1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BE35A11-C8D9-4D06-890B-2A35AA0D6C98}"/>
              </a:ext>
            </a:extLst>
          </p:cNvPr>
          <p:cNvSpPr/>
          <p:nvPr/>
        </p:nvSpPr>
        <p:spPr>
          <a:xfrm>
            <a:off x="123371" y="89501"/>
            <a:ext cx="1161627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LOYAL IS YOUR GUEST TO YOUR BRAND?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6DCD4A3-2C4F-064E-9EE9-BDB5FDF49B37}"/>
              </a:ext>
            </a:extLst>
          </p:cNvPr>
          <p:cNvSpPr/>
          <p:nvPr/>
        </p:nvSpPr>
        <p:spPr>
          <a:xfrm>
            <a:off x="175542" y="1996180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Committed</a:t>
            </a:r>
          </a:p>
        </p:txBody>
      </p:sp>
      <p:sp>
        <p:nvSpPr>
          <p:cNvPr id="111" name="EstName">
            <a:extLst>
              <a:ext uri="{FF2B5EF4-FFF2-40B4-BE49-F238E27FC236}">
                <a16:creationId xmlns:a16="http://schemas.microsoft.com/office/drawing/2014/main" id="{D70D6914-0584-4D15-BBF6-A48CBD57E0AF}"/>
              </a:ext>
            </a:extLst>
          </p:cNvPr>
          <p:cNvSpPr/>
          <p:nvPr/>
        </p:nvSpPr>
        <p:spPr>
          <a:xfrm>
            <a:off x="1462457" y="1337398"/>
            <a:ext cx="2114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Popeyes Louisiana Kitchen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5D63CE-ADCD-45FF-8FFC-066890897C1C}"/>
              </a:ext>
            </a:extLst>
          </p:cNvPr>
          <p:cNvSpPr/>
          <p:nvPr/>
        </p:nvSpPr>
        <p:spPr>
          <a:xfrm>
            <a:off x="6656688" y="1337398"/>
            <a:ext cx="349101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Competitors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5486E1-E6A3-4225-8AFA-A6B7D2013CE7}"/>
              </a:ext>
            </a:extLst>
          </p:cNvPr>
          <p:cNvGrpSpPr/>
          <p:nvPr/>
        </p:nvGrpSpPr>
        <p:grpSpPr>
          <a:xfrm rot="16200000">
            <a:off x="4185558" y="3715855"/>
            <a:ext cx="5004000" cy="108000"/>
            <a:chOff x="198349" y="2833808"/>
            <a:chExt cx="3888000" cy="1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4C00577-2D1F-4CBB-933F-6D5CA2744393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8982707-A1C4-417B-B6CF-B0D97E70502B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6DBD3B-FC5B-439B-B0F8-E7DE2E275728}"/>
              </a:ext>
            </a:extLst>
          </p:cNvPr>
          <p:cNvGrpSpPr/>
          <p:nvPr/>
        </p:nvGrpSpPr>
        <p:grpSpPr>
          <a:xfrm rot="16200000">
            <a:off x="-982876" y="3715855"/>
            <a:ext cx="5004000" cy="108000"/>
            <a:chOff x="198349" y="2833808"/>
            <a:chExt cx="3888000" cy="180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F6F150D-80FD-4ADE-9271-BBFACD099C0F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21FBEA-5CB6-4010-89F7-2BB1FC54176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sp>
        <p:nvSpPr>
          <p:cNvPr id="43" name="Round Same Side Corner Rectangle 31">
            <a:extLst>
              <a:ext uri="{FF2B5EF4-FFF2-40B4-BE49-F238E27FC236}">
                <a16:creationId xmlns:a16="http://schemas.microsoft.com/office/drawing/2014/main" id="{00DF1C8C-D4BD-4E75-9556-62C8A9A23BB9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44" name="header_connector">
            <a:extLst>
              <a:ext uri="{FF2B5EF4-FFF2-40B4-BE49-F238E27FC236}">
                <a16:creationId xmlns:a16="http://schemas.microsoft.com/office/drawing/2014/main" id="{7AA46050-50D0-4863-8617-33951789598F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C0481E-67BE-49B0-B0D3-953017F02360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Comments</a:t>
            </a:r>
          </a:p>
        </p:txBody>
      </p:sp>
      <p:pic>
        <p:nvPicPr>
          <p:cNvPr id="47" name="Picture 46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8C4FC-9540-4E55-AAAA-37EBB2AEF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aphicFrame>
        <p:nvGraphicFramePr>
          <p:cNvPr id="48" name="pyramid_1">
            <a:extLst>
              <a:ext uri="{FF2B5EF4-FFF2-40B4-BE49-F238E27FC236}">
                <a16:creationId xmlns:a16="http://schemas.microsoft.com/office/drawing/2014/main" id="{88732B2A-8EE3-4ECA-93EB-AF8532CC2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319206"/>
              </p:ext>
            </p:extLst>
          </p:nvPr>
        </p:nvGraphicFramePr>
        <p:xfrm>
          <a:off x="1615705" y="1722151"/>
          <a:ext cx="4593765" cy="4786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78BCF12F-59A7-4A5E-9A0A-49A4578053FE}"/>
              </a:ext>
            </a:extLst>
          </p:cNvPr>
          <p:cNvSpPr/>
          <p:nvPr/>
        </p:nvSpPr>
        <p:spPr>
          <a:xfrm>
            <a:off x="175542" y="2858380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Most Often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1E8FF9-AB46-4D91-B7F1-17900BB9FAB9}"/>
              </a:ext>
            </a:extLst>
          </p:cNvPr>
          <p:cNvSpPr/>
          <p:nvPr/>
        </p:nvSpPr>
        <p:spPr>
          <a:xfrm>
            <a:off x="217745" y="3752744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Recommend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6BD6B2-F06C-4473-A9F8-A88AAD272ED9}"/>
              </a:ext>
            </a:extLst>
          </p:cNvPr>
          <p:cNvSpPr/>
          <p:nvPr/>
        </p:nvSpPr>
        <p:spPr>
          <a:xfrm>
            <a:off x="0" y="4612901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Like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682B760-9E4F-4D01-991D-7BB17E116C06}"/>
              </a:ext>
            </a:extLst>
          </p:cNvPr>
          <p:cNvSpPr/>
          <p:nvPr/>
        </p:nvSpPr>
        <p:spPr>
          <a:xfrm>
            <a:off x="28136" y="5473059"/>
            <a:ext cx="1198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Dine</a:t>
            </a:r>
          </a:p>
        </p:txBody>
      </p:sp>
      <p:graphicFrame>
        <p:nvGraphicFramePr>
          <p:cNvPr id="41" name="pyramid_2">
            <a:extLst>
              <a:ext uri="{FF2B5EF4-FFF2-40B4-BE49-F238E27FC236}">
                <a16:creationId xmlns:a16="http://schemas.microsoft.com/office/drawing/2014/main" id="{55EF3547-6121-4ECD-82DF-F8FC92BF7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5232020"/>
              </p:ext>
            </p:extLst>
          </p:nvPr>
        </p:nvGraphicFramePr>
        <p:xfrm>
          <a:off x="7057145" y="1655916"/>
          <a:ext cx="4593765" cy="4786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" name="header_colouredImage">
            <a:extLst>
              <a:ext uri="{FF2B5EF4-FFF2-40B4-BE49-F238E27FC236}">
                <a16:creationId xmlns:a16="http://schemas.microsoft.com/office/drawing/2014/main" id="{211D87C8-7FEC-4663-95F4-8784E9641003}"/>
              </a:ext>
            </a:extLst>
          </p:cNvPr>
          <p:cNvGrpSpPr/>
          <p:nvPr/>
        </p:nvGrpSpPr>
        <p:grpSpPr>
          <a:xfrm>
            <a:off x="145890" y="525910"/>
            <a:ext cx="650046" cy="576000"/>
            <a:chOff x="145890" y="525910"/>
            <a:chExt cx="650046" cy="576000"/>
          </a:xfrm>
        </p:grpSpPr>
        <p:cxnSp>
          <p:nvCxnSpPr>
            <p:cNvPr id="50" name="connector">
              <a:extLst>
                <a:ext uri="{FF2B5EF4-FFF2-40B4-BE49-F238E27FC236}">
                  <a16:creationId xmlns:a16="http://schemas.microsoft.com/office/drawing/2014/main" id="{E49490AF-AC5C-4543-9686-3198346DA5E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1" name="chart">
              <a:extLst>
                <a:ext uri="{FF2B5EF4-FFF2-40B4-BE49-F238E27FC236}">
                  <a16:creationId xmlns:a16="http://schemas.microsoft.com/office/drawing/2014/main" id="{9BB32D09-FFB8-437D-9334-F1B0C1625639}"/>
                </a:ext>
              </a:extLst>
            </p:cNvPr>
            <p:cNvGraphicFramePr/>
            <p:nvPr/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DB77CA-66FD-44B9-B77A-EFF1C9D1D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36" y="547577"/>
              <a:ext cx="540000" cy="540000"/>
            </a:xfrm>
            <a:prstGeom prst="rect">
              <a:avLst/>
            </a:prstGeom>
          </p:spPr>
        </p:pic>
      </p:grpSp>
      <p:sp>
        <p:nvSpPr>
          <p:cNvPr id="31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ooter_comptitr">
            <a:extLst>
              <a:ext uri="{FF2B5EF4-FFF2-40B4-BE49-F238E27FC236}">
                <a16:creationId xmlns:a16="http://schemas.microsoft.com/office/drawing/2014/main" id="{5328C9AF-544F-428A-93FD-5C48F01868B1}"/>
              </a:ext>
            </a:extLst>
          </p:cNvPr>
          <p:cNvSpPr/>
          <p:nvPr/>
        </p:nvSpPr>
        <p:spPr>
          <a:xfrm>
            <a:off x="303888" y="6176815"/>
            <a:ext cx="9421862" cy="337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Competitors: McDonald’s, KFC, Subway, Burger King, Panera Bread, Chick-Fil-A, Arby’s, Denny’s, Panda Express, Chili’s</a:t>
            </a:r>
          </a:p>
        </p:txBody>
      </p:sp>
    </p:spTree>
    <p:extLst>
      <p:ext uri="{BB962C8B-B14F-4D97-AF65-F5344CB8AC3E}">
        <p14:creationId xmlns:p14="http://schemas.microsoft.com/office/powerpoint/2010/main" val="950400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85CA54-BE92-4502-B6E4-A3BBD3943DD2}"/>
              </a:ext>
            </a:extLst>
          </p:cNvPr>
          <p:cNvSpPr/>
          <p:nvPr/>
        </p:nvSpPr>
        <p:spPr>
          <a:xfrm>
            <a:off x="5919019" y="2663061"/>
            <a:ext cx="6272981" cy="896219"/>
          </a:xfrm>
          <a:prstGeom prst="rect">
            <a:avLst/>
          </a:prstGeom>
          <a:gradFill>
            <a:gsLst>
              <a:gs pos="1000">
                <a:schemeClr val="bg1">
                  <a:alpha val="0"/>
                </a:schemeClr>
              </a:gs>
              <a:gs pos="27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A587B-6D26-4323-A5C6-F1FBE6171E54}"/>
              </a:ext>
            </a:extLst>
          </p:cNvPr>
          <p:cNvSpPr txBox="1"/>
          <p:nvPr/>
        </p:nvSpPr>
        <p:spPr>
          <a:xfrm>
            <a:off x="5539672" y="1156584"/>
            <a:ext cx="7065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4400" b="1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FAIR SHARE </a:t>
            </a:r>
            <a:r>
              <a:rPr lang="en-IN" sz="4400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ANALYSIS</a:t>
            </a:r>
          </a:p>
        </p:txBody>
      </p:sp>
      <p:sp>
        <p:nvSpPr>
          <p:cNvPr id="11" name="SelectionSummary">
            <a:extLst>
              <a:ext uri="{FF2B5EF4-FFF2-40B4-BE49-F238E27FC236}">
                <a16:creationId xmlns:a16="http://schemas.microsoft.com/office/drawing/2014/main" id="{0FB91BE0-667A-45D6-973F-E12180583438}"/>
              </a:ext>
            </a:extLst>
          </p:cNvPr>
          <p:cNvSpPr txBox="1"/>
          <p:nvPr/>
        </p:nvSpPr>
        <p:spPr>
          <a:xfrm>
            <a:off x="7219528" y="2758048"/>
            <a:ext cx="486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perceptions do guests have of your brand?</a:t>
            </a:r>
          </a:p>
        </p:txBody>
      </p:sp>
      <p:sp>
        <p:nvSpPr>
          <p:cNvPr id="12" name="SelectionSummary">
            <a:extLst>
              <a:ext uri="{FF2B5EF4-FFF2-40B4-BE49-F238E27FC236}">
                <a16:creationId xmlns:a16="http://schemas.microsoft.com/office/drawing/2014/main" id="{90949D99-96E3-48EC-8ABE-87B97E78E1CE}"/>
              </a:ext>
            </a:extLst>
          </p:cNvPr>
          <p:cNvSpPr txBox="1"/>
          <p:nvPr/>
        </p:nvSpPr>
        <p:spPr>
          <a:xfrm>
            <a:off x="6966481" y="4386188"/>
            <a:ext cx="47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perceptions are most associated with increased dining frequency for your channel?</a:t>
            </a:r>
          </a:p>
        </p:txBody>
      </p:sp>
      <p:sp>
        <p:nvSpPr>
          <p:cNvPr id="13" name="SelectionSummary">
            <a:extLst>
              <a:ext uri="{FF2B5EF4-FFF2-40B4-BE49-F238E27FC236}">
                <a16:creationId xmlns:a16="http://schemas.microsoft.com/office/drawing/2014/main" id="{B514D75A-7370-49EC-B1FF-2C717CFC58C2}"/>
              </a:ext>
            </a:extLst>
          </p:cNvPr>
          <p:cNvSpPr txBox="1"/>
          <p:nvPr/>
        </p:nvSpPr>
        <p:spPr>
          <a:xfrm>
            <a:off x="7219528" y="3722300"/>
            <a:ext cx="473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are the perceptual strengths and weaknesses of your establishment?</a:t>
            </a:r>
          </a:p>
        </p:txBody>
      </p:sp>
      <p:sp>
        <p:nvSpPr>
          <p:cNvPr id="14" name="SelectionSummary">
            <a:extLst>
              <a:ext uri="{FF2B5EF4-FFF2-40B4-BE49-F238E27FC236}">
                <a16:creationId xmlns:a16="http://schemas.microsoft.com/office/drawing/2014/main" id="{808FBBA1-97CE-4177-9325-EFC22CDA5595}"/>
              </a:ext>
            </a:extLst>
          </p:cNvPr>
          <p:cNvSpPr txBox="1"/>
          <p:nvPr/>
        </p:nvSpPr>
        <p:spPr>
          <a:xfrm>
            <a:off x="6524268" y="5122515"/>
            <a:ext cx="47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perceptions hold the greatest opportunity for your establishment?</a:t>
            </a:r>
          </a:p>
        </p:txBody>
      </p:sp>
      <p:sp>
        <p:nvSpPr>
          <p:cNvPr id="15" name="SelectionSummary">
            <a:extLst>
              <a:ext uri="{FF2B5EF4-FFF2-40B4-BE49-F238E27FC236}">
                <a16:creationId xmlns:a16="http://schemas.microsoft.com/office/drawing/2014/main" id="{74193CEB-B99D-4E36-BD62-F454E2485623}"/>
              </a:ext>
            </a:extLst>
          </p:cNvPr>
          <p:cNvSpPr txBox="1"/>
          <p:nvPr/>
        </p:nvSpPr>
        <p:spPr>
          <a:xfrm>
            <a:off x="5925480" y="5786068"/>
            <a:ext cx="47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Which competitor has the highest score for each image perception?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93D768-2FB4-4488-9DE4-F479D0432C3B}"/>
              </a:ext>
            </a:extLst>
          </p:cNvPr>
          <p:cNvGrpSpPr/>
          <p:nvPr/>
        </p:nvGrpSpPr>
        <p:grpSpPr>
          <a:xfrm>
            <a:off x="7026822" y="3550855"/>
            <a:ext cx="5004000" cy="108000"/>
            <a:chOff x="198349" y="2833808"/>
            <a:chExt cx="3888000" cy="180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A71A4C-5B6D-4706-B1B4-DDBD5F0A52B2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06349" y="1033808"/>
              <a:ext cx="180000" cy="37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029E374-BCD4-4A8C-96F4-1DF2C45DC20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349" y="979808"/>
              <a:ext cx="180000" cy="388800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947F01D-D76A-4663-899E-678D92D170F8}"/>
              </a:ext>
            </a:extLst>
          </p:cNvPr>
          <p:cNvSpPr>
            <a:spLocks noChangeAspect="1"/>
          </p:cNvSpPr>
          <p:nvPr/>
        </p:nvSpPr>
        <p:spPr>
          <a:xfrm>
            <a:off x="6524268" y="4441761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AE6D11-B6AE-4E33-BDAC-378D3DACB40D}"/>
              </a:ext>
            </a:extLst>
          </p:cNvPr>
          <p:cNvSpPr>
            <a:spLocks noChangeAspect="1"/>
          </p:cNvSpPr>
          <p:nvPr/>
        </p:nvSpPr>
        <p:spPr>
          <a:xfrm>
            <a:off x="6146214" y="5169668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FFD5CD-2D8B-49FB-BED5-AC0D19A1C4C0}"/>
              </a:ext>
            </a:extLst>
          </p:cNvPr>
          <p:cNvSpPr>
            <a:spLocks noChangeAspect="1"/>
          </p:cNvSpPr>
          <p:nvPr/>
        </p:nvSpPr>
        <p:spPr>
          <a:xfrm>
            <a:off x="6775937" y="3779836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801DEA-83C6-48E9-84DA-C51DC564250F}"/>
              </a:ext>
            </a:extLst>
          </p:cNvPr>
          <p:cNvSpPr>
            <a:spLocks noChangeAspect="1"/>
          </p:cNvSpPr>
          <p:nvPr/>
        </p:nvSpPr>
        <p:spPr>
          <a:xfrm>
            <a:off x="5626508" y="5858980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4C7A26-611E-49CD-95D2-437711870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49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EADB0-54B1-4B6B-B468-05D44DFA7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5" r="1"/>
          <a:stretch/>
        </p:blipFill>
        <p:spPr>
          <a:xfrm>
            <a:off x="0" y="0"/>
            <a:ext cx="3889611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FDBE4-E3EA-421F-9429-4EAF44943120}"/>
              </a:ext>
            </a:extLst>
          </p:cNvPr>
          <p:cNvGrpSpPr>
            <a:grpSpLocks noChangeAspect="1"/>
          </p:cNvGrpSpPr>
          <p:nvPr/>
        </p:nvGrpSpPr>
        <p:grpSpPr>
          <a:xfrm>
            <a:off x="3177537" y="2456817"/>
            <a:ext cx="1792029" cy="1823195"/>
            <a:chOff x="3217293" y="1610878"/>
            <a:chExt cx="2305540" cy="234563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F6442F9-E361-4A91-8AB8-61804D115E9F}"/>
                </a:ext>
              </a:extLst>
            </p:cNvPr>
            <p:cNvSpPr/>
            <p:nvPr/>
          </p:nvSpPr>
          <p:spPr>
            <a:xfrm>
              <a:off x="3217293" y="1610878"/>
              <a:ext cx="2305540" cy="23456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0A27B871-4C4E-4D00-9717-FDA97008C13E}"/>
                </a:ext>
              </a:extLst>
            </p:cNvPr>
            <p:cNvSpPr/>
            <p:nvPr/>
          </p:nvSpPr>
          <p:spPr>
            <a:xfrm>
              <a:off x="3349162" y="1762795"/>
              <a:ext cx="2041802" cy="2041802"/>
            </a:xfrm>
            <a:prstGeom prst="pie">
              <a:avLst>
                <a:gd name="adj1" fmla="val 5334534"/>
                <a:gd name="adj2" fmla="val 16117793"/>
              </a:avLst>
            </a:prstGeom>
            <a:solidFill>
              <a:srgbClr val="FB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E2E5FB-8DCE-4841-AAF7-9850317B5B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755" y="1762795"/>
              <a:ext cx="2006900" cy="20418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6A95C89-084B-4C70-BD8D-760DB7BF22D9}"/>
              </a:ext>
            </a:extLst>
          </p:cNvPr>
          <p:cNvSpPr/>
          <p:nvPr/>
        </p:nvSpPr>
        <p:spPr>
          <a:xfrm>
            <a:off x="4055164" y="1011358"/>
            <a:ext cx="79306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This assessment helps us uncover unique positioning and messaging opportunities.  It requires us to analyze brand imagery results through two lenses to understand…</a:t>
            </a:r>
          </a:p>
        </p:txBody>
      </p:sp>
      <p:sp>
        <p:nvSpPr>
          <p:cNvPr id="12" name="slide_header_text">
            <a:extLst>
              <a:ext uri="{FF2B5EF4-FFF2-40B4-BE49-F238E27FC236}">
                <a16:creationId xmlns:a16="http://schemas.microsoft.com/office/drawing/2014/main" id="{BB3F3F52-9286-4410-B1DF-E59AE1BA76F7}"/>
              </a:ext>
            </a:extLst>
          </p:cNvPr>
          <p:cNvSpPr/>
          <p:nvPr/>
        </p:nvSpPr>
        <p:spPr>
          <a:xfrm>
            <a:off x="3588026" y="89501"/>
            <a:ext cx="8151616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sz="2400" b="1" cap="all" dirty="0"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Brand Positioning Opportunity Assessment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F30C0-E190-4C53-BC41-93BBAC0CF3ED}"/>
              </a:ext>
            </a:extLst>
          </p:cNvPr>
          <p:cNvSpPr txBox="1"/>
          <p:nvPr/>
        </p:nvSpPr>
        <p:spPr>
          <a:xfrm>
            <a:off x="3813130" y="2803495"/>
            <a:ext cx="7608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cap="all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</a:rPr>
              <a:t>What are Our </a:t>
            </a:r>
            <a:r>
              <a:rPr lang="en-US" sz="3200" b="1" cap="all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</a:rPr>
              <a:t>Current Strengths &amp; Weaknesses</a:t>
            </a:r>
            <a:r>
              <a:rPr lang="en-US" sz="3200" cap="all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19AAAC-8831-45E7-B12C-29571697574F}"/>
              </a:ext>
            </a:extLst>
          </p:cNvPr>
          <p:cNvGrpSpPr>
            <a:grpSpLocks noChangeAspect="1"/>
          </p:cNvGrpSpPr>
          <p:nvPr/>
        </p:nvGrpSpPr>
        <p:grpSpPr>
          <a:xfrm>
            <a:off x="2352589" y="4688000"/>
            <a:ext cx="1792029" cy="1823195"/>
            <a:chOff x="3217293" y="1610878"/>
            <a:chExt cx="2305540" cy="234563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D26129-A724-4255-8D44-46509562BB4D}"/>
                </a:ext>
              </a:extLst>
            </p:cNvPr>
            <p:cNvSpPr/>
            <p:nvPr/>
          </p:nvSpPr>
          <p:spPr>
            <a:xfrm>
              <a:off x="3217293" y="1610878"/>
              <a:ext cx="2305540" cy="23456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6" name="Partial Circle 15">
              <a:extLst>
                <a:ext uri="{FF2B5EF4-FFF2-40B4-BE49-F238E27FC236}">
                  <a16:creationId xmlns:a16="http://schemas.microsoft.com/office/drawing/2014/main" id="{B8B5E299-3CD5-4A47-A9E0-10C0B04CC059}"/>
                </a:ext>
              </a:extLst>
            </p:cNvPr>
            <p:cNvSpPr/>
            <p:nvPr/>
          </p:nvSpPr>
          <p:spPr>
            <a:xfrm>
              <a:off x="3349162" y="1762795"/>
              <a:ext cx="2041802" cy="2041802"/>
            </a:xfrm>
            <a:prstGeom prst="pie">
              <a:avLst>
                <a:gd name="adj1" fmla="val 5334534"/>
                <a:gd name="adj2" fmla="val 16117793"/>
              </a:avLst>
            </a:prstGeom>
            <a:solidFill>
              <a:srgbClr val="FB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D2AF4DD-1A5F-4B9E-9603-92452AF81C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755" y="1762795"/>
              <a:ext cx="2006900" cy="20418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917ED1-1DDE-4279-84C6-7F7E3DEAB05B}"/>
              </a:ext>
            </a:extLst>
          </p:cNvPr>
          <p:cNvSpPr txBox="1"/>
          <p:nvPr/>
        </p:nvSpPr>
        <p:spPr>
          <a:xfrm>
            <a:off x="2988182" y="5034678"/>
            <a:ext cx="7608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cap="all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</a:rPr>
              <a:t>What Is </a:t>
            </a:r>
            <a:r>
              <a:rPr lang="en-US" sz="3200" b="1" cap="all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</a:rPr>
              <a:t>Most Important To Drive Frequency</a:t>
            </a:r>
            <a:r>
              <a:rPr lang="en-US" sz="3200" cap="all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8292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12">
            <a:extLst>
              <a:ext uri="{FF2B5EF4-FFF2-40B4-BE49-F238E27FC236}">
                <a16:creationId xmlns:a16="http://schemas.microsoft.com/office/drawing/2014/main" id="{D4CFDBAF-FBCC-401D-9BBF-8052B80C14DC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ound Same Side Corner Rectangle 31">
            <a:extLst>
              <a:ext uri="{FF2B5EF4-FFF2-40B4-BE49-F238E27FC236}">
                <a16:creationId xmlns:a16="http://schemas.microsoft.com/office/drawing/2014/main" id="{F7032C70-3B71-4B69-8623-D3E91D2BE480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header_connector">
            <a:extLst>
              <a:ext uri="{FF2B5EF4-FFF2-40B4-BE49-F238E27FC236}">
                <a16:creationId xmlns:a16="http://schemas.microsoft.com/office/drawing/2014/main" id="{5F8306E9-A7A7-4DDE-8DAC-A48CD514A589}"/>
              </a:ext>
            </a:extLst>
          </p:cNvPr>
          <p:cNvCxnSpPr/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5B9BD6"/>
                </a:gs>
                <a:gs pos="100000">
                  <a:srgbClr val="5B9BD6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729AFA2-57FC-4E93-988B-F40D0DA60E04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//Comments</a:t>
            </a:r>
          </a:p>
        </p:txBody>
      </p:sp>
      <p:pic>
        <p:nvPicPr>
          <p:cNvPr id="30" name="Picture 29" descr="A picture containing object&#10;&#10;Description automatically generated">
            <a:extLst>
              <a:ext uri="{FF2B5EF4-FFF2-40B4-BE49-F238E27FC236}">
                <a16:creationId xmlns:a16="http://schemas.microsoft.com/office/drawing/2014/main" id="{F64F47A2-65CF-42DB-A997-67B1071D2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9E3AC575-6A38-4164-AC82-E94BEFB7524D}"/>
              </a:ext>
            </a:extLst>
          </p:cNvPr>
          <p:cNvGraphicFramePr>
            <a:graphicFrameLocks noGrp="1"/>
          </p:cNvGraphicFramePr>
          <p:nvPr/>
        </p:nvGraphicFramePr>
        <p:xfrm>
          <a:off x="1525830" y="2682528"/>
          <a:ext cx="9140340" cy="3849410"/>
        </p:xfrm>
        <a:graphic>
          <a:graphicData uri="http://schemas.openxmlformats.org/drawingml/2006/table">
            <a:tbl>
              <a:tblPr/>
              <a:tblGrid>
                <a:gridCol w="2424988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839419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839419">
                  <a:extLst>
                    <a:ext uri="{9D8B030D-6E8A-4147-A177-3AD203B41FA5}">
                      <a16:colId xmlns:a16="http://schemas.microsoft.com/office/drawing/2014/main" val="1311934905"/>
                    </a:ext>
                  </a:extLst>
                </a:gridCol>
                <a:gridCol w="839419">
                  <a:extLst>
                    <a:ext uri="{9D8B030D-6E8A-4147-A177-3AD203B41FA5}">
                      <a16:colId xmlns:a16="http://schemas.microsoft.com/office/drawing/2014/main" val="2075303490"/>
                    </a:ext>
                  </a:extLst>
                </a:gridCol>
                <a:gridCol w="8394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4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4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4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394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807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Establishment Imagery</a:t>
                      </a:r>
                    </a:p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(% of Trade Area</a:t>
                      </a:r>
                      <a:r>
                        <a:rPr lang="en-GB" sz="900" b="1" i="0" u="none" strike="noStrike" baseline="0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GB" sz="900" b="1" i="0" u="none" strike="noStrike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McDonald's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In-N-Out Burger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Wendy's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Whataburger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Burger King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Sonic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Taco Bell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Arby's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Fun, upbeat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16.4%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976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Great tasting food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28.8%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51.0%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41.7%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26.4%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28.2%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28.6%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31.9%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Beverages that I like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Unique food items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2018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Healthy options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16.1%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Kid-friendly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26.5%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30.3%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640993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Always gets my order right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40.0%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17.8%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268661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Friendly service staff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23.3%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40.5%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Place I can get something quick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63.8%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39.7%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38.2%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Inexpensive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56.6%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34.2%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22.6%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41.2%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Always something new on the menu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Options that satisfy many dietary needs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rewards/loyalty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Convenient way to pre-order food/ bev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Variety of items to satisfy different tastes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21.5%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16.6%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place to go with friends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34.8%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18.9%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26.2%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16.7%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97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Clean and safe food/ bev prep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29.7%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42.9%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29.9%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24.1%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23.1%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27.0%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933826" y="2682528"/>
            <a:ext cx="866774" cy="3849410"/>
          </a:xfrm>
          <a:prstGeom prst="roundRect">
            <a:avLst>
              <a:gd name="adj" fmla="val 3480"/>
            </a:avLst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3" name="Rounded Rectangle 22"/>
          <p:cNvSpPr/>
          <p:nvPr/>
        </p:nvSpPr>
        <p:spPr>
          <a:xfrm>
            <a:off x="1414341" y="4758579"/>
            <a:ext cx="9326880" cy="224118"/>
          </a:xfrm>
          <a:prstGeom prst="roundRect">
            <a:avLst>
              <a:gd name="adj" fmla="val 3480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76C82E-FDD7-4266-A9F6-3F375D4B3D5C}"/>
              </a:ext>
            </a:extLst>
          </p:cNvPr>
          <p:cNvGrpSpPr/>
          <p:nvPr/>
        </p:nvGrpSpPr>
        <p:grpSpPr>
          <a:xfrm>
            <a:off x="6379338" y="1170001"/>
            <a:ext cx="5407807" cy="1317718"/>
            <a:chOff x="6379338" y="1170001"/>
            <a:chExt cx="5407807" cy="131771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644CDB-7A1B-4A1F-99BF-B15EA21EBC1E}"/>
                </a:ext>
              </a:extLst>
            </p:cNvPr>
            <p:cNvSpPr/>
            <p:nvPr/>
          </p:nvSpPr>
          <p:spPr>
            <a:xfrm>
              <a:off x="6888373" y="1182023"/>
              <a:ext cx="4469433" cy="80171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rgbClr val="C00000">
                    <a:alpha val="4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cap="all" dirty="0">
                <a:latin typeface="Franklin Gothic Book" panose="020B05030201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1AC9151-D73E-4393-B465-FD60ADE491AB}"/>
                </a:ext>
              </a:extLst>
            </p:cNvPr>
            <p:cNvSpPr/>
            <p:nvPr/>
          </p:nvSpPr>
          <p:spPr>
            <a:xfrm>
              <a:off x="6888373" y="1170001"/>
              <a:ext cx="4898772" cy="825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all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Some measures are picked at a higher rate across all brands than others.</a:t>
              </a:r>
            </a:p>
          </p:txBody>
        </p:sp>
        <p:sp>
          <p:nvSpPr>
            <p:cNvPr id="21" name="Text Placeholder 8"/>
            <p:cNvSpPr txBox="1">
              <a:spLocks/>
            </p:cNvSpPr>
            <p:nvPr/>
          </p:nvSpPr>
          <p:spPr>
            <a:xfrm>
              <a:off x="6512688" y="2111567"/>
              <a:ext cx="5020458" cy="376152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306220" rtl="0" eaLnBrk="1" latinLnBrk="0" hangingPunct="1">
                <a:spcBef>
                  <a:spcPct val="20000"/>
                </a:spcBef>
                <a:buClr>
                  <a:srgbClr val="E51E2B"/>
                </a:buClr>
                <a:buFont typeface="Arial" panose="020B0604020202020204" pitchFamily="34" charset="0"/>
                <a:buNone/>
                <a:defRPr sz="3200" b="1" i="1" kern="1200">
                  <a:solidFill>
                    <a:srgbClr val="455560"/>
                  </a:solidFill>
                  <a:latin typeface="+mn-lt"/>
                  <a:ea typeface="+mn-ea"/>
                  <a:cs typeface="+mn-cs"/>
                </a:defRPr>
              </a:lvl1pPr>
              <a:lvl2pPr marL="914400" indent="-261938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-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3277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8588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3899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i="0" dirty="0">
                  <a:solidFill>
                    <a:schemeClr val="tx1">
                      <a:lumMod val="50000"/>
                    </a:schemeClr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‘Place I Can Get Something Quick’ receives a greater share of mentions on average across most brands.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625447-88A7-4090-BEAE-870C7AABB45C}"/>
                </a:ext>
              </a:extLst>
            </p:cNvPr>
            <p:cNvSpPr/>
            <p:nvPr/>
          </p:nvSpPr>
          <p:spPr>
            <a:xfrm>
              <a:off x="6379338" y="1420736"/>
              <a:ext cx="386272" cy="324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6000" b="1" dirty="0">
                  <a:solidFill>
                    <a:srgbClr val="C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E16CE13-8285-48CF-AC56-C8F332EE7091}"/>
                </a:ext>
              </a:extLst>
            </p:cNvPr>
            <p:cNvCxnSpPr/>
            <p:nvPr/>
          </p:nvCxnSpPr>
          <p:spPr>
            <a:xfrm>
              <a:off x="6888373" y="1404590"/>
              <a:ext cx="0" cy="35658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3C88BC-3960-4900-8071-2FC9D82BE774}"/>
              </a:ext>
            </a:extLst>
          </p:cNvPr>
          <p:cNvGrpSpPr/>
          <p:nvPr/>
        </p:nvGrpSpPr>
        <p:grpSpPr>
          <a:xfrm>
            <a:off x="525505" y="1170001"/>
            <a:ext cx="5480848" cy="1317718"/>
            <a:chOff x="525505" y="1170001"/>
            <a:chExt cx="5480848" cy="13177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3D3847-6033-40FB-B2B2-352832A2A4AB}"/>
                </a:ext>
              </a:extLst>
            </p:cNvPr>
            <p:cNvSpPr/>
            <p:nvPr/>
          </p:nvSpPr>
          <p:spPr>
            <a:xfrm>
              <a:off x="1034540" y="1182023"/>
              <a:ext cx="4518531" cy="80171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FC000">
                    <a:alpha val="2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34540" y="1170001"/>
              <a:ext cx="4746707" cy="825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all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Large brands are more likely to have higher scores due to their size.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25505" y="1420736"/>
              <a:ext cx="386272" cy="324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6000" b="1" dirty="0">
                  <a:solidFill>
                    <a:srgbClr val="FFC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" name="Text Placeholder 8"/>
            <p:cNvSpPr txBox="1">
              <a:spLocks/>
            </p:cNvSpPr>
            <p:nvPr/>
          </p:nvSpPr>
          <p:spPr>
            <a:xfrm>
              <a:off x="658854" y="2111567"/>
              <a:ext cx="5347499" cy="376152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306220" rtl="0" eaLnBrk="1" latinLnBrk="0" hangingPunct="1">
                <a:spcBef>
                  <a:spcPct val="20000"/>
                </a:spcBef>
                <a:buClr>
                  <a:srgbClr val="E51E2B"/>
                </a:buClr>
                <a:buFont typeface="Arial" panose="020B0604020202020204" pitchFamily="34" charset="0"/>
                <a:buNone/>
                <a:defRPr sz="3200" b="1" i="1" kern="1200">
                  <a:solidFill>
                    <a:srgbClr val="455560"/>
                  </a:solidFill>
                  <a:latin typeface="+mn-lt"/>
                  <a:ea typeface="+mn-ea"/>
                  <a:cs typeface="+mn-cs"/>
                </a:defRPr>
              </a:lvl1pPr>
              <a:lvl2pPr marL="914400" indent="-261938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-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3277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8588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3899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i="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McDonald’s  receives much higher mentions on most attributes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98698D-64A8-4BF5-A33A-1F0C0B9CF0EB}"/>
                </a:ext>
              </a:extLst>
            </p:cNvPr>
            <p:cNvCxnSpPr/>
            <p:nvPr/>
          </p:nvCxnSpPr>
          <p:spPr>
            <a:xfrm>
              <a:off x="1034540" y="1404590"/>
              <a:ext cx="0" cy="35658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8B6F68-F68A-4281-8378-770FEED41D31}"/>
                </a:ext>
              </a:extLst>
            </p:cNvPr>
            <p:cNvGrpSpPr/>
            <p:nvPr/>
          </p:nvGrpSpPr>
          <p:grpSpPr>
            <a:xfrm>
              <a:off x="5791834" y="1182015"/>
              <a:ext cx="143295" cy="914400"/>
              <a:chOff x="5884434" y="1246777"/>
              <a:chExt cx="143295" cy="1501146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4470A78-3D3C-4E6F-A2D1-B574FD3BD929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434" y="1246777"/>
                <a:ext cx="143295" cy="150114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16C18060-99F7-4960-8552-698B44233DB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434" y="1246777"/>
                <a:ext cx="143295" cy="1501146"/>
              </a:xfrm>
              <a:prstGeom prst="rect">
                <a:avLst/>
              </a:prstGeom>
            </p:spPr>
          </p:pic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973A27-1A41-457B-846A-7282B43ED32C}"/>
              </a:ext>
            </a:extLst>
          </p:cNvPr>
          <p:cNvCxnSpPr>
            <a:cxnSpLocks/>
          </p:cNvCxnSpPr>
          <p:nvPr/>
        </p:nvCxnSpPr>
        <p:spPr>
          <a:xfrm>
            <a:off x="1510185" y="3164610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_header_text">
            <a:extLst>
              <a:ext uri="{FF2B5EF4-FFF2-40B4-BE49-F238E27FC236}">
                <a16:creationId xmlns:a16="http://schemas.microsoft.com/office/drawing/2014/main" id="{37427654-7C0E-4E4D-9263-D2D45A241543}"/>
              </a:ext>
            </a:extLst>
          </p:cNvPr>
          <p:cNvSpPr/>
          <p:nvPr/>
        </p:nvSpPr>
        <p:spPr>
          <a:xfrm>
            <a:off x="123371" y="89501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cap="all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“fair share” analysis reveals the strength of relationships between measures</a:t>
            </a:r>
          </a:p>
        </p:txBody>
      </p:sp>
      <p:grpSp>
        <p:nvGrpSpPr>
          <p:cNvPr id="36" name="header_colouredImage">
            <a:extLst>
              <a:ext uri="{FF2B5EF4-FFF2-40B4-BE49-F238E27FC236}">
                <a16:creationId xmlns:a16="http://schemas.microsoft.com/office/drawing/2014/main" id="{45790C99-1FE7-45FA-99DA-5154E210D314}"/>
              </a:ext>
            </a:extLst>
          </p:cNvPr>
          <p:cNvGrpSpPr/>
          <p:nvPr/>
        </p:nvGrpSpPr>
        <p:grpSpPr>
          <a:xfrm>
            <a:off x="145890" y="525910"/>
            <a:ext cx="673661" cy="576000"/>
            <a:chOff x="145890" y="525910"/>
            <a:chExt cx="673661" cy="576000"/>
          </a:xfrm>
        </p:grpSpPr>
        <p:cxnSp>
          <p:nvCxnSpPr>
            <p:cNvPr id="39" name="connector">
              <a:extLst>
                <a:ext uri="{FF2B5EF4-FFF2-40B4-BE49-F238E27FC236}">
                  <a16:creationId xmlns:a16="http://schemas.microsoft.com/office/drawing/2014/main" id="{838B22B6-0028-46DB-972C-4C4637B1EE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" name="chart">
              <a:extLst>
                <a:ext uri="{FF2B5EF4-FFF2-40B4-BE49-F238E27FC236}">
                  <a16:creationId xmlns:a16="http://schemas.microsoft.com/office/drawing/2014/main" id="{F1AC11BE-CA09-45FE-8FB4-E709574C1E09}"/>
                </a:ext>
              </a:extLst>
            </p:cNvPr>
            <p:cNvGraphicFramePr/>
            <p:nvPr/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41" name="Graphic 23">
              <a:extLst>
                <a:ext uri="{FF2B5EF4-FFF2-40B4-BE49-F238E27FC236}">
                  <a16:creationId xmlns:a16="http://schemas.microsoft.com/office/drawing/2014/main" id="{F86EEE56-C3E1-4D4B-92F2-D8747017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51" y="553781"/>
              <a:ext cx="540000" cy="53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16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921459-363A-4466-BE9C-6A589AAE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1" b="935"/>
          <a:stretch/>
        </p:blipFill>
        <p:spPr>
          <a:xfrm>
            <a:off x="274487" y="398155"/>
            <a:ext cx="11625096" cy="6060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F06F6-71E9-4F34-BD00-A90BCA31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717" y="2617885"/>
            <a:ext cx="555188" cy="28196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2C785C-D35E-4713-8436-873BD420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54" y="2617885"/>
            <a:ext cx="555188" cy="2819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1E2F55-5947-44E6-BF58-4CA2BC76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879" y="3393382"/>
            <a:ext cx="402492" cy="20441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237B38-C3C2-4E32-AD96-3E4E69CDD9D8}"/>
              </a:ext>
            </a:extLst>
          </p:cNvPr>
          <p:cNvSpPr/>
          <p:nvPr/>
        </p:nvSpPr>
        <p:spPr>
          <a:xfrm>
            <a:off x="274487" y="1224663"/>
            <a:ext cx="11625096" cy="85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One straw is significantly smaller than the others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4F70E9-3C00-40C1-9AE2-C4D2E7A83C1E}"/>
              </a:ext>
            </a:extLst>
          </p:cNvPr>
          <p:cNvGrpSpPr/>
          <p:nvPr/>
        </p:nvGrpSpPr>
        <p:grpSpPr>
          <a:xfrm>
            <a:off x="274487" y="1223947"/>
            <a:ext cx="11625096" cy="4452721"/>
            <a:chOff x="274487" y="1223947"/>
            <a:chExt cx="11625096" cy="44527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372B22B-5E35-4961-B8AD-75C743ACC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8486" y="3384175"/>
              <a:ext cx="1397329" cy="2292493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EA4665D-03D9-4C60-8BB6-E7103526073C}"/>
                </a:ext>
              </a:extLst>
            </p:cNvPr>
            <p:cNvSpPr/>
            <p:nvPr/>
          </p:nvSpPr>
          <p:spPr>
            <a:xfrm>
              <a:off x="274487" y="1223947"/>
              <a:ext cx="11625096" cy="85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2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69CB81-CBC9-400B-9E97-D2C102EFA5A6}"/>
                </a:ext>
              </a:extLst>
            </p:cNvPr>
            <p:cNvSpPr/>
            <p:nvPr/>
          </p:nvSpPr>
          <p:spPr>
            <a:xfrm>
              <a:off x="644894" y="1227612"/>
              <a:ext cx="3534896" cy="8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cap="all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STRAW FITS PERFECTLY </a:t>
              </a:r>
              <a:br>
                <a:rPr lang="en-US" b="1" cap="all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</a:br>
              <a:r>
                <a:rPr lang="en-US" cap="all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with the size of the cup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51F7DD-ED1B-4E10-AD0F-E639D54C33FF}"/>
              </a:ext>
            </a:extLst>
          </p:cNvPr>
          <p:cNvGrpSpPr/>
          <p:nvPr/>
        </p:nvGrpSpPr>
        <p:grpSpPr>
          <a:xfrm>
            <a:off x="4319617" y="1227612"/>
            <a:ext cx="3534896" cy="5184881"/>
            <a:chOff x="4319617" y="1227612"/>
            <a:chExt cx="3534896" cy="5184881"/>
          </a:xfrm>
        </p:grpSpPr>
        <p:pic>
          <p:nvPicPr>
            <p:cNvPr id="32" name="Picture 3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DB7C38B-05F6-452F-93DE-0DFFDA73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7739" y="2858773"/>
              <a:ext cx="2185002" cy="355372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D898AC8-68A3-43B2-AFE1-52D8FAEEC8AD}"/>
                </a:ext>
              </a:extLst>
            </p:cNvPr>
            <p:cNvSpPr/>
            <p:nvPr/>
          </p:nvSpPr>
          <p:spPr>
            <a:xfrm>
              <a:off x="4319617" y="1227612"/>
              <a:ext cx="3534896" cy="8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cap="all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STRAW IS MUCH SMALLER </a:t>
              </a:r>
              <a:br>
                <a:rPr lang="en-US" b="1" cap="all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</a:br>
              <a:r>
                <a:rPr lang="en-US" cap="all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given the size of the cup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E9B845-BE71-4B00-B54C-9DC4AD21E09F}"/>
              </a:ext>
            </a:extLst>
          </p:cNvPr>
          <p:cNvCxnSpPr/>
          <p:nvPr/>
        </p:nvCxnSpPr>
        <p:spPr>
          <a:xfrm>
            <a:off x="4089400" y="1377114"/>
            <a:ext cx="0" cy="5171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9BD0204-160F-448A-A18B-E769A10B7E3D}"/>
              </a:ext>
            </a:extLst>
          </p:cNvPr>
          <p:cNvGrpSpPr/>
          <p:nvPr/>
        </p:nvGrpSpPr>
        <p:grpSpPr>
          <a:xfrm>
            <a:off x="8108677" y="1227612"/>
            <a:ext cx="3534896" cy="4449056"/>
            <a:chOff x="8108677" y="1227612"/>
            <a:chExt cx="3534896" cy="444905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83B6CC3-1473-4D82-8BC1-B98D9C7D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6424" y="4726754"/>
              <a:ext cx="570730" cy="94991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BCFB86-366B-4B95-8959-B11AF878EE93}"/>
                </a:ext>
              </a:extLst>
            </p:cNvPr>
            <p:cNvSpPr/>
            <p:nvPr/>
          </p:nvSpPr>
          <p:spPr>
            <a:xfrm>
              <a:off x="8108677" y="1227612"/>
              <a:ext cx="3534896" cy="857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cap="all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STRAW IS MUCH LARGER </a:t>
              </a:r>
              <a:br>
                <a:rPr lang="en-US" b="1" cap="all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</a:br>
              <a:r>
                <a:rPr lang="en-US" cap="all" dirty="0">
                  <a:solidFill>
                    <a:schemeClr val="tx1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given the size of the cup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2F196DC-5388-48A7-812B-B354F9DEEC61}"/>
              </a:ext>
            </a:extLst>
          </p:cNvPr>
          <p:cNvCxnSpPr/>
          <p:nvPr/>
        </p:nvCxnSpPr>
        <p:spPr>
          <a:xfrm>
            <a:off x="8128000" y="1377114"/>
            <a:ext cx="0" cy="5171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5A32C92-27B9-46AF-B118-E0B2F4D6FCDA}"/>
              </a:ext>
            </a:extLst>
          </p:cNvPr>
          <p:cNvSpPr/>
          <p:nvPr/>
        </p:nvSpPr>
        <p:spPr>
          <a:xfrm>
            <a:off x="292417" y="1234605"/>
            <a:ext cx="11625096" cy="85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cap="all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Our interpretation of the size of the straw is totally different </a:t>
            </a:r>
            <a:br>
              <a:rPr lang="en-US" sz="2400" b="1" cap="all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</a:br>
            <a:r>
              <a:rPr lang="en-US" sz="2400" b="1" cap="all" dirty="0">
                <a:solidFill>
                  <a:schemeClr val="tx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when it is paired with the size of the cup. </a:t>
            </a:r>
          </a:p>
        </p:txBody>
      </p:sp>
      <p:sp>
        <p:nvSpPr>
          <p:cNvPr id="25" name="slide_header_text">
            <a:extLst>
              <a:ext uri="{FF2B5EF4-FFF2-40B4-BE49-F238E27FC236}">
                <a16:creationId xmlns:a16="http://schemas.microsoft.com/office/drawing/2014/main" id="{879CE845-028D-4BA1-A9F0-A84EF5BCB27B}"/>
              </a:ext>
            </a:extLst>
          </p:cNvPr>
          <p:cNvSpPr/>
          <p:nvPr/>
        </p:nvSpPr>
        <p:spPr>
          <a:xfrm>
            <a:off x="123371" y="89501"/>
            <a:ext cx="11627888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cap="all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Our interpretation of results change when placed in context.</a:t>
            </a:r>
          </a:p>
        </p:txBody>
      </p:sp>
    </p:spTree>
    <p:extLst>
      <p:ext uri="{BB962C8B-B14F-4D97-AF65-F5344CB8AC3E}">
        <p14:creationId xmlns:p14="http://schemas.microsoft.com/office/powerpoint/2010/main" val="326196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2">
            <a:extLst>
              <a:ext uri="{FF2B5EF4-FFF2-40B4-BE49-F238E27FC236}">
                <a16:creationId xmlns:a16="http://schemas.microsoft.com/office/drawing/2014/main" id="{867314EB-4417-420A-8A73-9DCA861AED45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6A91559-558E-4EF8-8434-1A1EC7853C91}"/>
              </a:ext>
            </a:extLst>
          </p:cNvPr>
          <p:cNvSpPr/>
          <p:nvPr/>
        </p:nvSpPr>
        <p:spPr>
          <a:xfrm>
            <a:off x="123371" y="89501"/>
            <a:ext cx="11616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PERCEPTIONS DO GUESTS HAVE OF YOUR BRAND?</a:t>
            </a:r>
          </a:p>
        </p:txBody>
      </p:sp>
      <p:graphicFrame>
        <p:nvGraphicFramePr>
          <p:cNvPr id="64" name="tbl">
            <a:extLst>
              <a:ext uri="{FF2B5EF4-FFF2-40B4-BE49-F238E27FC236}">
                <a16:creationId xmlns:a16="http://schemas.microsoft.com/office/drawing/2014/main" id="{5F2420DA-DF4E-4E04-992A-8C7FB000F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216021"/>
              </p:ext>
            </p:extLst>
          </p:nvPr>
        </p:nvGraphicFramePr>
        <p:xfrm>
          <a:off x="196468" y="1215341"/>
          <a:ext cx="11806280" cy="5025998"/>
        </p:xfrm>
        <a:graphic>
          <a:graphicData uri="http://schemas.openxmlformats.org/drawingml/2006/table">
            <a:tbl>
              <a:tblPr/>
              <a:tblGrid>
                <a:gridCol w="3832544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1768633451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3574735300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116231339"/>
                    </a:ext>
                  </a:extLst>
                </a:gridCol>
              </a:tblGrid>
              <a:tr h="56604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Establishment Imageries</a:t>
                      </a:r>
                    </a:p>
                  </a:txBody>
                  <a:tcPr marL="8281" marR="8281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Popeyes Louisiana Kitchens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KFC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Church's Chicken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Bojangles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Chick-fil-A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Zaxby's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Burger King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Wendy's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Fun, upbeat atmosphere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Pleasant and relaxing atmosphere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Great tasting food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56.9%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Clean dining area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31.4%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Beverages that I like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Favorite beverage brands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Unique food items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Healthy options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Healthy options for kids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Kid-friendly food and beverages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Kid-friendly atmosphere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10.8%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640993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Always gets my order right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268661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Excellent service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Friendly service staff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Place I can get something quick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Inexpensive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value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32.4%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Always something new on the menu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15.2%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Options that satisfy many dietary needs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Supports the local community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rewards/loyalty program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Convenient way to pre-order food/ bev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Variety of items to satisfy different tastes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20.1%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place to go with friends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Clean and safe food/ bev prep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33.5%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cxnSp>
        <p:nvCxnSpPr>
          <p:cNvPr id="65" name="Straight Connector 64" hidden="1">
            <a:extLst>
              <a:ext uri="{FF2B5EF4-FFF2-40B4-BE49-F238E27FC236}">
                <a16:creationId xmlns:a16="http://schemas.microsoft.com/office/drawing/2014/main" id="{D0C16768-5D8B-4E32-8826-78B1E6E0A355}"/>
              </a:ext>
            </a:extLst>
          </p:cNvPr>
          <p:cNvCxnSpPr>
            <a:cxnSpLocks/>
          </p:cNvCxnSpPr>
          <p:nvPr/>
        </p:nvCxnSpPr>
        <p:spPr>
          <a:xfrm>
            <a:off x="212472" y="1771002"/>
            <a:ext cx="11787046" cy="0"/>
          </a:xfrm>
          <a:prstGeom prst="line">
            <a:avLst/>
          </a:prstGeom>
          <a:ln w="12700">
            <a:solidFill>
              <a:srgbClr val="E41E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ECF7F83-E3E4-412F-B40F-D9F6DD1FA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  <p:sp>
        <p:nvSpPr>
          <p:cNvPr id="18" name="Round Same Side Corner Rectangle 31">
            <a:extLst>
              <a:ext uri="{FF2B5EF4-FFF2-40B4-BE49-F238E27FC236}">
                <a16:creationId xmlns:a16="http://schemas.microsoft.com/office/drawing/2014/main" id="{CFF3B2A1-874B-4657-BDB0-295BD18138DD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header_connector">
            <a:extLst>
              <a:ext uri="{FF2B5EF4-FFF2-40B4-BE49-F238E27FC236}">
                <a16:creationId xmlns:a16="http://schemas.microsoft.com/office/drawing/2014/main" id="{25A86F95-8BA6-4B24-A0C6-2476A4CA7D87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BB1263-6920-4355-BA64-0514339C6CAC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//Comments</a:t>
            </a:r>
          </a:p>
        </p:txBody>
      </p:sp>
      <p:pic>
        <p:nvPicPr>
          <p:cNvPr id="21" name="Picture 20" descr="A picture containing object&#10;&#10;Description automatically generated">
            <a:extLst>
              <a:ext uri="{FF2B5EF4-FFF2-40B4-BE49-F238E27FC236}">
                <a16:creationId xmlns:a16="http://schemas.microsoft.com/office/drawing/2014/main" id="{46E33C84-79EA-46A8-8014-5A3572D8A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2" name="header_colouredImage">
            <a:extLst>
              <a:ext uri="{FF2B5EF4-FFF2-40B4-BE49-F238E27FC236}">
                <a16:creationId xmlns:a16="http://schemas.microsoft.com/office/drawing/2014/main" id="{BDD7F3DA-F900-444B-9B6C-B815D79D6622}"/>
              </a:ext>
            </a:extLst>
          </p:cNvPr>
          <p:cNvGrpSpPr/>
          <p:nvPr/>
        </p:nvGrpSpPr>
        <p:grpSpPr>
          <a:xfrm>
            <a:off x="145890" y="525910"/>
            <a:ext cx="673661" cy="576000"/>
            <a:chOff x="145890" y="525910"/>
            <a:chExt cx="673661" cy="576000"/>
          </a:xfrm>
        </p:grpSpPr>
        <p:cxnSp>
          <p:nvCxnSpPr>
            <p:cNvPr id="22" name="connector">
              <a:extLst>
                <a:ext uri="{FF2B5EF4-FFF2-40B4-BE49-F238E27FC236}">
                  <a16:creationId xmlns:a16="http://schemas.microsoft.com/office/drawing/2014/main" id="{9B740BC0-E32E-4334-9BEC-2A0B3C378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3" name="chart">
              <a:extLst>
                <a:ext uri="{FF2B5EF4-FFF2-40B4-BE49-F238E27FC236}">
                  <a16:creationId xmlns:a16="http://schemas.microsoft.com/office/drawing/2014/main" id="{1A05B0E9-618C-401D-89AE-8FD16F480859}"/>
                </a:ext>
              </a:extLst>
            </p:cNvPr>
            <p:cNvGraphicFramePr/>
            <p:nvPr/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21D61F9-26C8-4229-A032-9DC120A0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51" y="553781"/>
              <a:ext cx="540000" cy="530525"/>
            </a:xfrm>
            <a:prstGeom prst="rect">
              <a:avLst/>
            </a:prstGeom>
          </p:spPr>
        </p:pic>
      </p:grpSp>
      <p:sp>
        <p:nvSpPr>
          <p:cNvPr id="15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45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2">
            <a:extLst>
              <a:ext uri="{FF2B5EF4-FFF2-40B4-BE49-F238E27FC236}">
                <a16:creationId xmlns:a16="http://schemas.microsoft.com/office/drawing/2014/main" id="{867314EB-4417-420A-8A73-9DCA861AED45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6A91559-558E-4EF8-8434-1A1EC7853C91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ARE THE PERCEPTUAL STRENGTHS AND WEAKNESSES OF YOUR ESTABLISHMENT?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4" name="tbl">
            <a:extLst>
              <a:ext uri="{FF2B5EF4-FFF2-40B4-BE49-F238E27FC236}">
                <a16:creationId xmlns:a16="http://schemas.microsoft.com/office/drawing/2014/main" id="{5F2420DA-DF4E-4E04-992A-8C7FB000F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53885"/>
              </p:ext>
            </p:extLst>
          </p:nvPr>
        </p:nvGraphicFramePr>
        <p:xfrm>
          <a:off x="196468" y="1215341"/>
          <a:ext cx="11806280" cy="5025998"/>
        </p:xfrm>
        <a:graphic>
          <a:graphicData uri="http://schemas.openxmlformats.org/drawingml/2006/table">
            <a:tbl>
              <a:tblPr/>
              <a:tblGrid>
                <a:gridCol w="3832544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513596835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1768633451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3574735300"/>
                    </a:ext>
                  </a:extLst>
                </a:gridCol>
                <a:gridCol w="996717">
                  <a:extLst>
                    <a:ext uri="{9D8B030D-6E8A-4147-A177-3AD203B41FA5}">
                      <a16:colId xmlns:a16="http://schemas.microsoft.com/office/drawing/2014/main" val="116231339"/>
                    </a:ext>
                  </a:extLst>
                </a:gridCol>
              </a:tblGrid>
              <a:tr h="56604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Establishment Imageries</a:t>
                      </a:r>
                    </a:p>
                  </a:txBody>
                  <a:tcPr marL="8281" marR="8281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Popeyes Louisiana Kitchens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KFC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Church's Chicken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Bojangles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Chick-fil-A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Zaxby's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Burger King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Wendy's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Fun, upbeat atmosphere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Pleasant and relaxing atmosphere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Great tasting food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-9%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Clean dining area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Beverages that I like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Favorite beverage brands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Unique food items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Healthy options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Healthy options for kids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Kid-friendly food and beverages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-8%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-7%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Kid-friendly atmosphere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640993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Always gets my order right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268661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Excellent service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Friendly service staff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Place I can get something quick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Inexpensive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value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-8%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Always something new on the menu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Options that satisfy many dietary needs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Supports the local community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rewards/loyalty program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-7%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Convenient way to pre-order food/ bev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Variety of items to satisfy different tastes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-7%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place to go with friends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7839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Clean and safe food/ bev prep</a:t>
                      </a:r>
                    </a:p>
                  </a:txBody>
                  <a:tcPr marL="9813" marR="9813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F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-4%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-3%</a:t>
                      </a:r>
                    </a:p>
                  </a:txBody>
                  <a:tcPr marL="9813" marR="9813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cxnSp>
        <p:nvCxnSpPr>
          <p:cNvPr id="65" name="Straight Connector 64" hidden="1">
            <a:extLst>
              <a:ext uri="{FF2B5EF4-FFF2-40B4-BE49-F238E27FC236}">
                <a16:creationId xmlns:a16="http://schemas.microsoft.com/office/drawing/2014/main" id="{D0C16768-5D8B-4E32-8826-78B1E6E0A355}"/>
              </a:ext>
            </a:extLst>
          </p:cNvPr>
          <p:cNvCxnSpPr>
            <a:cxnSpLocks/>
          </p:cNvCxnSpPr>
          <p:nvPr/>
        </p:nvCxnSpPr>
        <p:spPr>
          <a:xfrm>
            <a:off x="212472" y="1771002"/>
            <a:ext cx="11787046" cy="0"/>
          </a:xfrm>
          <a:prstGeom prst="line">
            <a:avLst/>
          </a:prstGeom>
          <a:ln w="12700">
            <a:solidFill>
              <a:srgbClr val="E41E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ECF7F83-E3E4-412F-B40F-D9F6DD1FA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  <p:sp>
        <p:nvSpPr>
          <p:cNvPr id="69" name="Footer Placeholder 2">
            <a:extLst>
              <a:ext uri="{FF2B5EF4-FFF2-40B4-BE49-F238E27FC236}">
                <a16:creationId xmlns:a16="http://schemas.microsoft.com/office/drawing/2014/main" id="{A1B0EE79-BD4F-42F6-BC27-F4355B790B70}"/>
              </a:ext>
            </a:extLst>
          </p:cNvPr>
          <p:cNvSpPr txBox="1">
            <a:spLocks/>
          </p:cNvSpPr>
          <p:nvPr/>
        </p:nvSpPr>
        <p:spPr>
          <a:xfrm>
            <a:off x="8224000" y="6608743"/>
            <a:ext cx="3106615" cy="24292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   Strength &gt;</a:t>
            </a:r>
            <a:r>
              <a:rPr lang="en-US" sz="1050" dirty="0">
                <a:solidFill>
                  <a:srgbClr val="333E48"/>
                </a:solidFill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/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Weakness &lt;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895A116-448E-4E45-8605-6A7AF2F55F87}"/>
              </a:ext>
            </a:extLst>
          </p:cNvPr>
          <p:cNvSpPr/>
          <p:nvPr/>
        </p:nvSpPr>
        <p:spPr>
          <a:xfrm>
            <a:off x="8677901" y="6676892"/>
            <a:ext cx="66937" cy="85164"/>
          </a:xfrm>
          <a:prstGeom prst="rect">
            <a:avLst/>
          </a:prstGeom>
          <a:solidFill>
            <a:srgbClr val="DCEBD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B82D8C-0230-4F67-8EF6-13E6298AABD5}"/>
              </a:ext>
            </a:extLst>
          </p:cNvPr>
          <p:cNvSpPr/>
          <p:nvPr/>
        </p:nvSpPr>
        <p:spPr>
          <a:xfrm>
            <a:off x="9741436" y="6690960"/>
            <a:ext cx="64008" cy="85164"/>
          </a:xfrm>
          <a:prstGeom prst="rect">
            <a:avLst/>
          </a:prstGeom>
          <a:solidFill>
            <a:srgbClr val="FFC7C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ound Same Side Corner Rectangle 31">
            <a:extLst>
              <a:ext uri="{FF2B5EF4-FFF2-40B4-BE49-F238E27FC236}">
                <a16:creationId xmlns:a16="http://schemas.microsoft.com/office/drawing/2014/main" id="{CFF3B2A1-874B-4657-BDB0-295BD18138DD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header_connector">
            <a:extLst>
              <a:ext uri="{FF2B5EF4-FFF2-40B4-BE49-F238E27FC236}">
                <a16:creationId xmlns:a16="http://schemas.microsoft.com/office/drawing/2014/main" id="{25A86F95-8BA6-4B24-A0C6-2476A4CA7D87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BB1263-6920-4355-BA64-0514339C6CAC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//Comments</a:t>
            </a:r>
          </a:p>
        </p:txBody>
      </p:sp>
      <p:pic>
        <p:nvPicPr>
          <p:cNvPr id="21" name="Picture 20" descr="A picture containing object&#10;&#10;Description automatically generated">
            <a:extLst>
              <a:ext uri="{FF2B5EF4-FFF2-40B4-BE49-F238E27FC236}">
                <a16:creationId xmlns:a16="http://schemas.microsoft.com/office/drawing/2014/main" id="{46E33C84-79EA-46A8-8014-5A3572D8A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2" name="header_colouredImage">
            <a:extLst>
              <a:ext uri="{FF2B5EF4-FFF2-40B4-BE49-F238E27FC236}">
                <a16:creationId xmlns:a16="http://schemas.microsoft.com/office/drawing/2014/main" id="{5914776C-789C-4492-AA66-7E81F1A5B375}"/>
              </a:ext>
            </a:extLst>
          </p:cNvPr>
          <p:cNvGrpSpPr/>
          <p:nvPr/>
        </p:nvGrpSpPr>
        <p:grpSpPr>
          <a:xfrm>
            <a:off x="145890" y="525910"/>
            <a:ext cx="673661" cy="576000"/>
            <a:chOff x="145890" y="525910"/>
            <a:chExt cx="673661" cy="576000"/>
          </a:xfrm>
        </p:grpSpPr>
        <p:cxnSp>
          <p:nvCxnSpPr>
            <p:cNvPr id="22" name="connector">
              <a:extLst>
                <a:ext uri="{FF2B5EF4-FFF2-40B4-BE49-F238E27FC236}">
                  <a16:creationId xmlns:a16="http://schemas.microsoft.com/office/drawing/2014/main" id="{9B740BC0-E32E-4334-9BEC-2A0B3C378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3" name="chart">
              <a:extLst>
                <a:ext uri="{FF2B5EF4-FFF2-40B4-BE49-F238E27FC236}">
                  <a16:creationId xmlns:a16="http://schemas.microsoft.com/office/drawing/2014/main" id="{1A05B0E9-618C-401D-89AE-8FD16F480859}"/>
                </a:ext>
              </a:extLst>
            </p:cNvPr>
            <p:cNvGraphicFramePr/>
            <p:nvPr/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21D61F9-26C8-4229-A032-9DC120A0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51" y="553781"/>
              <a:ext cx="540000" cy="530525"/>
            </a:xfrm>
            <a:prstGeom prst="rect">
              <a:avLst/>
            </a:prstGeom>
          </p:spPr>
        </p:pic>
      </p:grpSp>
      <p:sp>
        <p:nvSpPr>
          <p:cNvPr id="25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xt_devtn_1">
            <a:extLst>
              <a:ext uri="{FF2B5EF4-FFF2-40B4-BE49-F238E27FC236}">
                <a16:creationId xmlns:a16="http://schemas.microsoft.com/office/drawing/2014/main" id="{2725B74A-6C8C-4B3B-B03A-340568351727}"/>
              </a:ext>
            </a:extLst>
          </p:cNvPr>
          <p:cNvSpPr txBox="1"/>
          <p:nvPr/>
        </p:nvSpPr>
        <p:spPr>
          <a:xfrm>
            <a:off x="9337347" y="6618126"/>
            <a:ext cx="759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3%</a:t>
            </a:r>
            <a:endParaRPr lang="en-US" sz="9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xt_devtn_2">
            <a:extLst>
              <a:ext uri="{FF2B5EF4-FFF2-40B4-BE49-F238E27FC236}">
                <a16:creationId xmlns:a16="http://schemas.microsoft.com/office/drawing/2014/main" id="{7988A53A-90DA-430F-9E42-56ED9F59924E}"/>
              </a:ext>
            </a:extLst>
          </p:cNvPr>
          <p:cNvSpPr txBox="1"/>
          <p:nvPr/>
        </p:nvSpPr>
        <p:spPr>
          <a:xfrm>
            <a:off x="10525911" y="6614789"/>
            <a:ext cx="759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5D6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- 3%</a:t>
            </a:r>
            <a:endParaRPr lang="en-US" sz="900" dirty="0">
              <a:solidFill>
                <a:srgbClr val="5D6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50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2">
            <a:extLst>
              <a:ext uri="{FF2B5EF4-FFF2-40B4-BE49-F238E27FC236}">
                <a16:creationId xmlns:a16="http://schemas.microsoft.com/office/drawing/2014/main" id="{867314EB-4417-420A-8A73-9DCA861AED45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7" name="slide_header_text">
            <a:extLst>
              <a:ext uri="{FF2B5EF4-FFF2-40B4-BE49-F238E27FC236}">
                <a16:creationId xmlns:a16="http://schemas.microsoft.com/office/drawing/2014/main" id="{B6A91559-558E-4EF8-8434-1A1EC7853C91}"/>
              </a:ext>
            </a:extLst>
          </p:cNvPr>
          <p:cNvSpPr/>
          <p:nvPr/>
        </p:nvSpPr>
        <p:spPr>
          <a:xfrm>
            <a:off x="123371" y="89501"/>
            <a:ext cx="11616271" cy="390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PERCEPTIONS ARE MOST ASSOCIATED WITH INCREASED DINING FREQUENCY FOR YOUR CHANNEL?</a:t>
            </a:r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FD0B01AD-EBD7-47D7-BF47-BD36C78CC874}"/>
              </a:ext>
            </a:extLst>
          </p:cNvPr>
          <p:cNvSpPr/>
          <p:nvPr/>
        </p:nvSpPr>
        <p:spPr>
          <a:xfrm>
            <a:off x="9617461" y="1314961"/>
            <a:ext cx="244786" cy="5061880"/>
          </a:xfrm>
          <a:prstGeom prst="upDownArrow">
            <a:avLst/>
          </a:prstGeom>
          <a:gradFill>
            <a:gsLst>
              <a:gs pos="0">
                <a:srgbClr val="F0848C"/>
              </a:gs>
              <a:gs pos="50000">
                <a:schemeClr val="bg1"/>
              </a:gs>
              <a:gs pos="100000">
                <a:srgbClr val="F084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683138-A0F9-45EA-B23B-C472915A713D}"/>
              </a:ext>
            </a:extLst>
          </p:cNvPr>
          <p:cNvSpPr/>
          <p:nvPr/>
        </p:nvSpPr>
        <p:spPr>
          <a:xfrm>
            <a:off x="9887106" y="1326964"/>
            <a:ext cx="2095653" cy="81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sz="14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Relatively Higher Correlation with Dining Frequency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F3DD5C-C34A-470E-9CEB-3B5C88E72747}"/>
              </a:ext>
            </a:extLst>
          </p:cNvPr>
          <p:cNvSpPr/>
          <p:nvPr/>
        </p:nvSpPr>
        <p:spPr>
          <a:xfrm>
            <a:off x="9887105" y="5655777"/>
            <a:ext cx="2095653" cy="81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sz="1400" dirty="0">
                <a:solidFill>
                  <a:srgbClr val="333E48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Relatively Lower Correlation with Dining Frequency</a:t>
            </a:r>
          </a:p>
        </p:txBody>
      </p:sp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BE72997-6A45-4B3E-B1B7-520A97F4AC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  <p:graphicFrame>
        <p:nvGraphicFramePr>
          <p:cNvPr id="16" name="tbl">
            <a:extLst>
              <a:ext uri="{FF2B5EF4-FFF2-40B4-BE49-F238E27FC236}">
                <a16:creationId xmlns:a16="http://schemas.microsoft.com/office/drawing/2014/main" id="{7B137339-C377-4250-B6D4-E504D7420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330189"/>
              </p:ext>
            </p:extLst>
          </p:nvPr>
        </p:nvGraphicFramePr>
        <p:xfrm>
          <a:off x="209242" y="1181788"/>
          <a:ext cx="9306233" cy="5237697"/>
        </p:xfrm>
        <a:graphic>
          <a:graphicData uri="http://schemas.openxmlformats.org/drawingml/2006/table">
            <a:tbl>
              <a:tblPr/>
              <a:tblGrid>
                <a:gridCol w="6015905">
                  <a:extLst>
                    <a:ext uri="{9D8B030D-6E8A-4147-A177-3AD203B41FA5}">
                      <a16:colId xmlns:a16="http://schemas.microsoft.com/office/drawing/2014/main" val="2084310149"/>
                    </a:ext>
                  </a:extLst>
                </a:gridCol>
                <a:gridCol w="3290328">
                  <a:extLst>
                    <a:ext uri="{9D8B030D-6E8A-4147-A177-3AD203B41FA5}">
                      <a16:colId xmlns:a16="http://schemas.microsoft.com/office/drawing/2014/main" val="3591630168"/>
                    </a:ext>
                  </a:extLst>
                </a:gridCol>
              </a:tblGrid>
              <a:tr h="4275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E48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Correlation to Dining Frequency for Channel (Index vs Average Correlation)</a:t>
                      </a:r>
                    </a:p>
                  </a:txBody>
                  <a:tcPr marL="8038" marR="8038" marT="8038" marB="0" anchor="ctr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91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4027633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Great tasting food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222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8808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Always gets my order right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276607"/>
                  </a:ext>
                </a:extLst>
              </a:tr>
              <a:tr h="19208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value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23257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Excellent service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11300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Friendly service staff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73111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Clean dining area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89567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Beverages that I like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85322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Place I can get something quick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83899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place to go with friends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00375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Favorite beverage brands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86229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Clean and safe food/ bev prep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640993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Pleasant and relaxing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268661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Variety of items to satisfy different tastes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80448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Inexpensive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44744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Fun, upbeat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308366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Kid-friendly food and beverages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35014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Healthy options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319885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Unique food items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53802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Supports the local community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47491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Kid-friendly atmosphere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863325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Convenient way to pre-order food/ bev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40723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Options that satisfy many dietary needs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64523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Always something new on the menu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73096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Healthy options for kids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786777"/>
                  </a:ext>
                </a:extLst>
              </a:tr>
              <a:tr h="18790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Good rewards/loyalty program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71997"/>
                  </a:ext>
                </a:extLst>
              </a:tr>
            </a:tbl>
          </a:graphicData>
        </a:graphic>
      </p:graphicFrame>
      <p:sp>
        <p:nvSpPr>
          <p:cNvPr id="15" name="Round Same Side Corner Rectangle 31">
            <a:extLst>
              <a:ext uri="{FF2B5EF4-FFF2-40B4-BE49-F238E27FC236}">
                <a16:creationId xmlns:a16="http://schemas.microsoft.com/office/drawing/2014/main" id="{92F30FF9-FE8A-4FDD-B90B-FEF74FAEBA87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7" name="header_connector">
            <a:extLst>
              <a:ext uri="{FF2B5EF4-FFF2-40B4-BE49-F238E27FC236}">
                <a16:creationId xmlns:a16="http://schemas.microsoft.com/office/drawing/2014/main" id="{CC955554-AFF5-4A5C-9FC1-A620E69E1FA7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DED504A-3462-4EF1-A3D8-30A97EDF57BD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//Comments</a:t>
            </a:r>
          </a:p>
        </p:txBody>
      </p:sp>
      <p:pic>
        <p:nvPicPr>
          <p:cNvPr id="22" name="Picture 21" descr="A picture containing object&#10;&#10;Description automatically generated">
            <a:extLst>
              <a:ext uri="{FF2B5EF4-FFF2-40B4-BE49-F238E27FC236}">
                <a16:creationId xmlns:a16="http://schemas.microsoft.com/office/drawing/2014/main" id="{3CE138A9-F3D0-4EBC-8678-78B359250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2" name="header_colouredImage">
            <a:extLst>
              <a:ext uri="{FF2B5EF4-FFF2-40B4-BE49-F238E27FC236}">
                <a16:creationId xmlns:a16="http://schemas.microsoft.com/office/drawing/2014/main" id="{841714B6-AE74-4694-982F-4510E568525F}"/>
              </a:ext>
            </a:extLst>
          </p:cNvPr>
          <p:cNvGrpSpPr/>
          <p:nvPr/>
        </p:nvGrpSpPr>
        <p:grpSpPr>
          <a:xfrm>
            <a:off x="145890" y="525910"/>
            <a:ext cx="682128" cy="578623"/>
            <a:chOff x="145890" y="525910"/>
            <a:chExt cx="682128" cy="578623"/>
          </a:xfrm>
        </p:grpSpPr>
        <p:cxnSp>
          <p:nvCxnSpPr>
            <p:cNvPr id="23" name="connector">
              <a:extLst>
                <a:ext uri="{FF2B5EF4-FFF2-40B4-BE49-F238E27FC236}">
                  <a16:creationId xmlns:a16="http://schemas.microsoft.com/office/drawing/2014/main" id="{5CC3E374-5101-4D49-91A1-779ED72A086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6" name="chart">
              <a:extLst>
                <a:ext uri="{FF2B5EF4-FFF2-40B4-BE49-F238E27FC236}">
                  <a16:creationId xmlns:a16="http://schemas.microsoft.com/office/drawing/2014/main" id="{97F1351A-D1B5-4823-BAEB-CB5D1345B2B6}"/>
                </a:ext>
              </a:extLst>
            </p:cNvPr>
            <p:cNvGraphicFramePr/>
            <p:nvPr/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1121FA7-F65E-477E-AB7B-53FE39288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8" y="564533"/>
              <a:ext cx="540000" cy="540000"/>
            </a:xfrm>
            <a:prstGeom prst="rect">
              <a:avLst/>
            </a:prstGeom>
          </p:spPr>
        </p:pic>
      </p:grpSp>
      <p:sp>
        <p:nvSpPr>
          <p:cNvPr id="24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11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tabment">
            <a:extLst>
              <a:ext uri="{FF2B5EF4-FFF2-40B4-BE49-F238E27FC236}">
                <a16:creationId xmlns:a16="http://schemas.microsoft.com/office/drawing/2014/main" id="{AF2DEDE3-5063-46EA-A48E-5486973CAD24}"/>
              </a:ext>
            </a:extLst>
          </p:cNvPr>
          <p:cNvSpPr txBox="1"/>
          <p:nvPr/>
        </p:nvSpPr>
        <p:spPr>
          <a:xfrm>
            <a:off x="7403881" y="2804985"/>
            <a:ext cx="517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Arial" charset="0"/>
                <a:cs typeface="Arial" charset="0"/>
              </a:rPr>
              <a:t>Main Establishment</a:t>
            </a: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/Channel </a:t>
            </a:r>
            <a:r>
              <a:rPr lang="en-US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– _</a:t>
            </a:r>
            <a:r>
              <a:rPr lang="en-US" dirty="0" err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est</a:t>
            </a:r>
            <a:endParaRPr lang="en-US" dirty="0">
              <a:solidFill>
                <a:prstClr val="black">
                  <a:lumMod val="50000"/>
                </a:prstClr>
              </a:solidFill>
              <a:latin typeface="Franklin Gothic Book" panose="020B050302010202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timeperiod">
            <a:extLst>
              <a:ext uri="{FF2B5EF4-FFF2-40B4-BE49-F238E27FC236}">
                <a16:creationId xmlns:a16="http://schemas.microsoft.com/office/drawing/2014/main" id="{FE55A78F-6AF5-45AE-A01F-C263759C084F}"/>
              </a:ext>
            </a:extLst>
          </p:cNvPr>
          <p:cNvSpPr txBox="1"/>
          <p:nvPr/>
        </p:nvSpPr>
        <p:spPr>
          <a:xfrm>
            <a:off x="7228699" y="3340230"/>
            <a:ext cx="517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Time Period </a:t>
            </a:r>
            <a:r>
              <a:rPr lang="en-US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– _time</a:t>
            </a:r>
          </a:p>
        </p:txBody>
      </p:sp>
      <p:sp>
        <p:nvSpPr>
          <p:cNvPr id="9" name="custombase">
            <a:extLst>
              <a:ext uri="{FF2B5EF4-FFF2-40B4-BE49-F238E27FC236}">
                <a16:creationId xmlns:a16="http://schemas.microsoft.com/office/drawing/2014/main" id="{BEF84F53-57E4-4297-9DFA-1C1ADE95E5BD}"/>
              </a:ext>
            </a:extLst>
          </p:cNvPr>
          <p:cNvSpPr txBox="1"/>
          <p:nvPr/>
        </p:nvSpPr>
        <p:spPr>
          <a:xfrm>
            <a:off x="7094961" y="3874570"/>
            <a:ext cx="473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Comparison Establishment/Channel </a:t>
            </a:r>
            <a:r>
              <a:rPr lang="en-US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– _custom</a:t>
            </a:r>
          </a:p>
        </p:txBody>
      </p:sp>
      <p:sp>
        <p:nvSpPr>
          <p:cNvPr id="10" name="competitor">
            <a:extLst>
              <a:ext uri="{FF2B5EF4-FFF2-40B4-BE49-F238E27FC236}">
                <a16:creationId xmlns:a16="http://schemas.microsoft.com/office/drawing/2014/main" id="{2BC9E8B9-3199-4388-A67C-81DFA0323903}"/>
              </a:ext>
            </a:extLst>
          </p:cNvPr>
          <p:cNvSpPr txBox="1"/>
          <p:nvPr/>
        </p:nvSpPr>
        <p:spPr>
          <a:xfrm>
            <a:off x="6776599" y="4667895"/>
            <a:ext cx="476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Competitors</a:t>
            </a:r>
            <a:r>
              <a:rPr lang="en-US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 – _comp</a:t>
            </a:r>
          </a:p>
        </p:txBody>
      </p:sp>
      <p:sp>
        <p:nvSpPr>
          <p:cNvPr id="11" name="filter">
            <a:extLst>
              <a:ext uri="{FF2B5EF4-FFF2-40B4-BE49-F238E27FC236}">
                <a16:creationId xmlns:a16="http://schemas.microsoft.com/office/drawing/2014/main" id="{77904C76-B078-430E-84D6-11972CCE9C5E}"/>
              </a:ext>
            </a:extLst>
          </p:cNvPr>
          <p:cNvSpPr txBox="1"/>
          <p:nvPr/>
        </p:nvSpPr>
        <p:spPr>
          <a:xfrm>
            <a:off x="6154005" y="5710642"/>
            <a:ext cx="476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Filters</a:t>
            </a:r>
            <a:r>
              <a:rPr lang="en-US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 – _</a:t>
            </a:r>
            <a:r>
              <a:rPr lang="en-US" dirty="0" err="1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flter</a:t>
            </a:r>
            <a:endParaRPr lang="en-US" dirty="0">
              <a:solidFill>
                <a:prstClr val="black">
                  <a:lumMod val="50000"/>
                </a:prstClr>
              </a:solidFill>
              <a:latin typeface="Franklin Gothic Book" panose="020B050302010202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8136C1-E21A-493D-8C89-66350CDFAAA4}"/>
              </a:ext>
            </a:extLst>
          </p:cNvPr>
          <p:cNvSpPr>
            <a:spLocks noChangeAspect="1"/>
          </p:cNvSpPr>
          <p:nvPr/>
        </p:nvSpPr>
        <p:spPr>
          <a:xfrm>
            <a:off x="6906241" y="288093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DD8E5B-0275-41D7-B1A4-86D813453594}"/>
              </a:ext>
            </a:extLst>
          </p:cNvPr>
          <p:cNvSpPr>
            <a:spLocks noChangeAspect="1"/>
          </p:cNvSpPr>
          <p:nvPr/>
        </p:nvSpPr>
        <p:spPr>
          <a:xfrm>
            <a:off x="6853024" y="3415726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D7773-3071-4E0C-AFCB-7B5F3E155207}"/>
              </a:ext>
            </a:extLst>
          </p:cNvPr>
          <p:cNvSpPr>
            <a:spLocks noChangeAspect="1"/>
          </p:cNvSpPr>
          <p:nvPr/>
        </p:nvSpPr>
        <p:spPr>
          <a:xfrm>
            <a:off x="6405501" y="4718857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9F8BBB-B5E3-4DEF-8496-E24F43881B66}"/>
              </a:ext>
            </a:extLst>
          </p:cNvPr>
          <p:cNvSpPr>
            <a:spLocks noChangeAspect="1"/>
          </p:cNvSpPr>
          <p:nvPr/>
        </p:nvSpPr>
        <p:spPr>
          <a:xfrm>
            <a:off x="5718063" y="5768124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653CCF-060B-4DFA-AFB4-35036A7D28E1}"/>
              </a:ext>
            </a:extLst>
          </p:cNvPr>
          <p:cNvSpPr>
            <a:spLocks noChangeAspect="1"/>
          </p:cNvSpPr>
          <p:nvPr/>
        </p:nvSpPr>
        <p:spPr>
          <a:xfrm>
            <a:off x="6725840" y="395299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DE8ED-C966-4FE6-8E84-0363138D27ED}"/>
              </a:ext>
            </a:extLst>
          </p:cNvPr>
          <p:cNvSpPr txBox="1"/>
          <p:nvPr/>
        </p:nvSpPr>
        <p:spPr>
          <a:xfrm>
            <a:off x="5539672" y="1156584"/>
            <a:ext cx="7065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4400" b="1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SELECTION </a:t>
            </a:r>
            <a:r>
              <a:rPr lang="en-IN" sz="4400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SUMMARY</a:t>
            </a:r>
          </a:p>
        </p:txBody>
      </p:sp>
      <p:pic>
        <p:nvPicPr>
          <p:cNvPr id="18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77C5CC0-CF1B-4E4A-8CD6-EF70D6DF2F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17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2">
            <a:extLst>
              <a:ext uri="{FF2B5EF4-FFF2-40B4-BE49-F238E27FC236}">
                <a16:creationId xmlns:a16="http://schemas.microsoft.com/office/drawing/2014/main" id="{867314EB-4417-420A-8A73-9DCA861AED45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6A91559-558E-4EF8-8434-1A1EC7853C91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PERCEPTIONS HOLD THE GREATEST OPPORTUNITY FOR YOUR ESTABLISHMENT?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81F723-C3A8-437B-8499-13AA73EFD30E}"/>
              </a:ext>
            </a:extLst>
          </p:cNvPr>
          <p:cNvCxnSpPr/>
          <p:nvPr/>
        </p:nvCxnSpPr>
        <p:spPr>
          <a:xfrm flipV="1">
            <a:off x="7816713" y="1400536"/>
            <a:ext cx="0" cy="445732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5117CA-B979-4B48-9E25-777C724B07FE}"/>
              </a:ext>
            </a:extLst>
          </p:cNvPr>
          <p:cNvCxnSpPr/>
          <p:nvPr/>
        </p:nvCxnSpPr>
        <p:spPr>
          <a:xfrm flipV="1">
            <a:off x="4723383" y="1400536"/>
            <a:ext cx="0" cy="44573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">
            <a:extLst>
              <a:ext uri="{FF2B5EF4-FFF2-40B4-BE49-F238E27FC236}">
                <a16:creationId xmlns:a16="http://schemas.microsoft.com/office/drawing/2014/main" id="{0D041E88-0DE8-497C-9535-8F226B1D2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946316"/>
              </p:ext>
            </p:extLst>
          </p:nvPr>
        </p:nvGraphicFramePr>
        <p:xfrm>
          <a:off x="279401" y="1256401"/>
          <a:ext cx="11631446" cy="5084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6866772-B56E-4CBA-A586-BCE0DF4984A2}"/>
              </a:ext>
            </a:extLst>
          </p:cNvPr>
          <p:cNvSpPr/>
          <p:nvPr/>
        </p:nvSpPr>
        <p:spPr>
          <a:xfrm>
            <a:off x="10026126" y="1400536"/>
            <a:ext cx="1593431" cy="423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More Important And Strong Performance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Protect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220C39-5A23-47BF-A3FF-944367508E6A}"/>
              </a:ext>
            </a:extLst>
          </p:cNvPr>
          <p:cNvSpPr/>
          <p:nvPr/>
        </p:nvSpPr>
        <p:spPr>
          <a:xfrm>
            <a:off x="833646" y="1388166"/>
            <a:ext cx="1571108" cy="4456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More Important And Weak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Improve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289441-E355-4D5A-B7DF-D68CD716A853}"/>
              </a:ext>
            </a:extLst>
          </p:cNvPr>
          <p:cNvSpPr/>
          <p:nvPr/>
        </p:nvSpPr>
        <p:spPr>
          <a:xfrm>
            <a:off x="10026126" y="5424622"/>
            <a:ext cx="1593432" cy="42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Less Important And Strong Performance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Protect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58CF2B-8858-41B7-A5BE-646D8D0F9104}"/>
              </a:ext>
            </a:extLst>
          </p:cNvPr>
          <p:cNvSpPr/>
          <p:nvPr/>
        </p:nvSpPr>
        <p:spPr>
          <a:xfrm>
            <a:off x="824118" y="5424621"/>
            <a:ext cx="1761162" cy="433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Less Important And Weak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 Ignore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5D31F5-1BBD-4B28-9E31-D5979B5E3F74}"/>
              </a:ext>
            </a:extLst>
          </p:cNvPr>
          <p:cNvSpPr txBox="1"/>
          <p:nvPr/>
        </p:nvSpPr>
        <p:spPr>
          <a:xfrm rot="16200000">
            <a:off x="5761143" y="1591902"/>
            <a:ext cx="727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Average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C02D91-F741-4ACF-A066-64139097C2B7}"/>
              </a:ext>
            </a:extLst>
          </p:cNvPr>
          <p:cNvSpPr txBox="1"/>
          <p:nvPr/>
        </p:nvSpPr>
        <p:spPr>
          <a:xfrm>
            <a:off x="775636" y="4036287"/>
            <a:ext cx="727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Average</a:t>
            </a:r>
          </a:p>
        </p:txBody>
      </p:sp>
      <p:sp>
        <p:nvSpPr>
          <p:cNvPr id="23" name="Round Same Side Corner Rectangle 31">
            <a:extLst>
              <a:ext uri="{FF2B5EF4-FFF2-40B4-BE49-F238E27FC236}">
                <a16:creationId xmlns:a16="http://schemas.microsoft.com/office/drawing/2014/main" id="{EFACB277-29B5-40AB-B2F9-12DCFE988189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36" name="header_connector">
            <a:extLst>
              <a:ext uri="{FF2B5EF4-FFF2-40B4-BE49-F238E27FC236}">
                <a16:creationId xmlns:a16="http://schemas.microsoft.com/office/drawing/2014/main" id="{A0AD53ED-2A80-40D2-9711-48F0999CF0C3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1DDC694-01E8-49AF-AB55-3734663B91AF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//Comments</a:t>
            </a:r>
          </a:p>
        </p:txBody>
      </p:sp>
      <p:pic>
        <p:nvPicPr>
          <p:cNvPr id="39" name="Picture 38" descr="A picture containing object&#10;&#10;Description automatically generated">
            <a:extLst>
              <a:ext uri="{FF2B5EF4-FFF2-40B4-BE49-F238E27FC236}">
                <a16:creationId xmlns:a16="http://schemas.microsoft.com/office/drawing/2014/main" id="{9C374914-B540-42A4-BDE3-C44D6D5B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2" name="header_colouredImage">
            <a:extLst>
              <a:ext uri="{FF2B5EF4-FFF2-40B4-BE49-F238E27FC236}">
                <a16:creationId xmlns:a16="http://schemas.microsoft.com/office/drawing/2014/main" id="{DC896CC6-499B-4DD6-9FA2-A8857E442C3D}"/>
              </a:ext>
            </a:extLst>
          </p:cNvPr>
          <p:cNvGrpSpPr/>
          <p:nvPr/>
        </p:nvGrpSpPr>
        <p:grpSpPr>
          <a:xfrm>
            <a:off x="145890" y="525910"/>
            <a:ext cx="673511" cy="576000"/>
            <a:chOff x="145890" y="525910"/>
            <a:chExt cx="673511" cy="576000"/>
          </a:xfrm>
        </p:grpSpPr>
        <p:cxnSp>
          <p:nvCxnSpPr>
            <p:cNvPr id="40" name="connector">
              <a:extLst>
                <a:ext uri="{FF2B5EF4-FFF2-40B4-BE49-F238E27FC236}">
                  <a16:creationId xmlns:a16="http://schemas.microsoft.com/office/drawing/2014/main" id="{0A1DCEC0-5AC2-48ED-986D-BFC1D7872D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chart">
              <a:extLst>
                <a:ext uri="{FF2B5EF4-FFF2-40B4-BE49-F238E27FC236}">
                  <a16:creationId xmlns:a16="http://schemas.microsoft.com/office/drawing/2014/main" id="{049A0DAA-ECD4-4797-959C-9140FAACCA9C}"/>
                </a:ext>
              </a:extLst>
            </p:cNvPr>
            <p:cNvGraphicFramePr/>
            <p:nvPr/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99163B7-5085-4EC1-98C4-45EB54E4E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01" y="555379"/>
              <a:ext cx="540000" cy="540000"/>
            </a:xfrm>
            <a:prstGeom prst="rect">
              <a:avLst/>
            </a:prstGeom>
          </p:spPr>
        </p:pic>
      </p:grpSp>
      <p:sp>
        <p:nvSpPr>
          <p:cNvPr id="34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ength">
            <a:extLst>
              <a:ext uri="{FF2B5EF4-FFF2-40B4-BE49-F238E27FC236}">
                <a16:creationId xmlns:a16="http://schemas.microsoft.com/office/drawing/2014/main" id="{B5571356-D987-4496-BA5A-049E022AF568}"/>
              </a:ext>
            </a:extLst>
          </p:cNvPr>
          <p:cNvCxnSpPr/>
          <p:nvPr/>
        </p:nvCxnSpPr>
        <p:spPr>
          <a:xfrm>
            <a:off x="833646" y="1400536"/>
            <a:ext cx="0" cy="44573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weekness">
            <a:extLst>
              <a:ext uri="{FF2B5EF4-FFF2-40B4-BE49-F238E27FC236}">
                <a16:creationId xmlns:a16="http://schemas.microsoft.com/office/drawing/2014/main" id="{06B22D5E-CD8A-4A3A-803D-CB6C6A992ED1}"/>
              </a:ext>
            </a:extLst>
          </p:cNvPr>
          <p:cNvCxnSpPr/>
          <p:nvPr/>
        </p:nvCxnSpPr>
        <p:spPr>
          <a:xfrm>
            <a:off x="833646" y="1400536"/>
            <a:ext cx="0" cy="44573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E16E7747-19E8-402C-BD93-A64A410DA777}"/>
              </a:ext>
            </a:extLst>
          </p:cNvPr>
          <p:cNvSpPr txBox="1">
            <a:spLocks/>
          </p:cNvSpPr>
          <p:nvPr/>
        </p:nvSpPr>
        <p:spPr>
          <a:xfrm>
            <a:off x="8224000" y="6608743"/>
            <a:ext cx="3106615" cy="24292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   Strength &gt;</a:t>
            </a:r>
            <a:r>
              <a:rPr lang="en-US" sz="1050" dirty="0">
                <a:solidFill>
                  <a:srgbClr val="333E48"/>
                </a:solidFill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/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Weakness &lt;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1C641E-DB39-4281-9890-3CE80DF68BC5}"/>
              </a:ext>
            </a:extLst>
          </p:cNvPr>
          <p:cNvSpPr/>
          <p:nvPr/>
        </p:nvSpPr>
        <p:spPr>
          <a:xfrm>
            <a:off x="8677901" y="6676892"/>
            <a:ext cx="66937" cy="85164"/>
          </a:xfrm>
          <a:prstGeom prst="rect">
            <a:avLst/>
          </a:prstGeom>
          <a:solidFill>
            <a:srgbClr val="DCEBD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2E76D-CFD0-4CAE-953B-493DA5609162}"/>
              </a:ext>
            </a:extLst>
          </p:cNvPr>
          <p:cNvSpPr/>
          <p:nvPr/>
        </p:nvSpPr>
        <p:spPr>
          <a:xfrm>
            <a:off x="9741436" y="6690960"/>
            <a:ext cx="64008" cy="85164"/>
          </a:xfrm>
          <a:prstGeom prst="rect">
            <a:avLst/>
          </a:prstGeom>
          <a:solidFill>
            <a:srgbClr val="FFC7C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xt_devtn_1">
            <a:extLst>
              <a:ext uri="{FF2B5EF4-FFF2-40B4-BE49-F238E27FC236}">
                <a16:creationId xmlns:a16="http://schemas.microsoft.com/office/drawing/2014/main" id="{7D7374BA-01AD-46A7-8F45-7EED93DFDCCD}"/>
              </a:ext>
            </a:extLst>
          </p:cNvPr>
          <p:cNvSpPr txBox="1"/>
          <p:nvPr/>
        </p:nvSpPr>
        <p:spPr>
          <a:xfrm>
            <a:off x="9337347" y="6618126"/>
            <a:ext cx="759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333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3%</a:t>
            </a:r>
            <a:endParaRPr lang="en-US" sz="900" dirty="0">
              <a:solidFill>
                <a:srgbClr val="333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xt_devtn_2">
            <a:extLst>
              <a:ext uri="{FF2B5EF4-FFF2-40B4-BE49-F238E27FC236}">
                <a16:creationId xmlns:a16="http://schemas.microsoft.com/office/drawing/2014/main" id="{EBFE9841-D014-4C39-9E93-977F7B8D137F}"/>
              </a:ext>
            </a:extLst>
          </p:cNvPr>
          <p:cNvSpPr txBox="1"/>
          <p:nvPr/>
        </p:nvSpPr>
        <p:spPr>
          <a:xfrm>
            <a:off x="10525911" y="6614789"/>
            <a:ext cx="759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5D6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- 3%</a:t>
            </a:r>
            <a:endParaRPr lang="en-US" sz="900" dirty="0">
              <a:solidFill>
                <a:srgbClr val="5D6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68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2">
            <a:extLst>
              <a:ext uri="{FF2B5EF4-FFF2-40B4-BE49-F238E27FC236}">
                <a16:creationId xmlns:a16="http://schemas.microsoft.com/office/drawing/2014/main" id="{867314EB-4417-420A-8A73-9DCA861AED45}"/>
              </a:ext>
            </a:extLst>
          </p:cNvPr>
          <p:cNvSpPr/>
          <p:nvPr/>
        </p:nvSpPr>
        <p:spPr>
          <a:xfrm>
            <a:off x="151699" y="596348"/>
            <a:ext cx="11923301" cy="6003236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0" name="chart_1">
            <a:extLst>
              <a:ext uri="{FF2B5EF4-FFF2-40B4-BE49-F238E27FC236}">
                <a16:creationId xmlns:a16="http://schemas.microsoft.com/office/drawing/2014/main" id="{B9A87E22-6777-420E-98F9-24B76EA6A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148065"/>
              </p:ext>
            </p:extLst>
          </p:nvPr>
        </p:nvGraphicFramePr>
        <p:xfrm>
          <a:off x="929603" y="1326864"/>
          <a:ext cx="10361919" cy="520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" name="Rectangle 152">
            <a:extLst>
              <a:ext uri="{FF2B5EF4-FFF2-40B4-BE49-F238E27FC236}">
                <a16:creationId xmlns:a16="http://schemas.microsoft.com/office/drawing/2014/main" id="{259E7E4A-4D6E-4984-9489-12D8B59E3E89}"/>
              </a:ext>
            </a:extLst>
          </p:cNvPr>
          <p:cNvSpPr/>
          <p:nvPr/>
        </p:nvSpPr>
        <p:spPr>
          <a:xfrm>
            <a:off x="682169" y="1718789"/>
            <a:ext cx="464458" cy="133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Atmosphere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D465E0C-AEE7-468A-9828-AD402C7190C5}"/>
              </a:ext>
            </a:extLst>
          </p:cNvPr>
          <p:cNvSpPr/>
          <p:nvPr/>
        </p:nvSpPr>
        <p:spPr>
          <a:xfrm>
            <a:off x="660398" y="3937582"/>
            <a:ext cx="464458" cy="1494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Menu Items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0391020-EFEB-42BD-8902-3677F0923137}"/>
              </a:ext>
            </a:extLst>
          </p:cNvPr>
          <p:cNvGrpSpPr/>
          <p:nvPr/>
        </p:nvGrpSpPr>
        <p:grpSpPr>
          <a:xfrm>
            <a:off x="10166290" y="1095816"/>
            <a:ext cx="1605664" cy="434643"/>
            <a:chOff x="9978748" y="703440"/>
            <a:chExt cx="1605664" cy="434643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9593DE6-148C-4DDA-BF7F-27637222EBAC}"/>
                </a:ext>
              </a:extLst>
            </p:cNvPr>
            <p:cNvSpPr txBox="1"/>
            <p:nvPr/>
          </p:nvSpPr>
          <p:spPr>
            <a:xfrm>
              <a:off x="9978748" y="891862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Establishment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D26FF38-13D2-47B4-9FF9-4D9ACAA07413}"/>
                </a:ext>
              </a:extLst>
            </p:cNvPr>
            <p:cNvSpPr txBox="1"/>
            <p:nvPr/>
          </p:nvSpPr>
          <p:spPr>
            <a:xfrm>
              <a:off x="11053497" y="891862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9422A7F-948E-4E5A-B746-C7E3E78B849F}"/>
                </a:ext>
              </a:extLst>
            </p:cNvPr>
            <p:cNvSpPr txBox="1"/>
            <p:nvPr/>
          </p:nvSpPr>
          <p:spPr>
            <a:xfrm>
              <a:off x="10402313" y="703440"/>
              <a:ext cx="8819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sng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Best-In-Class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84FB3A-EB2B-44B0-A60B-AA76B936E381}"/>
              </a:ext>
            </a:extLst>
          </p:cNvPr>
          <p:cNvGrpSpPr/>
          <p:nvPr/>
        </p:nvGrpSpPr>
        <p:grpSpPr>
          <a:xfrm>
            <a:off x="10395226" y="1533088"/>
            <a:ext cx="1418045" cy="299115"/>
            <a:chOff x="10264865" y="1071539"/>
            <a:chExt cx="1418045" cy="299115"/>
          </a:xfrm>
        </p:grpSpPr>
        <p:sp>
          <p:nvSpPr>
            <p:cNvPr id="160" name="Rectangle">
              <a:extLst>
                <a:ext uri="{FF2B5EF4-FFF2-40B4-BE49-F238E27FC236}">
                  <a16:creationId xmlns:a16="http://schemas.microsoft.com/office/drawing/2014/main" id="{0B992E54-DDCE-4A8C-9713-BAB050E8576F}"/>
                </a:ext>
              </a:extLst>
            </p:cNvPr>
            <p:cNvSpPr/>
            <p:nvPr/>
          </p:nvSpPr>
          <p:spPr>
            <a:xfrm>
              <a:off x="11056058" y="1101713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64.2%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94" name="image">
              <a:extLst>
                <a:ext uri="{FF2B5EF4-FFF2-40B4-BE49-F238E27FC236}">
                  <a16:creationId xmlns:a16="http://schemas.microsoft.com/office/drawing/2014/main" id="{1084BB36-842D-4443-884B-1669B1D5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4865" y="1071539"/>
              <a:ext cx="292608" cy="292608"/>
            </a:xfrm>
            <a:prstGeom prst="rect">
              <a:avLst/>
            </a:prstGeom>
          </p:spPr>
        </p:pic>
      </p:grpSp>
      <p:sp>
        <p:nvSpPr>
          <p:cNvPr id="207" name="slide_header_text">
            <a:extLst>
              <a:ext uri="{FF2B5EF4-FFF2-40B4-BE49-F238E27FC236}">
                <a16:creationId xmlns:a16="http://schemas.microsoft.com/office/drawing/2014/main" id="{B6A91559-558E-4EF8-8434-1A1EC7853C91}"/>
              </a:ext>
            </a:extLst>
          </p:cNvPr>
          <p:cNvSpPr/>
          <p:nvPr/>
        </p:nvSpPr>
        <p:spPr>
          <a:xfrm>
            <a:off x="123371" y="89501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WHICH COMPETITOR HAS THE HIGHEST SCORE FOR EACH IMAGE PERCEPTION?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39C8DC1-DD27-4FEF-B4AC-9DB276DDFF4D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87" y="1206116"/>
            <a:ext cx="108000" cy="52393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9A1256-E4AF-4D56-AD01-217AFD8641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1680" y="-2674278"/>
            <a:ext cx="157625" cy="11616270"/>
          </a:xfrm>
          <a:prstGeom prst="rect">
            <a:avLst/>
          </a:prstGeom>
        </p:spPr>
      </p:pic>
      <p:sp>
        <p:nvSpPr>
          <p:cNvPr id="62" name="Round Same Side Corner Rectangle 31">
            <a:extLst>
              <a:ext uri="{FF2B5EF4-FFF2-40B4-BE49-F238E27FC236}">
                <a16:creationId xmlns:a16="http://schemas.microsoft.com/office/drawing/2014/main" id="{6AB31F47-2841-47AE-87A0-D5825DB37612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63" name="header_connector">
            <a:extLst>
              <a:ext uri="{FF2B5EF4-FFF2-40B4-BE49-F238E27FC236}">
                <a16:creationId xmlns:a16="http://schemas.microsoft.com/office/drawing/2014/main" id="{1EBFF90F-E92B-4211-B560-62F853FC22AF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ECC9EB8-1795-4160-89AE-B8CAB1C2A90B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//Comments</a:t>
            </a:r>
          </a:p>
        </p:txBody>
      </p:sp>
      <p:pic>
        <p:nvPicPr>
          <p:cNvPr id="65" name="Picture 64" descr="A picture containing object&#10;&#10;Description automatically generated">
            <a:extLst>
              <a:ext uri="{FF2B5EF4-FFF2-40B4-BE49-F238E27FC236}">
                <a16:creationId xmlns:a16="http://schemas.microsoft.com/office/drawing/2014/main" id="{021794B5-95CA-47D2-AFB2-8D255550D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14" name="header_colouredImage">
            <a:extLst>
              <a:ext uri="{FF2B5EF4-FFF2-40B4-BE49-F238E27FC236}">
                <a16:creationId xmlns:a16="http://schemas.microsoft.com/office/drawing/2014/main" id="{248EF07C-7E6E-465D-AAA5-418695B9FD9F}"/>
              </a:ext>
            </a:extLst>
          </p:cNvPr>
          <p:cNvGrpSpPr/>
          <p:nvPr/>
        </p:nvGrpSpPr>
        <p:grpSpPr>
          <a:xfrm>
            <a:off x="145890" y="525910"/>
            <a:ext cx="682128" cy="576000"/>
            <a:chOff x="145890" y="525910"/>
            <a:chExt cx="682128" cy="576000"/>
          </a:xfrm>
        </p:grpSpPr>
        <p:cxnSp>
          <p:nvCxnSpPr>
            <p:cNvPr id="66" name="connector">
              <a:extLst>
                <a:ext uri="{FF2B5EF4-FFF2-40B4-BE49-F238E27FC236}">
                  <a16:creationId xmlns:a16="http://schemas.microsoft.com/office/drawing/2014/main" id="{D748829A-5E3D-4343-8EC0-5F9C4FD0D5C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7" name="chart">
              <a:extLst>
                <a:ext uri="{FF2B5EF4-FFF2-40B4-BE49-F238E27FC236}">
                  <a16:creationId xmlns:a16="http://schemas.microsoft.com/office/drawing/2014/main" id="{B66AB8C4-47B1-4D58-9A80-1ECBA93DBEB1}"/>
                </a:ext>
              </a:extLst>
            </p:cNvPr>
            <p:cNvGraphicFramePr/>
            <p:nvPr/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5651407-B983-4CB9-BCFA-2387D47F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8" y="555492"/>
              <a:ext cx="540000" cy="540000"/>
            </a:xfrm>
            <a:prstGeom prst="rect">
              <a:avLst/>
            </a:prstGeom>
          </p:spPr>
        </p:pic>
      </p:grpSp>
      <p:sp>
        <p:nvSpPr>
          <p:cNvPr id="57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7F2F3E5C-878D-4941-A498-47C922942408}"/>
              </a:ext>
            </a:extLst>
          </p:cNvPr>
          <p:cNvGrpSpPr/>
          <p:nvPr/>
        </p:nvGrpSpPr>
        <p:grpSpPr>
          <a:xfrm>
            <a:off x="10389975" y="2396529"/>
            <a:ext cx="1423296" cy="292608"/>
            <a:chOff x="10389975" y="2396529"/>
            <a:chExt cx="1423296" cy="292608"/>
          </a:xfrm>
        </p:grpSpPr>
        <p:sp>
          <p:nvSpPr>
            <p:cNvPr id="167" name="Rectangle">
              <a:extLst>
                <a:ext uri="{FF2B5EF4-FFF2-40B4-BE49-F238E27FC236}">
                  <a16:creationId xmlns:a16="http://schemas.microsoft.com/office/drawing/2014/main" id="{885FCC74-349A-4BE7-B4A8-B5216DCE9EE0}"/>
                </a:ext>
              </a:extLst>
            </p:cNvPr>
            <p:cNvSpPr/>
            <p:nvPr/>
          </p:nvSpPr>
          <p:spPr>
            <a:xfrm>
              <a:off x="11186419" y="2406062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39.4%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60" name="image">
              <a:extLst>
                <a:ext uri="{FF2B5EF4-FFF2-40B4-BE49-F238E27FC236}">
                  <a16:creationId xmlns:a16="http://schemas.microsoft.com/office/drawing/2014/main" id="{BA5B3A0C-1C67-4ADB-8118-4274DE34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9975" y="2396529"/>
              <a:ext cx="292608" cy="292608"/>
            </a:xfrm>
            <a:prstGeom prst="rect">
              <a:avLst/>
            </a:prstGeom>
          </p:spPr>
        </p:pic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ED5C1D9E-C74B-4830-A9DE-C695FC4F03F4}"/>
              </a:ext>
            </a:extLst>
          </p:cNvPr>
          <p:cNvGrpSpPr/>
          <p:nvPr/>
        </p:nvGrpSpPr>
        <p:grpSpPr>
          <a:xfrm>
            <a:off x="10389975" y="3174729"/>
            <a:ext cx="1423296" cy="292608"/>
            <a:chOff x="10389975" y="3262027"/>
            <a:chExt cx="1423296" cy="292608"/>
          </a:xfrm>
        </p:grpSpPr>
        <p:sp>
          <p:nvSpPr>
            <p:cNvPr id="183" name="Rectangle">
              <a:extLst>
                <a:ext uri="{FF2B5EF4-FFF2-40B4-BE49-F238E27FC236}">
                  <a16:creationId xmlns:a16="http://schemas.microsoft.com/office/drawing/2014/main" id="{16830119-4F8D-43D4-9E73-F4185B9E0075}"/>
                </a:ext>
              </a:extLst>
            </p:cNvPr>
            <p:cNvSpPr/>
            <p:nvPr/>
          </p:nvSpPr>
          <p:spPr>
            <a:xfrm>
              <a:off x="11186419" y="3279253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74.8%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69" name="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99F3A74F-363F-4424-9E5A-6CA1D157A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9975" y="3262027"/>
              <a:ext cx="292608" cy="292608"/>
            </a:xfrm>
            <a:prstGeom prst="rect">
              <a:avLst/>
            </a:prstGeom>
          </p:spPr>
        </p:pic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142326A-FB46-4DA3-A63A-8D6C6B205D01}"/>
              </a:ext>
            </a:extLst>
          </p:cNvPr>
          <p:cNvGrpSpPr/>
          <p:nvPr/>
        </p:nvGrpSpPr>
        <p:grpSpPr>
          <a:xfrm>
            <a:off x="10404044" y="3621148"/>
            <a:ext cx="1402601" cy="316434"/>
            <a:chOff x="10404044" y="3621148"/>
            <a:chExt cx="1402601" cy="316434"/>
          </a:xfrm>
        </p:grpSpPr>
        <p:pic>
          <p:nvPicPr>
            <p:cNvPr id="70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395140D-8A48-4417-B1B5-7ACF7858E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044" y="3644974"/>
              <a:ext cx="292608" cy="292608"/>
            </a:xfrm>
            <a:prstGeom prst="rect">
              <a:avLst/>
            </a:prstGeom>
          </p:spPr>
        </p:pic>
        <p:sp>
          <p:nvSpPr>
            <p:cNvPr id="71" name="Rectangle">
              <a:extLst>
                <a:ext uri="{FF2B5EF4-FFF2-40B4-BE49-F238E27FC236}">
                  <a16:creationId xmlns:a16="http://schemas.microsoft.com/office/drawing/2014/main" id="{154F6A0D-E542-4DDC-B768-3AFBD0C7A31F}"/>
                </a:ext>
              </a:extLst>
            </p:cNvPr>
            <p:cNvSpPr/>
            <p:nvPr/>
          </p:nvSpPr>
          <p:spPr>
            <a:xfrm>
              <a:off x="11179793" y="3621148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44.2%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F8E9C76B-F45E-4BCD-BA73-064188C337D8}"/>
              </a:ext>
            </a:extLst>
          </p:cNvPr>
          <p:cNvGrpSpPr/>
          <p:nvPr/>
        </p:nvGrpSpPr>
        <p:grpSpPr>
          <a:xfrm>
            <a:off x="10413379" y="4021210"/>
            <a:ext cx="1399892" cy="292608"/>
            <a:chOff x="10413379" y="4021210"/>
            <a:chExt cx="1399892" cy="292608"/>
          </a:xfrm>
        </p:grpSpPr>
        <p:sp>
          <p:nvSpPr>
            <p:cNvPr id="185" name="Rectangle">
              <a:extLst>
                <a:ext uri="{FF2B5EF4-FFF2-40B4-BE49-F238E27FC236}">
                  <a16:creationId xmlns:a16="http://schemas.microsoft.com/office/drawing/2014/main" id="{428DC755-36F2-4986-8508-8BB7C3D22941}"/>
                </a:ext>
              </a:extLst>
            </p:cNvPr>
            <p:cNvSpPr/>
            <p:nvPr/>
          </p:nvSpPr>
          <p:spPr>
            <a:xfrm>
              <a:off x="11186419" y="4040443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42.2%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2" name="image" descr="A drawing of a person&#10;&#10;Description automatically generated">
              <a:extLst>
                <a:ext uri="{FF2B5EF4-FFF2-40B4-BE49-F238E27FC236}">
                  <a16:creationId xmlns:a16="http://schemas.microsoft.com/office/drawing/2014/main" id="{A0F2F99F-16E6-41A4-A73E-08511E606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3379" y="4021210"/>
              <a:ext cx="292608" cy="292608"/>
            </a:xfrm>
            <a:prstGeom prst="rect">
              <a:avLst/>
            </a:prstGeom>
          </p:spPr>
        </p:pic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7C2E40AE-465B-4483-8747-83FCF1941700}"/>
              </a:ext>
            </a:extLst>
          </p:cNvPr>
          <p:cNvGrpSpPr/>
          <p:nvPr/>
        </p:nvGrpSpPr>
        <p:grpSpPr>
          <a:xfrm>
            <a:off x="10389975" y="4380764"/>
            <a:ext cx="1423296" cy="306165"/>
            <a:chOff x="10389975" y="4380764"/>
            <a:chExt cx="1423296" cy="306165"/>
          </a:xfrm>
        </p:grpSpPr>
        <p:sp>
          <p:nvSpPr>
            <p:cNvPr id="186" name="Rectangle">
              <a:extLst>
                <a:ext uri="{FF2B5EF4-FFF2-40B4-BE49-F238E27FC236}">
                  <a16:creationId xmlns:a16="http://schemas.microsoft.com/office/drawing/2014/main" id="{EE0C3FCC-049F-4858-811D-DE53F8BF74F4}"/>
                </a:ext>
              </a:extLst>
            </p:cNvPr>
            <p:cNvSpPr/>
            <p:nvPr/>
          </p:nvSpPr>
          <p:spPr>
            <a:xfrm>
              <a:off x="11186419" y="4417988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42.1%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3" name="image">
              <a:extLst>
                <a:ext uri="{FF2B5EF4-FFF2-40B4-BE49-F238E27FC236}">
                  <a16:creationId xmlns:a16="http://schemas.microsoft.com/office/drawing/2014/main" id="{E961329D-C5E7-4066-B7A5-F328FFFA3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9975" y="4380764"/>
              <a:ext cx="292608" cy="292608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79AC8155-9268-46BA-946F-B029A5BFAD63}"/>
              </a:ext>
            </a:extLst>
          </p:cNvPr>
          <p:cNvGrpSpPr/>
          <p:nvPr/>
        </p:nvGrpSpPr>
        <p:grpSpPr>
          <a:xfrm>
            <a:off x="10404044" y="4824488"/>
            <a:ext cx="1409227" cy="292608"/>
            <a:chOff x="10404044" y="4824488"/>
            <a:chExt cx="1409227" cy="292608"/>
          </a:xfrm>
        </p:grpSpPr>
        <p:sp>
          <p:nvSpPr>
            <p:cNvPr id="187" name="Rectangle">
              <a:extLst>
                <a:ext uri="{FF2B5EF4-FFF2-40B4-BE49-F238E27FC236}">
                  <a16:creationId xmlns:a16="http://schemas.microsoft.com/office/drawing/2014/main" id="{2F090646-7C69-49E0-B7D0-C94489A9F0DD}"/>
                </a:ext>
              </a:extLst>
            </p:cNvPr>
            <p:cNvSpPr/>
            <p:nvPr/>
          </p:nvSpPr>
          <p:spPr>
            <a:xfrm>
              <a:off x="11186419" y="4839646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35.7%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4" name="image">
              <a:extLst>
                <a:ext uri="{FF2B5EF4-FFF2-40B4-BE49-F238E27FC236}">
                  <a16:creationId xmlns:a16="http://schemas.microsoft.com/office/drawing/2014/main" id="{190F6BE3-E6C6-41F9-B256-D2344C53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044" y="4824488"/>
              <a:ext cx="292608" cy="292608"/>
            </a:xfrm>
            <a:prstGeom prst="rect">
              <a:avLst/>
            </a:prstGeom>
          </p:spPr>
        </p:pic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6CFC13FF-00D7-47DC-90E4-5669229FA5E1}"/>
              </a:ext>
            </a:extLst>
          </p:cNvPr>
          <p:cNvGrpSpPr/>
          <p:nvPr/>
        </p:nvGrpSpPr>
        <p:grpSpPr>
          <a:xfrm>
            <a:off x="10404044" y="5226963"/>
            <a:ext cx="1409227" cy="292608"/>
            <a:chOff x="10404044" y="5226963"/>
            <a:chExt cx="1409227" cy="292608"/>
          </a:xfrm>
        </p:grpSpPr>
        <p:sp>
          <p:nvSpPr>
            <p:cNvPr id="188" name="Rectangle">
              <a:extLst>
                <a:ext uri="{FF2B5EF4-FFF2-40B4-BE49-F238E27FC236}">
                  <a16:creationId xmlns:a16="http://schemas.microsoft.com/office/drawing/2014/main" id="{A2A5EF45-B17F-434A-BC9E-3A309664E298}"/>
                </a:ext>
              </a:extLst>
            </p:cNvPr>
            <p:cNvSpPr/>
            <p:nvPr/>
          </p:nvSpPr>
          <p:spPr>
            <a:xfrm>
              <a:off x="11186419" y="524987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29.3%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5" name="image">
              <a:extLst>
                <a:ext uri="{FF2B5EF4-FFF2-40B4-BE49-F238E27FC236}">
                  <a16:creationId xmlns:a16="http://schemas.microsoft.com/office/drawing/2014/main" id="{2289A232-AAE6-4439-993C-A2FB2407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044" y="5226963"/>
              <a:ext cx="292608" cy="292608"/>
            </a:xfrm>
            <a:prstGeom prst="rect">
              <a:avLst/>
            </a:prstGeom>
          </p:spPr>
        </p:pic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5A2EB23-4E9F-4806-979F-CA7F51E58B2B}"/>
              </a:ext>
            </a:extLst>
          </p:cNvPr>
          <p:cNvGrpSpPr/>
          <p:nvPr/>
        </p:nvGrpSpPr>
        <p:grpSpPr>
          <a:xfrm>
            <a:off x="10413379" y="5623675"/>
            <a:ext cx="1399892" cy="309252"/>
            <a:chOff x="10413379" y="5709400"/>
            <a:chExt cx="1399892" cy="309252"/>
          </a:xfrm>
        </p:grpSpPr>
        <p:sp>
          <p:nvSpPr>
            <p:cNvPr id="189" name="Rectangle">
              <a:extLst>
                <a:ext uri="{FF2B5EF4-FFF2-40B4-BE49-F238E27FC236}">
                  <a16:creationId xmlns:a16="http://schemas.microsoft.com/office/drawing/2014/main" id="{E8EA4B0A-B7F0-41F3-910D-DCA3ECF529DB}"/>
                </a:ext>
              </a:extLst>
            </p:cNvPr>
            <p:cNvSpPr/>
            <p:nvPr/>
          </p:nvSpPr>
          <p:spPr>
            <a:xfrm>
              <a:off x="11186419" y="570940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27.0%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6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FF828FC-6C6E-4AFC-AD5A-4DD715F2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3379" y="5726044"/>
              <a:ext cx="292608" cy="292608"/>
            </a:xfrm>
            <a:prstGeom prst="rect">
              <a:avLst/>
            </a:prstGeom>
          </p:spPr>
        </p:pic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59544BE8-0090-425F-8403-4828D7FB958F}"/>
              </a:ext>
            </a:extLst>
          </p:cNvPr>
          <p:cNvGrpSpPr/>
          <p:nvPr/>
        </p:nvGrpSpPr>
        <p:grpSpPr>
          <a:xfrm>
            <a:off x="10414599" y="6071940"/>
            <a:ext cx="1398672" cy="292608"/>
            <a:chOff x="10414599" y="6071940"/>
            <a:chExt cx="1398672" cy="292608"/>
          </a:xfrm>
        </p:grpSpPr>
        <p:sp>
          <p:nvSpPr>
            <p:cNvPr id="190" name="Rectangle">
              <a:extLst>
                <a:ext uri="{FF2B5EF4-FFF2-40B4-BE49-F238E27FC236}">
                  <a16:creationId xmlns:a16="http://schemas.microsoft.com/office/drawing/2014/main" id="{79A54024-B183-4556-B093-6403770BFC13}"/>
                </a:ext>
              </a:extLst>
            </p:cNvPr>
            <p:cNvSpPr/>
            <p:nvPr/>
          </p:nvSpPr>
          <p:spPr>
            <a:xfrm>
              <a:off x="11186419" y="6071940"/>
              <a:ext cx="626852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24.4%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7" name="image">
              <a:extLst>
                <a:ext uri="{FF2B5EF4-FFF2-40B4-BE49-F238E27FC236}">
                  <a16:creationId xmlns:a16="http://schemas.microsoft.com/office/drawing/2014/main" id="{4822B087-FC96-4FB5-BAE7-887B2A9EC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599" y="6071940"/>
              <a:ext cx="292608" cy="292608"/>
            </a:xfrm>
            <a:prstGeom prst="rect">
              <a:avLst/>
            </a:prstGeom>
          </p:spPr>
        </p:pic>
      </p:grpSp>
      <p:grpSp>
        <p:nvGrpSpPr>
          <p:cNvPr id="29" name="Group 2">
            <a:extLst>
              <a:ext uri="{FF2B5EF4-FFF2-40B4-BE49-F238E27FC236}">
                <a16:creationId xmlns:a16="http://schemas.microsoft.com/office/drawing/2014/main" id="{C5A73F0D-9B5C-4088-8F02-D68080779AB3}"/>
              </a:ext>
            </a:extLst>
          </p:cNvPr>
          <p:cNvGrpSpPr/>
          <p:nvPr/>
        </p:nvGrpSpPr>
        <p:grpSpPr>
          <a:xfrm>
            <a:off x="10379605" y="1929380"/>
            <a:ext cx="1403205" cy="323414"/>
            <a:chOff x="10379605" y="1929380"/>
            <a:chExt cx="1403205" cy="323414"/>
          </a:xfrm>
        </p:grpSpPr>
        <p:sp>
          <p:nvSpPr>
            <p:cNvPr id="184" name="Rectangle">
              <a:extLst>
                <a:ext uri="{FF2B5EF4-FFF2-40B4-BE49-F238E27FC236}">
                  <a16:creationId xmlns:a16="http://schemas.microsoft.com/office/drawing/2014/main" id="{D476EC98-4D08-421D-A675-1BA6BF3FB0CC}"/>
                </a:ext>
              </a:extLst>
            </p:cNvPr>
            <p:cNvSpPr/>
            <p:nvPr/>
          </p:nvSpPr>
          <p:spPr>
            <a:xfrm>
              <a:off x="11167136" y="1929380"/>
              <a:ext cx="615674" cy="2781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49.3%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8" name="image">
              <a:extLst>
                <a:ext uri="{FF2B5EF4-FFF2-40B4-BE49-F238E27FC236}">
                  <a16:creationId xmlns:a16="http://schemas.microsoft.com/office/drawing/2014/main" id="{2C1E2F19-67F9-4F6C-B106-4F314DF419D2}"/>
                </a:ext>
              </a:extLst>
            </p:cNvPr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605" y="1960186"/>
              <a:ext cx="296243" cy="292608"/>
            </a:xfrm>
            <a:prstGeom prst="rect">
              <a:avLst/>
            </a:prstGeom>
          </p:spPr>
        </p:pic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DF69C7EF-BBCF-43D9-8063-EE1F763E46A3}"/>
              </a:ext>
            </a:extLst>
          </p:cNvPr>
          <p:cNvGrpSpPr/>
          <p:nvPr/>
        </p:nvGrpSpPr>
        <p:grpSpPr>
          <a:xfrm>
            <a:off x="10384634" y="2772254"/>
            <a:ext cx="1406391" cy="297290"/>
            <a:chOff x="10384634" y="2772254"/>
            <a:chExt cx="1406391" cy="297290"/>
          </a:xfrm>
        </p:grpSpPr>
        <p:sp>
          <p:nvSpPr>
            <p:cNvPr id="182" name="Rectangle">
              <a:extLst>
                <a:ext uri="{FF2B5EF4-FFF2-40B4-BE49-F238E27FC236}">
                  <a16:creationId xmlns:a16="http://schemas.microsoft.com/office/drawing/2014/main" id="{56694E2C-495B-4BD7-9372-7E04DE1B8D37}"/>
                </a:ext>
              </a:extLst>
            </p:cNvPr>
            <p:cNvSpPr/>
            <p:nvPr/>
          </p:nvSpPr>
          <p:spPr>
            <a:xfrm>
              <a:off x="11173985" y="2800603"/>
              <a:ext cx="617040" cy="268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38.3%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image" descr="A close up of a sign&#10;&#10;Description automatically generated">
              <a:extLst>
                <a:ext uri="{FF2B5EF4-FFF2-40B4-BE49-F238E27FC236}">
                  <a16:creationId xmlns:a16="http://schemas.microsoft.com/office/drawing/2014/main" id="{4F32BED2-226C-4317-8790-321EE5E2C657}"/>
                </a:ext>
              </a:extLst>
            </p:cNvPr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4634" y="2772254"/>
              <a:ext cx="292608" cy="292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627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2">
            <a:extLst>
              <a:ext uri="{FF2B5EF4-FFF2-40B4-BE49-F238E27FC236}">
                <a16:creationId xmlns:a16="http://schemas.microsoft.com/office/drawing/2014/main" id="{867314EB-4417-420A-8A73-9DCA861AED45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0391020-EFEB-42BD-8902-3677F0923137}"/>
              </a:ext>
            </a:extLst>
          </p:cNvPr>
          <p:cNvGrpSpPr/>
          <p:nvPr/>
        </p:nvGrpSpPr>
        <p:grpSpPr>
          <a:xfrm>
            <a:off x="10166290" y="1095816"/>
            <a:ext cx="1605664" cy="434643"/>
            <a:chOff x="9978748" y="703440"/>
            <a:chExt cx="1605664" cy="434643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9593DE6-148C-4DDA-BF7F-27637222EBAC}"/>
                </a:ext>
              </a:extLst>
            </p:cNvPr>
            <p:cNvSpPr txBox="1"/>
            <p:nvPr/>
          </p:nvSpPr>
          <p:spPr>
            <a:xfrm>
              <a:off x="9978748" y="891862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Establishment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D26FF38-13D2-47B4-9FF9-4D9ACAA07413}"/>
                </a:ext>
              </a:extLst>
            </p:cNvPr>
            <p:cNvSpPr txBox="1"/>
            <p:nvPr/>
          </p:nvSpPr>
          <p:spPr>
            <a:xfrm>
              <a:off x="11053497" y="891862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Rating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9422A7F-948E-4E5A-B746-C7E3E78B849F}"/>
                </a:ext>
              </a:extLst>
            </p:cNvPr>
            <p:cNvSpPr txBox="1"/>
            <p:nvPr/>
          </p:nvSpPr>
          <p:spPr>
            <a:xfrm>
              <a:off x="10402313" y="703440"/>
              <a:ext cx="8819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sng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Best-In-Class</a:t>
              </a:r>
            </a:p>
          </p:txBody>
        </p:sp>
      </p:grpSp>
      <p:sp>
        <p:nvSpPr>
          <p:cNvPr id="207" name="slide_header_text">
            <a:extLst>
              <a:ext uri="{FF2B5EF4-FFF2-40B4-BE49-F238E27FC236}">
                <a16:creationId xmlns:a16="http://schemas.microsoft.com/office/drawing/2014/main" id="{B6A91559-558E-4EF8-8434-1A1EC7853C91}"/>
              </a:ext>
            </a:extLst>
          </p:cNvPr>
          <p:cNvSpPr/>
          <p:nvPr/>
        </p:nvSpPr>
        <p:spPr>
          <a:xfrm>
            <a:off x="123371" y="89501"/>
            <a:ext cx="11616271" cy="3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WHICH COMPETITOR HAS THE HIGHEST SCORE FOR EACH IMAGE PERCEPTION?</a:t>
            </a:r>
            <a:endParaRPr lang="en-US" dirty="0">
              <a:solidFill>
                <a:srgbClr val="333E48">
                  <a:lumMod val="50000"/>
                </a:srgbClr>
              </a:solidFill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9" name="chart_1">
            <a:extLst>
              <a:ext uri="{FF2B5EF4-FFF2-40B4-BE49-F238E27FC236}">
                <a16:creationId xmlns:a16="http://schemas.microsoft.com/office/drawing/2014/main" id="{95002AB2-89A3-4197-9F3A-6484A43486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377411"/>
              </p:ext>
            </p:extLst>
          </p:nvPr>
        </p:nvGraphicFramePr>
        <p:xfrm>
          <a:off x="1036009" y="1339309"/>
          <a:ext cx="10361919" cy="5194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6" name="Rectangle 115">
            <a:extLst>
              <a:ext uri="{FF2B5EF4-FFF2-40B4-BE49-F238E27FC236}">
                <a16:creationId xmlns:a16="http://schemas.microsoft.com/office/drawing/2014/main" id="{20E60B13-0BBC-4CF9-AE3D-1C5C370E62BA}"/>
              </a:ext>
            </a:extLst>
          </p:cNvPr>
          <p:cNvSpPr/>
          <p:nvPr/>
        </p:nvSpPr>
        <p:spPr>
          <a:xfrm>
            <a:off x="571064" y="1502443"/>
            <a:ext cx="464458" cy="108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Kids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E7F1B6-B726-4070-BCB3-14EECC5F0012}"/>
              </a:ext>
            </a:extLst>
          </p:cNvPr>
          <p:cNvSpPr/>
          <p:nvPr/>
        </p:nvSpPr>
        <p:spPr>
          <a:xfrm>
            <a:off x="571064" y="3600551"/>
            <a:ext cx="464458" cy="996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Conve-nience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C448395-DB45-4A46-96A3-B875026E1A71}"/>
              </a:ext>
            </a:extLst>
          </p:cNvPr>
          <p:cNvSpPr/>
          <p:nvPr/>
        </p:nvSpPr>
        <p:spPr>
          <a:xfrm>
            <a:off x="571064" y="5637152"/>
            <a:ext cx="464458" cy="773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Other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9E2D947-F971-4AF7-A9E3-9AA49D383759}"/>
              </a:ext>
            </a:extLst>
          </p:cNvPr>
          <p:cNvSpPr/>
          <p:nvPr/>
        </p:nvSpPr>
        <p:spPr>
          <a:xfrm>
            <a:off x="571064" y="4697418"/>
            <a:ext cx="464458" cy="762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Price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BF2143B-41DC-4C09-849B-ACDEFDE404B6}"/>
              </a:ext>
            </a:extLst>
          </p:cNvPr>
          <p:cNvSpPr/>
          <p:nvPr/>
        </p:nvSpPr>
        <p:spPr>
          <a:xfrm>
            <a:off x="571064" y="2646669"/>
            <a:ext cx="464458" cy="108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Service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B9B7AB2-5BF7-4571-A6AB-7B3F2092DC8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87" y="1206116"/>
            <a:ext cx="108000" cy="52393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1BCD5F6-0375-4FDF-8476-6E2C243826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8798" y="-3154915"/>
            <a:ext cx="157625" cy="1161627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9C9AE52-C971-4AD7-B91B-DDD38BEC2C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8799" y="-2059246"/>
            <a:ext cx="157625" cy="1161627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5C4B1A5-1343-4A0E-BF4B-D61377E1D0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8801" y="-1315812"/>
            <a:ext cx="157625" cy="1161627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0208C11-0B9A-4264-9F55-208676F5A5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8802" y="-105360"/>
            <a:ext cx="157625" cy="11616270"/>
          </a:xfrm>
          <a:prstGeom prst="rect">
            <a:avLst/>
          </a:prstGeom>
        </p:spPr>
      </p:pic>
      <p:sp>
        <p:nvSpPr>
          <p:cNvPr id="64" name="Round Same Side Corner Rectangle 31">
            <a:extLst>
              <a:ext uri="{FF2B5EF4-FFF2-40B4-BE49-F238E27FC236}">
                <a16:creationId xmlns:a16="http://schemas.microsoft.com/office/drawing/2014/main" id="{DEC6B6EB-8117-4C8A-AE64-7310AFF12337}"/>
              </a:ext>
            </a:extLst>
          </p:cNvPr>
          <p:cNvSpPr/>
          <p:nvPr/>
        </p:nvSpPr>
        <p:spPr>
          <a:xfrm>
            <a:off x="138449" y="564865"/>
            <a:ext cx="11915104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70" name="header_connector">
            <a:extLst>
              <a:ext uri="{FF2B5EF4-FFF2-40B4-BE49-F238E27FC236}">
                <a16:creationId xmlns:a16="http://schemas.microsoft.com/office/drawing/2014/main" id="{6932ACF9-0CDF-4BE2-8912-4E82C8683B8E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8A9FC80-7209-4A13-B810-27C586AD992D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//Comments</a:t>
            </a:r>
          </a:p>
        </p:txBody>
      </p:sp>
      <p:pic>
        <p:nvPicPr>
          <p:cNvPr id="72" name="Picture 71" descr="A picture containing object&#10;&#10;Description automatically generated">
            <a:extLst>
              <a:ext uri="{FF2B5EF4-FFF2-40B4-BE49-F238E27FC236}">
                <a16:creationId xmlns:a16="http://schemas.microsoft.com/office/drawing/2014/main" id="{BE9412F7-6B0A-428C-892B-DED089CBA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2" name="header_colouredImage">
            <a:extLst>
              <a:ext uri="{FF2B5EF4-FFF2-40B4-BE49-F238E27FC236}">
                <a16:creationId xmlns:a16="http://schemas.microsoft.com/office/drawing/2014/main" id="{FAB3C37D-FBCF-4ED9-8611-82A015505706}"/>
              </a:ext>
            </a:extLst>
          </p:cNvPr>
          <p:cNvGrpSpPr/>
          <p:nvPr/>
        </p:nvGrpSpPr>
        <p:grpSpPr>
          <a:xfrm>
            <a:off x="145890" y="525910"/>
            <a:ext cx="627427" cy="576000"/>
            <a:chOff x="145890" y="525910"/>
            <a:chExt cx="627427" cy="576000"/>
          </a:xfrm>
        </p:grpSpPr>
        <p:cxnSp>
          <p:nvCxnSpPr>
            <p:cNvPr id="73" name="connector">
              <a:extLst>
                <a:ext uri="{FF2B5EF4-FFF2-40B4-BE49-F238E27FC236}">
                  <a16:creationId xmlns:a16="http://schemas.microsoft.com/office/drawing/2014/main" id="{5C4412CC-6F23-4196-80D5-B18F02AE011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4" name="chart">
              <a:extLst>
                <a:ext uri="{FF2B5EF4-FFF2-40B4-BE49-F238E27FC236}">
                  <a16:creationId xmlns:a16="http://schemas.microsoft.com/office/drawing/2014/main" id="{DC3FAF6B-5AE6-4A4C-888B-F6DA7708AF38}"/>
                </a:ext>
              </a:extLst>
            </p:cNvPr>
            <p:cNvGraphicFramePr/>
            <p:nvPr/>
          </p:nvGraphicFramePr>
          <p:xfrm>
            <a:off x="23779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C2C5161C-6C0C-45B6-9D62-D47FAE924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22" y="593290"/>
              <a:ext cx="482295" cy="490909"/>
            </a:xfrm>
            <a:prstGeom prst="rect">
              <a:avLst/>
            </a:prstGeom>
          </p:spPr>
        </p:pic>
      </p:grpSp>
      <p:sp>
        <p:nvSpPr>
          <p:cNvPr id="75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2751049F-340C-43FA-90C0-C0BEC6992D34}"/>
              </a:ext>
            </a:extLst>
          </p:cNvPr>
          <p:cNvGrpSpPr/>
          <p:nvPr/>
        </p:nvGrpSpPr>
        <p:grpSpPr>
          <a:xfrm>
            <a:off x="10428680" y="1569147"/>
            <a:ext cx="1368530" cy="292608"/>
            <a:chOff x="10428680" y="1569147"/>
            <a:chExt cx="1368530" cy="292608"/>
          </a:xfrm>
        </p:grpSpPr>
        <p:sp>
          <p:nvSpPr>
            <p:cNvPr id="101" name="Rectangle">
              <a:extLst>
                <a:ext uri="{FF2B5EF4-FFF2-40B4-BE49-F238E27FC236}">
                  <a16:creationId xmlns:a16="http://schemas.microsoft.com/office/drawing/2014/main" id="{CBCD7F9A-0CE3-4817-BB50-F5A1F33E1AA6}"/>
                </a:ext>
              </a:extLst>
            </p:cNvPr>
            <p:cNvSpPr/>
            <p:nvPr/>
          </p:nvSpPr>
          <p:spPr>
            <a:xfrm>
              <a:off x="11170358" y="1596570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64.8%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6" name="image">
              <a:extLst>
                <a:ext uri="{FF2B5EF4-FFF2-40B4-BE49-F238E27FC236}">
                  <a16:creationId xmlns:a16="http://schemas.microsoft.com/office/drawing/2014/main" id="{630D2989-C03F-4B2E-84C6-57380FD83E0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680" y="1569147"/>
              <a:ext cx="292608" cy="292608"/>
            </a:xfrm>
            <a:prstGeom prst="rect">
              <a:avLst/>
            </a:prstGeom>
          </p:spPr>
        </p:pic>
      </p:grpSp>
      <p:grpSp>
        <p:nvGrpSpPr>
          <p:cNvPr id="4" name="Group 2">
            <a:extLst>
              <a:ext uri="{FF2B5EF4-FFF2-40B4-BE49-F238E27FC236}">
                <a16:creationId xmlns:a16="http://schemas.microsoft.com/office/drawing/2014/main" id="{52AAB1E9-7EE8-4157-BE49-4B65C62ED3E0}"/>
              </a:ext>
            </a:extLst>
          </p:cNvPr>
          <p:cNvGrpSpPr/>
          <p:nvPr/>
        </p:nvGrpSpPr>
        <p:grpSpPr>
          <a:xfrm>
            <a:off x="10431641" y="1939503"/>
            <a:ext cx="1374534" cy="292608"/>
            <a:chOff x="10431641" y="1939503"/>
            <a:chExt cx="1374534" cy="292608"/>
          </a:xfrm>
        </p:grpSpPr>
        <p:sp>
          <p:nvSpPr>
            <p:cNvPr id="102" name="Rectangle">
              <a:extLst>
                <a:ext uri="{FF2B5EF4-FFF2-40B4-BE49-F238E27FC236}">
                  <a16:creationId xmlns:a16="http://schemas.microsoft.com/office/drawing/2014/main" id="{5EF5E199-F5BF-4B3C-AD7C-6E440C4DA1EE}"/>
                </a:ext>
              </a:extLst>
            </p:cNvPr>
            <p:cNvSpPr/>
            <p:nvPr/>
          </p:nvSpPr>
          <p:spPr>
            <a:xfrm>
              <a:off x="11179323" y="1958441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64.6%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7" name="image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184E861C-D6D7-43C3-B583-9C88B2D2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641" y="1939503"/>
              <a:ext cx="292608" cy="292608"/>
            </a:xfrm>
            <a:prstGeom prst="rect">
              <a:avLst/>
            </a:prstGeom>
          </p:spPr>
        </p:pic>
      </p:grpSp>
      <p:grpSp>
        <p:nvGrpSpPr>
          <p:cNvPr id="5" name="Group 3">
            <a:extLst>
              <a:ext uri="{FF2B5EF4-FFF2-40B4-BE49-F238E27FC236}">
                <a16:creationId xmlns:a16="http://schemas.microsoft.com/office/drawing/2014/main" id="{5E64FC05-0FCA-4296-BF74-359EC8028AA5}"/>
              </a:ext>
            </a:extLst>
          </p:cNvPr>
          <p:cNvGrpSpPr/>
          <p:nvPr/>
        </p:nvGrpSpPr>
        <p:grpSpPr>
          <a:xfrm>
            <a:off x="10431641" y="2279691"/>
            <a:ext cx="1374534" cy="292608"/>
            <a:chOff x="10431641" y="2279691"/>
            <a:chExt cx="1374534" cy="292608"/>
          </a:xfrm>
        </p:grpSpPr>
        <p:sp>
          <p:nvSpPr>
            <p:cNvPr id="103" name="Rectangle">
              <a:extLst>
                <a:ext uri="{FF2B5EF4-FFF2-40B4-BE49-F238E27FC236}">
                  <a16:creationId xmlns:a16="http://schemas.microsoft.com/office/drawing/2014/main" id="{38363F11-E75F-430B-888D-4B4F57E3C36B}"/>
                </a:ext>
              </a:extLst>
            </p:cNvPr>
            <p:cNvSpPr/>
            <p:nvPr/>
          </p:nvSpPr>
          <p:spPr>
            <a:xfrm>
              <a:off x="11179323" y="2311719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38.4%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9" name="image">
              <a:extLst>
                <a:ext uri="{FF2B5EF4-FFF2-40B4-BE49-F238E27FC236}">
                  <a16:creationId xmlns:a16="http://schemas.microsoft.com/office/drawing/2014/main" id="{D35E9E22-FBB5-4007-A058-2F649FFE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641" y="2279691"/>
              <a:ext cx="292608" cy="292608"/>
            </a:xfrm>
            <a:prstGeom prst="rect">
              <a:avLst/>
            </a:prstGeom>
          </p:spPr>
        </p:pic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3865F90A-2DD6-49A8-BE2F-631960DE3F60}"/>
              </a:ext>
            </a:extLst>
          </p:cNvPr>
          <p:cNvGrpSpPr/>
          <p:nvPr/>
        </p:nvGrpSpPr>
        <p:grpSpPr>
          <a:xfrm>
            <a:off x="10431641" y="2692371"/>
            <a:ext cx="1374535" cy="292608"/>
            <a:chOff x="10431641" y="2692371"/>
            <a:chExt cx="1374535" cy="292608"/>
          </a:xfrm>
        </p:grpSpPr>
        <p:sp>
          <p:nvSpPr>
            <p:cNvPr id="105" name="Rectangle">
              <a:extLst>
                <a:ext uri="{FF2B5EF4-FFF2-40B4-BE49-F238E27FC236}">
                  <a16:creationId xmlns:a16="http://schemas.microsoft.com/office/drawing/2014/main" id="{DE76D463-E72B-4A18-BA9D-4B51D2899150}"/>
                </a:ext>
              </a:extLst>
            </p:cNvPr>
            <p:cNvSpPr/>
            <p:nvPr/>
          </p:nvSpPr>
          <p:spPr>
            <a:xfrm>
              <a:off x="11179324" y="2721501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69.1%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0" name="image">
              <a:extLst>
                <a:ext uri="{FF2B5EF4-FFF2-40B4-BE49-F238E27FC236}">
                  <a16:creationId xmlns:a16="http://schemas.microsoft.com/office/drawing/2014/main" id="{AC529E10-2C47-4335-BD12-6E8BA569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641" y="2692371"/>
              <a:ext cx="292608" cy="292608"/>
            </a:xfrm>
            <a:prstGeom prst="rect">
              <a:avLst/>
            </a:prstGeom>
          </p:spPr>
        </p:pic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DED49C03-944A-401D-92AE-13D5174C3B2F}"/>
              </a:ext>
            </a:extLst>
          </p:cNvPr>
          <p:cNvGrpSpPr/>
          <p:nvPr/>
        </p:nvGrpSpPr>
        <p:grpSpPr>
          <a:xfrm>
            <a:off x="10431641" y="3063937"/>
            <a:ext cx="1374534" cy="292608"/>
            <a:chOff x="10431641" y="3063937"/>
            <a:chExt cx="1374534" cy="292608"/>
          </a:xfrm>
        </p:grpSpPr>
        <p:sp>
          <p:nvSpPr>
            <p:cNvPr id="106" name="Rectangle">
              <a:extLst>
                <a:ext uri="{FF2B5EF4-FFF2-40B4-BE49-F238E27FC236}">
                  <a16:creationId xmlns:a16="http://schemas.microsoft.com/office/drawing/2014/main" id="{1C45F4C9-35A5-4203-AA32-4A404A523DD8}"/>
                </a:ext>
              </a:extLst>
            </p:cNvPr>
            <p:cNvSpPr/>
            <p:nvPr/>
          </p:nvSpPr>
          <p:spPr>
            <a:xfrm>
              <a:off x="11179323" y="3089728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67.0%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2" name="image" descr="A close up of a sign&#10;&#10;Description automatically generated">
              <a:extLst>
                <a:ext uri="{FF2B5EF4-FFF2-40B4-BE49-F238E27FC236}">
                  <a16:creationId xmlns:a16="http://schemas.microsoft.com/office/drawing/2014/main" id="{FCE2BE3D-2361-4C0C-999E-048FA0184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641" y="3063937"/>
              <a:ext cx="292608" cy="292608"/>
            </a:xfrm>
            <a:prstGeom prst="rect">
              <a:avLst/>
            </a:prstGeom>
          </p:spPr>
        </p:pic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58ADA90E-28BD-4853-83E6-BE566ACDE2E4}"/>
              </a:ext>
            </a:extLst>
          </p:cNvPr>
          <p:cNvGrpSpPr/>
          <p:nvPr/>
        </p:nvGrpSpPr>
        <p:grpSpPr>
          <a:xfrm>
            <a:off x="10427609" y="3443301"/>
            <a:ext cx="1369601" cy="293412"/>
            <a:chOff x="10427609" y="3443301"/>
            <a:chExt cx="1369601" cy="293412"/>
          </a:xfrm>
        </p:grpSpPr>
        <p:sp>
          <p:nvSpPr>
            <p:cNvPr id="107" name="Rectangle">
              <a:extLst>
                <a:ext uri="{FF2B5EF4-FFF2-40B4-BE49-F238E27FC236}">
                  <a16:creationId xmlns:a16="http://schemas.microsoft.com/office/drawing/2014/main" id="{279D508E-D6A8-4FB4-983F-002D5B809A8F}"/>
                </a:ext>
              </a:extLst>
            </p:cNvPr>
            <p:cNvSpPr/>
            <p:nvPr/>
          </p:nvSpPr>
          <p:spPr>
            <a:xfrm>
              <a:off x="11170358" y="3443301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58.6%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3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2C32C83C-7028-4B58-93DA-9C4A66BFB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7609" y="3444105"/>
              <a:ext cx="292608" cy="292608"/>
            </a:xfrm>
            <a:prstGeom prst="rect">
              <a:avLst/>
            </a:prstGeom>
          </p:spPr>
        </p:pic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A47F5A67-CFD5-4F0D-862A-43AFBE281074}"/>
              </a:ext>
            </a:extLst>
          </p:cNvPr>
          <p:cNvGrpSpPr/>
          <p:nvPr/>
        </p:nvGrpSpPr>
        <p:grpSpPr>
          <a:xfrm>
            <a:off x="10431641" y="3809898"/>
            <a:ext cx="1365569" cy="292608"/>
            <a:chOff x="10431641" y="3810276"/>
            <a:chExt cx="1365569" cy="292608"/>
          </a:xfrm>
        </p:grpSpPr>
        <p:sp>
          <p:nvSpPr>
            <p:cNvPr id="108" name="Rectangle">
              <a:extLst>
                <a:ext uri="{FF2B5EF4-FFF2-40B4-BE49-F238E27FC236}">
                  <a16:creationId xmlns:a16="http://schemas.microsoft.com/office/drawing/2014/main" id="{72611911-6F64-435A-AF9F-07974C57667C}"/>
                </a:ext>
              </a:extLst>
            </p:cNvPr>
            <p:cNvSpPr/>
            <p:nvPr/>
          </p:nvSpPr>
          <p:spPr>
            <a:xfrm>
              <a:off x="11170358" y="3852807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74.6%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4" name="image" descr="A close up of a logo&#10;&#10;Description automatically generated">
              <a:extLst>
                <a:ext uri="{FF2B5EF4-FFF2-40B4-BE49-F238E27FC236}">
                  <a16:creationId xmlns:a16="http://schemas.microsoft.com/office/drawing/2014/main" id="{63ECC96F-F821-46CA-8666-548D077D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641" y="3810276"/>
              <a:ext cx="292608" cy="292608"/>
            </a:xfrm>
            <a:prstGeom prst="rect">
              <a:avLst/>
            </a:prstGeom>
          </p:spPr>
        </p:pic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BBC624CF-B1B5-4215-BC96-60217A1C4AD0}"/>
              </a:ext>
            </a:extLst>
          </p:cNvPr>
          <p:cNvGrpSpPr/>
          <p:nvPr/>
        </p:nvGrpSpPr>
        <p:grpSpPr>
          <a:xfrm>
            <a:off x="10432149" y="4190725"/>
            <a:ext cx="1365061" cy="292608"/>
            <a:chOff x="10432149" y="4190725"/>
            <a:chExt cx="1365061" cy="292608"/>
          </a:xfrm>
        </p:grpSpPr>
        <p:sp>
          <p:nvSpPr>
            <p:cNvPr id="109" name="Rectangle">
              <a:extLst>
                <a:ext uri="{FF2B5EF4-FFF2-40B4-BE49-F238E27FC236}">
                  <a16:creationId xmlns:a16="http://schemas.microsoft.com/office/drawing/2014/main" id="{0D78EF48-F15B-46CB-8722-CFBE4E30234F}"/>
                </a:ext>
              </a:extLst>
            </p:cNvPr>
            <p:cNvSpPr/>
            <p:nvPr/>
          </p:nvSpPr>
          <p:spPr>
            <a:xfrm>
              <a:off x="11170358" y="4196267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24.6%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5" name="image" descr="A picture containing vector graphics, clipart&#10;&#10;Description automatically generated">
              <a:extLst>
                <a:ext uri="{FF2B5EF4-FFF2-40B4-BE49-F238E27FC236}">
                  <a16:creationId xmlns:a16="http://schemas.microsoft.com/office/drawing/2014/main" id="{65C2A2D6-970D-4A6B-8619-84B744A01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2149" y="4190725"/>
              <a:ext cx="292608" cy="292608"/>
            </a:xfrm>
            <a:prstGeom prst="rect">
              <a:avLst/>
            </a:prstGeom>
          </p:spPr>
        </p:pic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CC69C314-632A-4E4F-AE36-6380C8F1DA3F}"/>
              </a:ext>
            </a:extLst>
          </p:cNvPr>
          <p:cNvGrpSpPr/>
          <p:nvPr/>
        </p:nvGrpSpPr>
        <p:grpSpPr>
          <a:xfrm>
            <a:off x="10431641" y="4585819"/>
            <a:ext cx="1373633" cy="317232"/>
            <a:chOff x="10431641" y="4585819"/>
            <a:chExt cx="1373633" cy="317232"/>
          </a:xfrm>
        </p:grpSpPr>
        <p:sp>
          <p:nvSpPr>
            <p:cNvPr id="110" name="Rectangle">
              <a:extLst>
                <a:ext uri="{FF2B5EF4-FFF2-40B4-BE49-F238E27FC236}">
                  <a16:creationId xmlns:a16="http://schemas.microsoft.com/office/drawing/2014/main" id="{10C9B40B-2CF1-4417-A353-A8F11A209659}"/>
                </a:ext>
              </a:extLst>
            </p:cNvPr>
            <p:cNvSpPr/>
            <p:nvPr/>
          </p:nvSpPr>
          <p:spPr>
            <a:xfrm>
              <a:off x="11178422" y="4585819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66.3%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6" name="image">
              <a:extLst>
                <a:ext uri="{FF2B5EF4-FFF2-40B4-BE49-F238E27FC236}">
                  <a16:creationId xmlns:a16="http://schemas.microsoft.com/office/drawing/2014/main" id="{AE55E232-F650-4E15-940F-9DD48EE8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641" y="4610443"/>
              <a:ext cx="292608" cy="292608"/>
            </a:xfrm>
            <a:prstGeom prst="rect">
              <a:avLst/>
            </a:prstGeom>
          </p:spPr>
        </p:pic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6D578B82-22D8-4181-A84D-6B91AF2188BA}"/>
              </a:ext>
            </a:extLst>
          </p:cNvPr>
          <p:cNvGrpSpPr/>
          <p:nvPr/>
        </p:nvGrpSpPr>
        <p:grpSpPr>
          <a:xfrm>
            <a:off x="10431641" y="4983816"/>
            <a:ext cx="1373633" cy="292608"/>
            <a:chOff x="10431641" y="4983816"/>
            <a:chExt cx="1373633" cy="292608"/>
          </a:xfrm>
        </p:grpSpPr>
        <p:sp>
          <p:nvSpPr>
            <p:cNvPr id="111" name="Rectangle">
              <a:extLst>
                <a:ext uri="{FF2B5EF4-FFF2-40B4-BE49-F238E27FC236}">
                  <a16:creationId xmlns:a16="http://schemas.microsoft.com/office/drawing/2014/main" id="{702DE8DC-47A4-4967-B3D3-B77CBE15DE01}"/>
                </a:ext>
              </a:extLst>
            </p:cNvPr>
            <p:cNvSpPr/>
            <p:nvPr/>
          </p:nvSpPr>
          <p:spPr>
            <a:xfrm>
              <a:off x="11178422" y="5007913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59.9%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7" name="image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9BB03659-5598-4823-924C-43085B33E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641" y="4983816"/>
              <a:ext cx="292608" cy="292608"/>
            </a:xfrm>
            <a:prstGeom prst="rect">
              <a:avLst/>
            </a:prstGeom>
          </p:spPr>
        </p:pic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676916A2-0FF8-4E15-9D26-E4D0D8C82F5F}"/>
              </a:ext>
            </a:extLst>
          </p:cNvPr>
          <p:cNvGrpSpPr/>
          <p:nvPr/>
        </p:nvGrpSpPr>
        <p:grpSpPr>
          <a:xfrm>
            <a:off x="10431641" y="5348438"/>
            <a:ext cx="1373633" cy="292608"/>
            <a:chOff x="10431641" y="5348438"/>
            <a:chExt cx="1373633" cy="292608"/>
          </a:xfrm>
        </p:grpSpPr>
        <p:sp>
          <p:nvSpPr>
            <p:cNvPr id="112" name="Rectangle">
              <a:extLst>
                <a:ext uri="{FF2B5EF4-FFF2-40B4-BE49-F238E27FC236}">
                  <a16:creationId xmlns:a16="http://schemas.microsoft.com/office/drawing/2014/main" id="{433DCB96-8127-49EB-93CC-F43BEE694D95}"/>
                </a:ext>
              </a:extLst>
            </p:cNvPr>
            <p:cNvSpPr/>
            <p:nvPr/>
          </p:nvSpPr>
          <p:spPr>
            <a:xfrm>
              <a:off x="11178422" y="5351751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17.3%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8" name="image">
              <a:extLst>
                <a:ext uri="{FF2B5EF4-FFF2-40B4-BE49-F238E27FC236}">
                  <a16:creationId xmlns:a16="http://schemas.microsoft.com/office/drawing/2014/main" id="{67242669-3062-4F7E-829D-62D2FC5B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641" y="5348438"/>
              <a:ext cx="292608" cy="292608"/>
            </a:xfrm>
            <a:prstGeom prst="rect">
              <a:avLst/>
            </a:prstGeom>
          </p:spPr>
        </p:pic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CDBFAD5F-8DFE-42C2-88F3-45902F8864E0}"/>
              </a:ext>
            </a:extLst>
          </p:cNvPr>
          <p:cNvGrpSpPr/>
          <p:nvPr/>
        </p:nvGrpSpPr>
        <p:grpSpPr>
          <a:xfrm>
            <a:off x="10416208" y="5668601"/>
            <a:ext cx="1389066" cy="303431"/>
            <a:chOff x="10416208" y="5668601"/>
            <a:chExt cx="1389066" cy="303431"/>
          </a:xfrm>
        </p:grpSpPr>
        <p:sp>
          <p:nvSpPr>
            <p:cNvPr id="113" name="Rectangle">
              <a:extLst>
                <a:ext uri="{FF2B5EF4-FFF2-40B4-BE49-F238E27FC236}">
                  <a16:creationId xmlns:a16="http://schemas.microsoft.com/office/drawing/2014/main" id="{46CAA6F1-2CA5-4A04-91AB-EEC41BFAB962}"/>
                </a:ext>
              </a:extLst>
            </p:cNvPr>
            <p:cNvSpPr/>
            <p:nvPr/>
          </p:nvSpPr>
          <p:spPr>
            <a:xfrm>
              <a:off x="11178422" y="5727617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61.0%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9" name="image">
              <a:extLst>
                <a:ext uri="{FF2B5EF4-FFF2-40B4-BE49-F238E27FC236}">
                  <a16:creationId xmlns:a16="http://schemas.microsoft.com/office/drawing/2014/main" id="{F3605069-2599-4328-A69F-1D633806F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6208" y="5668601"/>
              <a:ext cx="292608" cy="292608"/>
            </a:xfrm>
            <a:prstGeom prst="rect">
              <a:avLst/>
            </a:prstGeom>
          </p:spPr>
        </p:pic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C78FB039-DDC4-46F2-B992-790976FAA391}"/>
              </a:ext>
            </a:extLst>
          </p:cNvPr>
          <p:cNvGrpSpPr/>
          <p:nvPr/>
        </p:nvGrpSpPr>
        <p:grpSpPr>
          <a:xfrm>
            <a:off x="10427609" y="6044248"/>
            <a:ext cx="1369601" cy="292609"/>
            <a:chOff x="10427609" y="6053340"/>
            <a:chExt cx="1369601" cy="341532"/>
          </a:xfrm>
        </p:grpSpPr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00207A38-B6A3-446F-952E-A02613B0AE99}"/>
                </a:ext>
              </a:extLst>
            </p:cNvPr>
            <p:cNvSpPr/>
            <p:nvPr/>
          </p:nvSpPr>
          <p:spPr>
            <a:xfrm>
              <a:off x="11170358" y="6095373"/>
              <a:ext cx="626852" cy="244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37.8%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90" name="image">
              <a:extLst>
                <a:ext uri="{FF2B5EF4-FFF2-40B4-BE49-F238E27FC236}">
                  <a16:creationId xmlns:a16="http://schemas.microsoft.com/office/drawing/2014/main" id="{DECA2CED-A57C-408C-A6AE-CDE095B1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7609" y="6053340"/>
              <a:ext cx="292608" cy="341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59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4995C9-57D3-42E2-A98D-A9028296700F}"/>
              </a:ext>
            </a:extLst>
          </p:cNvPr>
          <p:cNvSpPr txBox="1"/>
          <p:nvPr/>
        </p:nvSpPr>
        <p:spPr>
          <a:xfrm>
            <a:off x="5539672" y="884880"/>
            <a:ext cx="7065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WHO IS MY </a:t>
            </a:r>
          </a:p>
          <a:p>
            <a:pPr lvl="0">
              <a:defRPr/>
            </a:pPr>
            <a:r>
              <a:rPr lang="en-US" sz="4400" b="1" dirty="0">
                <a:solidFill>
                  <a:prstClr val="black">
                    <a:lumMod val="50000"/>
                  </a:prst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CORE GUEST?</a:t>
            </a:r>
          </a:p>
        </p:txBody>
      </p:sp>
      <p:sp>
        <p:nvSpPr>
          <p:cNvPr id="10" name="SelectionSummary">
            <a:extLst>
              <a:ext uri="{FF2B5EF4-FFF2-40B4-BE49-F238E27FC236}">
                <a16:creationId xmlns:a16="http://schemas.microsoft.com/office/drawing/2014/main" id="{7DE071FF-7DD0-4E9B-926E-D493D3559597}"/>
              </a:ext>
            </a:extLst>
          </p:cNvPr>
          <p:cNvSpPr txBox="1"/>
          <p:nvPr/>
        </p:nvSpPr>
        <p:spPr>
          <a:xfrm>
            <a:off x="7388206" y="2807208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is your guest demographic profile?</a:t>
            </a:r>
          </a:p>
        </p:txBody>
      </p:sp>
      <p:sp>
        <p:nvSpPr>
          <p:cNvPr id="11" name="SelectionSummary">
            <a:extLst>
              <a:ext uri="{FF2B5EF4-FFF2-40B4-BE49-F238E27FC236}">
                <a16:creationId xmlns:a16="http://schemas.microsoft.com/office/drawing/2014/main" id="{C6FA618B-B5AC-4D47-BAED-7C95A8B75ACE}"/>
              </a:ext>
            </a:extLst>
          </p:cNvPr>
          <p:cNvSpPr txBox="1"/>
          <p:nvPr/>
        </p:nvSpPr>
        <p:spPr>
          <a:xfrm>
            <a:off x="7308310" y="3256982"/>
            <a:ext cx="5172094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How Health Conscious is your guest?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F14BF8-1DEF-4171-A90B-2F056327ED31}"/>
              </a:ext>
            </a:extLst>
          </p:cNvPr>
          <p:cNvSpPr>
            <a:spLocks noChangeAspect="1"/>
          </p:cNvSpPr>
          <p:nvPr/>
        </p:nvSpPr>
        <p:spPr>
          <a:xfrm>
            <a:off x="6864719" y="3314517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electionSummary">
            <a:extLst>
              <a:ext uri="{FF2B5EF4-FFF2-40B4-BE49-F238E27FC236}">
                <a16:creationId xmlns:a16="http://schemas.microsoft.com/office/drawing/2014/main" id="{CA182C93-F8F8-469B-B81D-F46E5D4DAE18}"/>
              </a:ext>
            </a:extLst>
          </p:cNvPr>
          <p:cNvSpPr txBox="1"/>
          <p:nvPr/>
        </p:nvSpPr>
        <p:spPr>
          <a:xfrm>
            <a:off x="7077486" y="4145779"/>
            <a:ext cx="499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dining attitude segment defines your guest?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F62B19-265B-4C80-AD8B-8DC939E8971D}"/>
              </a:ext>
            </a:extLst>
          </p:cNvPr>
          <p:cNvSpPr>
            <a:spLocks noChangeAspect="1"/>
          </p:cNvSpPr>
          <p:nvPr/>
        </p:nvSpPr>
        <p:spPr>
          <a:xfrm>
            <a:off x="6633895" y="4203314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SelectionSummary">
            <a:extLst>
              <a:ext uri="{FF2B5EF4-FFF2-40B4-BE49-F238E27FC236}">
                <a16:creationId xmlns:a16="http://schemas.microsoft.com/office/drawing/2014/main" id="{5D2A54C6-EE6C-4F41-A442-12506A83B95B}"/>
              </a:ext>
            </a:extLst>
          </p:cNvPr>
          <p:cNvSpPr txBox="1"/>
          <p:nvPr/>
        </p:nvSpPr>
        <p:spPr>
          <a:xfrm>
            <a:off x="6882178" y="4591969"/>
            <a:ext cx="4762739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Where do your guests reside?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899372-9966-418E-8ACA-F7D798312231}"/>
              </a:ext>
            </a:extLst>
          </p:cNvPr>
          <p:cNvSpPr>
            <a:spLocks noChangeAspect="1"/>
          </p:cNvSpPr>
          <p:nvPr/>
        </p:nvSpPr>
        <p:spPr>
          <a:xfrm>
            <a:off x="6438587" y="4649504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lectionSummary">
            <a:extLst>
              <a:ext uri="{FF2B5EF4-FFF2-40B4-BE49-F238E27FC236}">
                <a16:creationId xmlns:a16="http://schemas.microsoft.com/office/drawing/2014/main" id="{B5B3264D-D4F3-45AE-A9D5-ACF7B2762E9D}"/>
              </a:ext>
            </a:extLst>
          </p:cNvPr>
          <p:cNvSpPr txBox="1"/>
          <p:nvPr/>
        </p:nvSpPr>
        <p:spPr>
          <a:xfrm>
            <a:off x="7219528" y="3722300"/>
            <a:ext cx="4732638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How digitally engaged is your guest?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AA08D2-DF35-467A-8AA4-10ADEBC4A6CF}"/>
              </a:ext>
            </a:extLst>
          </p:cNvPr>
          <p:cNvSpPr>
            <a:spLocks noChangeAspect="1"/>
          </p:cNvSpPr>
          <p:nvPr/>
        </p:nvSpPr>
        <p:spPr>
          <a:xfrm>
            <a:off x="6775937" y="3779836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SelectionSummary">
            <a:extLst>
              <a:ext uri="{FF2B5EF4-FFF2-40B4-BE49-F238E27FC236}">
                <a16:creationId xmlns:a16="http://schemas.microsoft.com/office/drawing/2014/main" id="{D30CBF44-979A-42A3-B9A7-DC5D96A860FD}"/>
              </a:ext>
            </a:extLst>
          </p:cNvPr>
          <p:cNvSpPr txBox="1"/>
          <p:nvPr/>
        </p:nvSpPr>
        <p:spPr>
          <a:xfrm>
            <a:off x="6633604" y="5038159"/>
            <a:ext cx="531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What other establishments do your guests frequent?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33E6CD-6ED8-4EAF-BF79-9BCB6FBD591B}"/>
              </a:ext>
            </a:extLst>
          </p:cNvPr>
          <p:cNvSpPr>
            <a:spLocks noChangeAspect="1"/>
          </p:cNvSpPr>
          <p:nvPr/>
        </p:nvSpPr>
        <p:spPr>
          <a:xfrm>
            <a:off x="6190013" y="5095694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lectionSummary">
            <a:extLst>
              <a:ext uri="{FF2B5EF4-FFF2-40B4-BE49-F238E27FC236}">
                <a16:creationId xmlns:a16="http://schemas.microsoft.com/office/drawing/2014/main" id="{ED9769D7-594F-4632-B886-B0101C15AD4E}"/>
              </a:ext>
            </a:extLst>
          </p:cNvPr>
          <p:cNvSpPr txBox="1"/>
          <p:nvPr/>
        </p:nvSpPr>
        <p:spPr>
          <a:xfrm>
            <a:off x="6296252" y="5484349"/>
            <a:ext cx="4762739" cy="36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How often do your guest visit?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1579FA-0BAC-4D39-828F-5931D73FFCF0}"/>
              </a:ext>
            </a:extLst>
          </p:cNvPr>
          <p:cNvSpPr>
            <a:spLocks noChangeAspect="1"/>
          </p:cNvSpPr>
          <p:nvPr/>
        </p:nvSpPr>
        <p:spPr>
          <a:xfrm>
            <a:off x="5852661" y="5541885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lectionSummary">
            <a:extLst>
              <a:ext uri="{FF2B5EF4-FFF2-40B4-BE49-F238E27FC236}">
                <a16:creationId xmlns:a16="http://schemas.microsoft.com/office/drawing/2014/main" id="{A66A40A2-152E-4F0D-9CBE-B0A767EC4A21}"/>
              </a:ext>
            </a:extLst>
          </p:cNvPr>
          <p:cNvSpPr txBox="1"/>
          <p:nvPr/>
        </p:nvSpPr>
        <p:spPr>
          <a:xfrm>
            <a:off x="5852660" y="5968789"/>
            <a:ext cx="6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>
                    <a:lumMod val="50000"/>
                  </a:prstClr>
                </a:solidFill>
                <a:latin typeface="Franklin Gothic Book" panose="020B0503020102020204" pitchFamily="34" charset="0"/>
                <a:ea typeface="Arial" charset="0"/>
                <a:cs typeface="Arial" charset="0"/>
              </a:rPr>
              <a:t>Which dining frequency do you source your guests/visits from?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6C3735-9405-4D0A-B005-0AB0A6F01519}"/>
              </a:ext>
            </a:extLst>
          </p:cNvPr>
          <p:cNvSpPr>
            <a:spLocks noChangeAspect="1"/>
          </p:cNvSpPr>
          <p:nvPr/>
        </p:nvSpPr>
        <p:spPr>
          <a:xfrm>
            <a:off x="5506431" y="5988077"/>
            <a:ext cx="219253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BD2D7D-FA2D-4163-99FD-AC9122382E7F}"/>
              </a:ext>
            </a:extLst>
          </p:cNvPr>
          <p:cNvSpPr>
            <a:spLocks noChangeAspect="1"/>
          </p:cNvSpPr>
          <p:nvPr/>
        </p:nvSpPr>
        <p:spPr>
          <a:xfrm>
            <a:off x="6935737" y="2880933"/>
            <a:ext cx="219456" cy="219456"/>
          </a:xfrm>
          <a:prstGeom prst="ellipse">
            <a:avLst/>
          </a:prstGeom>
          <a:solidFill>
            <a:srgbClr val="FB3C3C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SelectedEstablish_Img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38686C8-9F5E-4958-B61A-6804B9DF1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53" y="77973"/>
            <a:ext cx="447335" cy="4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8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demographics_parental_identification"/>
          <p:cNvGrpSpPr/>
          <p:nvPr/>
        </p:nvGrpSpPr>
        <p:grpSpPr>
          <a:xfrm>
            <a:off x="-392051" y="497809"/>
            <a:ext cx="4473019" cy="3016361"/>
            <a:chOff x="7632973" y="3554961"/>
            <a:chExt cx="4473019" cy="301636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BCAB53D-6CB5-D44E-B9E4-E7AAA56C2104}"/>
                </a:ext>
              </a:extLst>
            </p:cNvPr>
            <p:cNvSpPr/>
            <p:nvPr/>
          </p:nvSpPr>
          <p:spPr>
            <a:xfrm>
              <a:off x="8174844" y="3619322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12" name="header_connector">
              <a:extLst>
                <a:ext uri="{FF2B5EF4-FFF2-40B4-BE49-F238E27FC236}">
                  <a16:creationId xmlns:a16="http://schemas.microsoft.com/office/drawing/2014/main" id="{83B4498B-B19A-8B42-A0E3-7383D9F9E5C3}"/>
                </a:ext>
              </a:extLst>
            </p:cNvPr>
            <p:cNvCxnSpPr>
              <a:cxnSpLocks/>
            </p:cNvCxnSpPr>
            <p:nvPr/>
          </p:nvCxnSpPr>
          <p:spPr>
            <a:xfrm>
              <a:off x="8173752" y="4182482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ound Same Side Corner Rectangle 112">
              <a:extLst>
                <a:ext uri="{FF2B5EF4-FFF2-40B4-BE49-F238E27FC236}">
                  <a16:creationId xmlns:a16="http://schemas.microsoft.com/office/drawing/2014/main" id="{CA49C60E-5D40-D645-91DE-F6686E2F24A0}"/>
                </a:ext>
              </a:extLst>
            </p:cNvPr>
            <p:cNvSpPr/>
            <p:nvPr/>
          </p:nvSpPr>
          <p:spPr>
            <a:xfrm>
              <a:off x="8173752" y="3614642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14" name="Picture 11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47E3181F-3044-4043-995C-0F4915A5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341" y="3593762"/>
              <a:ext cx="660400" cy="609600"/>
            </a:xfrm>
            <a:prstGeom prst="rect">
              <a:avLst/>
            </a:prstGeom>
          </p:spPr>
        </p:pic>
        <p:sp>
          <p:nvSpPr>
            <p:cNvPr id="170" name="value">
              <a:extLst>
                <a:ext uri="{FF2B5EF4-FFF2-40B4-BE49-F238E27FC236}">
                  <a16:creationId xmlns:a16="http://schemas.microsoft.com/office/drawing/2014/main" id="{09E72D3D-16CC-2E47-A11B-D617BE654AE7}"/>
                </a:ext>
              </a:extLst>
            </p:cNvPr>
            <p:cNvSpPr/>
            <p:nvPr/>
          </p:nvSpPr>
          <p:spPr>
            <a:xfrm>
              <a:off x="10556029" y="4554709"/>
              <a:ext cx="1080688" cy="480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40.6%</a:t>
              </a:r>
            </a:p>
          </p:txBody>
        </p:sp>
        <p:sp>
          <p:nvSpPr>
            <p:cNvPr id="172" name="custombase1_text">
              <a:extLst>
                <a:ext uri="{FF2B5EF4-FFF2-40B4-BE49-F238E27FC236}">
                  <a16:creationId xmlns:a16="http://schemas.microsoft.com/office/drawing/2014/main" id="{8BD7EB48-7400-9742-BC9D-58085F688FC3}"/>
                </a:ext>
              </a:extLst>
            </p:cNvPr>
            <p:cNvSpPr/>
            <p:nvPr/>
          </p:nvSpPr>
          <p:spPr>
            <a:xfrm>
              <a:off x="10148746" y="5296945"/>
              <a:ext cx="1285143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Index v 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QSR Chicken</a:t>
              </a:r>
              <a:endParaRPr kumimoji="0" lang="it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73" name="custombase1_value">
              <a:extLst>
                <a:ext uri="{FF2B5EF4-FFF2-40B4-BE49-F238E27FC236}">
                  <a16:creationId xmlns:a16="http://schemas.microsoft.com/office/drawing/2014/main" id="{61944094-94DC-7A4E-BFA9-0D0601FDC39F}"/>
                </a:ext>
              </a:extLst>
            </p:cNvPr>
            <p:cNvSpPr/>
            <p:nvPr/>
          </p:nvSpPr>
          <p:spPr>
            <a:xfrm>
              <a:off x="11453420" y="5253210"/>
              <a:ext cx="652572" cy="375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83</a:t>
              </a:r>
            </a:p>
          </p:txBody>
        </p:sp>
        <p:sp>
          <p:nvSpPr>
            <p:cNvPr id="175" name="custombase2_text">
              <a:extLst>
                <a:ext uri="{FF2B5EF4-FFF2-40B4-BE49-F238E27FC236}">
                  <a16:creationId xmlns:a16="http://schemas.microsoft.com/office/drawing/2014/main" id="{ABB107F5-16EE-0745-BF10-1784DD0470F3}"/>
                </a:ext>
              </a:extLst>
            </p:cNvPr>
            <p:cNvSpPr/>
            <p:nvPr/>
          </p:nvSpPr>
          <p:spPr>
            <a:xfrm>
              <a:off x="10148746" y="5852411"/>
              <a:ext cx="128514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Index v 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QSR</a:t>
              </a:r>
              <a:endParaRPr kumimoji="0" lang="it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2E59C9D-D16C-454A-9B89-284331C11362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006373" y="4283152"/>
              <a:ext cx="180000" cy="1872000"/>
            </a:xfrm>
            <a:prstGeom prst="rect">
              <a:avLst/>
            </a:prstGeom>
          </p:spPr>
        </p:pic>
        <p:sp>
          <p:nvSpPr>
            <p:cNvPr id="176" name="custombase2_value">
              <a:extLst>
                <a:ext uri="{FF2B5EF4-FFF2-40B4-BE49-F238E27FC236}">
                  <a16:creationId xmlns:a16="http://schemas.microsoft.com/office/drawing/2014/main" id="{61E745B9-FA93-D74A-9B84-801B1BF47895}"/>
                </a:ext>
              </a:extLst>
            </p:cNvPr>
            <p:cNvSpPr/>
            <p:nvPr/>
          </p:nvSpPr>
          <p:spPr>
            <a:xfrm>
              <a:off x="11453420" y="5755667"/>
              <a:ext cx="652572" cy="375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ECC029-EAC9-EF4C-B56B-005B7C56DBE2}"/>
                </a:ext>
              </a:extLst>
            </p:cNvPr>
            <p:cNvSpPr/>
            <p:nvPr/>
          </p:nvSpPr>
          <p:spPr>
            <a:xfrm>
              <a:off x="8188602" y="4242495"/>
              <a:ext cx="2677938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PARENTAL IDENTIFICATION</a:t>
              </a:r>
            </a:p>
          </p:txBody>
        </p:sp>
        <p:graphicFrame>
          <p:nvGraphicFramePr>
            <p:cNvPr id="177" name="chart">
              <a:extLst>
                <a:ext uri="{FF2B5EF4-FFF2-40B4-BE49-F238E27FC236}">
                  <a16:creationId xmlns:a16="http://schemas.microsoft.com/office/drawing/2014/main" id="{0A545737-88CF-E047-AE11-CCFE236EFE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5349145"/>
                </p:ext>
              </p:extLst>
            </p:nvPr>
          </p:nvGraphicFramePr>
          <p:xfrm>
            <a:off x="7632973" y="4448097"/>
            <a:ext cx="3073506" cy="20490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6D5851DE-E8B3-3044-BA0E-CB0E47A72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474" y="4441172"/>
              <a:ext cx="2124503" cy="2124503"/>
            </a:xfrm>
            <a:prstGeom prst="rect">
              <a:avLst/>
            </a:prstGeom>
          </p:spPr>
        </p:pic>
        <p:cxnSp>
          <p:nvCxnSpPr>
            <p:cNvPr id="158" name="header_color">
              <a:extLst>
                <a:ext uri="{FF2B5EF4-FFF2-40B4-BE49-F238E27FC236}">
                  <a16:creationId xmlns:a16="http://schemas.microsoft.com/office/drawing/2014/main" id="{F45AF733-4EE8-7446-9A78-08548E5B93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080658" y="3890747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1" name="header_chart">
              <a:extLst>
                <a:ext uri="{FF2B5EF4-FFF2-40B4-BE49-F238E27FC236}">
                  <a16:creationId xmlns:a16="http://schemas.microsoft.com/office/drawing/2014/main" id="{F4F61AAE-4E46-484B-A91E-2E782958A466}"/>
                </a:ext>
              </a:extLst>
            </p:cNvPr>
            <p:cNvGraphicFramePr/>
            <p:nvPr/>
          </p:nvGraphicFramePr>
          <p:xfrm>
            <a:off x="8283055" y="3554961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DDC96F7A-0814-4246-8FC1-D7C54ABF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5761" y="3629124"/>
              <a:ext cx="529200" cy="529200"/>
            </a:xfrm>
            <a:prstGeom prst="rect">
              <a:avLst/>
            </a:prstGeom>
          </p:spPr>
        </p:pic>
        <p:sp>
          <p:nvSpPr>
            <p:cNvPr id="211" name="comments">
              <a:extLst>
                <a:ext uri="{FF2B5EF4-FFF2-40B4-BE49-F238E27FC236}">
                  <a16:creationId xmlns:a16="http://schemas.microsoft.com/office/drawing/2014/main" id="{29DE7626-ADEB-A143-A941-92CC90CE6907}"/>
                </a:ext>
              </a:extLst>
            </p:cNvPr>
            <p:cNvSpPr/>
            <p:nvPr/>
          </p:nvSpPr>
          <p:spPr>
            <a:xfrm>
              <a:off x="9012451" y="3701810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89AAE3-9457-4908-9388-F5AF6A93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255" y="5032137"/>
              <a:ext cx="926375" cy="926375"/>
            </a:xfrm>
            <a:prstGeom prst="rect">
              <a:avLst/>
            </a:prstGeom>
          </p:spPr>
        </p:pic>
      </p:grpSp>
      <p:sp>
        <p:nvSpPr>
          <p:cNvPr id="23" name="slide_header_text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IS YOUR GUEST DEMOGRAPHIC PROFILE?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demographics_ethnicity"/>
          <p:cNvGrpSpPr/>
          <p:nvPr/>
        </p:nvGrpSpPr>
        <p:grpSpPr>
          <a:xfrm>
            <a:off x="148728" y="491074"/>
            <a:ext cx="3938362" cy="3011936"/>
            <a:chOff x="8173752" y="491074"/>
            <a:chExt cx="3938362" cy="301193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A7E6105-E5F1-8349-AF98-045F0C79A13C}"/>
                </a:ext>
              </a:extLst>
            </p:cNvPr>
            <p:cNvSpPr/>
            <p:nvPr/>
          </p:nvSpPr>
          <p:spPr>
            <a:xfrm>
              <a:off x="8174844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99" name="header_connector">
              <a:extLst>
                <a:ext uri="{FF2B5EF4-FFF2-40B4-BE49-F238E27FC236}">
                  <a16:creationId xmlns:a16="http://schemas.microsoft.com/office/drawing/2014/main" id="{A0D40DF2-1F07-4B48-962C-C168625A0351}"/>
                </a:ext>
              </a:extLst>
            </p:cNvPr>
            <p:cNvCxnSpPr>
              <a:cxnSpLocks/>
            </p:cNvCxnSpPr>
            <p:nvPr/>
          </p:nvCxnSpPr>
          <p:spPr>
            <a:xfrm>
              <a:off x="8173752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 Same Side Corner Rectangle 99">
              <a:extLst>
                <a:ext uri="{FF2B5EF4-FFF2-40B4-BE49-F238E27FC236}">
                  <a16:creationId xmlns:a16="http://schemas.microsoft.com/office/drawing/2014/main" id="{22E30C37-F895-0547-B147-2626907028E5}"/>
                </a:ext>
              </a:extLst>
            </p:cNvPr>
            <p:cNvSpPr/>
            <p:nvPr/>
          </p:nvSpPr>
          <p:spPr>
            <a:xfrm>
              <a:off x="8173752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01" name="Picture 100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3B6ECD32-EE85-FD43-B1FB-2C56F050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341" y="530131"/>
              <a:ext cx="660400" cy="609600"/>
            </a:xfrm>
            <a:prstGeom prst="rect">
              <a:avLst/>
            </a:prstGeom>
          </p:spPr>
        </p:pic>
        <p:sp>
          <p:nvSpPr>
            <p:cNvPr id="119" name="custombase1_text">
              <a:extLst>
                <a:ext uri="{FF2B5EF4-FFF2-40B4-BE49-F238E27FC236}">
                  <a16:creationId xmlns:a16="http://schemas.microsoft.com/office/drawing/2014/main" id="{55777061-3328-1D4D-A1D9-D5B6AC78E85B}"/>
                </a:ext>
              </a:extLst>
            </p:cNvPr>
            <p:cNvSpPr txBox="1"/>
            <p:nvPr/>
          </p:nvSpPr>
          <p:spPr>
            <a:xfrm>
              <a:off x="10662943" y="1145782"/>
              <a:ext cx="853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20" name="custombase2_text">
              <a:extLst>
                <a:ext uri="{FF2B5EF4-FFF2-40B4-BE49-F238E27FC236}">
                  <a16:creationId xmlns:a16="http://schemas.microsoft.com/office/drawing/2014/main" id="{25F95044-E13A-F54B-A352-DAF49078B1CE}"/>
                </a:ext>
              </a:extLst>
            </p:cNvPr>
            <p:cNvSpPr txBox="1"/>
            <p:nvPr/>
          </p:nvSpPr>
          <p:spPr>
            <a:xfrm>
              <a:off x="11302409" y="1147024"/>
              <a:ext cx="80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Burger</a:t>
              </a:r>
            </a:p>
          </p:txBody>
        </p:sp>
        <p:cxnSp>
          <p:nvCxnSpPr>
            <p:cNvPr id="149" name="header_color">
              <a:extLst>
                <a:ext uri="{FF2B5EF4-FFF2-40B4-BE49-F238E27FC236}">
                  <a16:creationId xmlns:a16="http://schemas.microsoft.com/office/drawing/2014/main" id="{7AE714D9-1FBA-1C4C-8DFE-838074F381C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080710" y="841055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9" name="header_chart">
              <a:extLst>
                <a:ext uri="{FF2B5EF4-FFF2-40B4-BE49-F238E27FC236}">
                  <a16:creationId xmlns:a16="http://schemas.microsoft.com/office/drawing/2014/main" id="{E3B0C34A-6277-4230-8D04-53C0384EB67A}"/>
                </a:ext>
              </a:extLst>
            </p:cNvPr>
            <p:cNvGraphicFramePr/>
            <p:nvPr/>
          </p:nvGraphicFramePr>
          <p:xfrm>
            <a:off x="8265637" y="491074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AAFC0B6-D4A7-496F-8D29-B426CC7E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343" y="571569"/>
              <a:ext cx="529200" cy="51975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26B0C8-0008-3741-B373-35C8080B89CF}"/>
                </a:ext>
              </a:extLst>
            </p:cNvPr>
            <p:cNvSpPr/>
            <p:nvPr/>
          </p:nvSpPr>
          <p:spPr>
            <a:xfrm>
              <a:off x="8184953" y="1135754"/>
              <a:ext cx="1729791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ETHNICITY</a:t>
              </a:r>
            </a:p>
          </p:txBody>
        </p:sp>
        <p:sp>
          <p:nvSpPr>
            <p:cNvPr id="208" name="comments">
              <a:extLst>
                <a:ext uri="{FF2B5EF4-FFF2-40B4-BE49-F238E27FC236}">
                  <a16:creationId xmlns:a16="http://schemas.microsoft.com/office/drawing/2014/main" id="{09318020-FCFE-8D4A-8974-53C20E590FC0}"/>
                </a:ext>
              </a:extLst>
            </p:cNvPr>
            <p:cNvSpPr/>
            <p:nvPr/>
          </p:nvSpPr>
          <p:spPr>
            <a:xfrm>
              <a:off x="9012451" y="605597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12" name="chart">
              <a:extLst>
                <a:ext uri="{FF2B5EF4-FFF2-40B4-BE49-F238E27FC236}">
                  <a16:creationId xmlns:a16="http://schemas.microsoft.com/office/drawing/2014/main" id="{1CA6EEE2-9045-2548-8E83-AF46204EB3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2218401"/>
                </p:ext>
              </p:extLst>
            </p:nvPr>
          </p:nvGraphicFramePr>
          <p:xfrm>
            <a:off x="8959302" y="1569201"/>
            <a:ext cx="1858778" cy="19145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  <p:grpSp>
        <p:nvGrpSpPr>
          <p:cNvPr id="17" name="demographics_age"/>
          <p:cNvGrpSpPr/>
          <p:nvPr/>
        </p:nvGrpSpPr>
        <p:grpSpPr>
          <a:xfrm>
            <a:off x="144132" y="530131"/>
            <a:ext cx="3929388" cy="3003068"/>
            <a:chOff x="4156644" y="530131"/>
            <a:chExt cx="3929388" cy="300306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AF070B7-0808-CA49-BF68-69D4D4AFC4DF}"/>
                </a:ext>
              </a:extLst>
            </p:cNvPr>
            <p:cNvSpPr/>
            <p:nvPr/>
          </p:nvSpPr>
          <p:spPr>
            <a:xfrm>
              <a:off x="4156646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95" name="header_connector">
              <a:extLst>
                <a:ext uri="{FF2B5EF4-FFF2-40B4-BE49-F238E27FC236}">
                  <a16:creationId xmlns:a16="http://schemas.microsoft.com/office/drawing/2014/main" id="{E8798D94-1EA0-E14C-AA7A-E7F5FD176551}"/>
                </a:ext>
              </a:extLst>
            </p:cNvPr>
            <p:cNvCxnSpPr>
              <a:cxnSpLocks/>
            </p:cNvCxnSpPr>
            <p:nvPr/>
          </p:nvCxnSpPr>
          <p:spPr>
            <a:xfrm>
              <a:off x="4156644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ound Same Side Corner Rectangle 95">
              <a:extLst>
                <a:ext uri="{FF2B5EF4-FFF2-40B4-BE49-F238E27FC236}">
                  <a16:creationId xmlns:a16="http://schemas.microsoft.com/office/drawing/2014/main" id="{6B38EFBC-F922-314E-9031-E8A09BD23CAE}"/>
                </a:ext>
              </a:extLst>
            </p:cNvPr>
            <p:cNvSpPr/>
            <p:nvPr/>
          </p:nvSpPr>
          <p:spPr>
            <a:xfrm>
              <a:off x="4156644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97" name="Picture 96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8860D93D-63DF-F647-9266-99EA93A0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233" y="530131"/>
              <a:ext cx="660400" cy="609600"/>
            </a:xfrm>
            <a:prstGeom prst="rect">
              <a:avLst/>
            </a:prstGeom>
          </p:spPr>
        </p:pic>
        <p:graphicFrame>
          <p:nvGraphicFramePr>
            <p:cNvPr id="140" name="chart">
              <a:extLst>
                <a:ext uri="{FF2B5EF4-FFF2-40B4-BE49-F238E27FC236}">
                  <a16:creationId xmlns:a16="http://schemas.microsoft.com/office/drawing/2014/main" id="{025F2768-A518-774F-9D3A-7C7628636A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52137175"/>
                </p:ext>
              </p:extLst>
            </p:nvPr>
          </p:nvGraphicFramePr>
          <p:xfrm>
            <a:off x="5012182" y="1597807"/>
            <a:ext cx="2103946" cy="1935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3" name="custombase1_text">
              <a:extLst>
                <a:ext uri="{FF2B5EF4-FFF2-40B4-BE49-F238E27FC236}">
                  <a16:creationId xmlns:a16="http://schemas.microsoft.com/office/drawing/2014/main" id="{7199EF03-DBD6-F948-BA69-54FE6CA027F8}"/>
                </a:ext>
              </a:extLst>
            </p:cNvPr>
            <p:cNvSpPr txBox="1"/>
            <p:nvPr/>
          </p:nvSpPr>
          <p:spPr>
            <a:xfrm>
              <a:off x="6633109" y="1145782"/>
              <a:ext cx="786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15" name="custombase2_text">
              <a:extLst>
                <a:ext uri="{FF2B5EF4-FFF2-40B4-BE49-F238E27FC236}">
                  <a16:creationId xmlns:a16="http://schemas.microsoft.com/office/drawing/2014/main" id="{203ED37F-48C6-A34B-84B8-7F1E9C342E65}"/>
                </a:ext>
              </a:extLst>
            </p:cNvPr>
            <p:cNvSpPr txBox="1"/>
            <p:nvPr/>
          </p:nvSpPr>
          <p:spPr>
            <a:xfrm>
              <a:off x="7299080" y="1149095"/>
              <a:ext cx="786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noProof="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Burger</a:t>
              </a: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46" name="header_color">
              <a:extLst>
                <a:ext uri="{FF2B5EF4-FFF2-40B4-BE49-F238E27FC236}">
                  <a16:creationId xmlns:a16="http://schemas.microsoft.com/office/drawing/2014/main" id="{13D83492-A018-9147-943C-39DD530ADE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63236" y="841054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D454DA1-27A9-9442-9507-E128DDCE4E45}"/>
                </a:ext>
              </a:extLst>
            </p:cNvPr>
            <p:cNvSpPr/>
            <p:nvPr/>
          </p:nvSpPr>
          <p:spPr>
            <a:xfrm>
              <a:off x="4167285" y="1135754"/>
              <a:ext cx="1729791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AGE</a:t>
              </a:r>
            </a:p>
          </p:txBody>
        </p:sp>
        <p:sp>
          <p:nvSpPr>
            <p:cNvPr id="207" name="comments">
              <a:extLst>
                <a:ext uri="{FF2B5EF4-FFF2-40B4-BE49-F238E27FC236}">
                  <a16:creationId xmlns:a16="http://schemas.microsoft.com/office/drawing/2014/main" id="{38DB390E-368C-7448-B374-4F48F60C6232}"/>
                </a:ext>
              </a:extLst>
            </p:cNvPr>
            <p:cNvSpPr/>
            <p:nvPr/>
          </p:nvSpPr>
          <p:spPr>
            <a:xfrm>
              <a:off x="5027682" y="605597"/>
              <a:ext cx="29811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37" name="header_chart">
              <a:extLst>
                <a:ext uri="{FF2B5EF4-FFF2-40B4-BE49-F238E27FC236}">
                  <a16:creationId xmlns:a16="http://schemas.microsoft.com/office/drawing/2014/main" id="{EF1133E8-AC39-4806-A777-0026EB27364B}"/>
                </a:ext>
              </a:extLst>
            </p:cNvPr>
            <p:cNvGraphicFramePr/>
            <p:nvPr/>
          </p:nvGraphicFramePr>
          <p:xfrm>
            <a:off x="4300987" y="549692"/>
            <a:ext cx="513948" cy="511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27D760D4-5854-4603-991C-B190E3E2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191" y="608577"/>
              <a:ext cx="514594" cy="466946"/>
            </a:xfrm>
            <a:prstGeom prst="rect">
              <a:avLst/>
            </a:prstGeom>
          </p:spPr>
        </p:pic>
      </p:grpSp>
      <p:sp>
        <p:nvSpPr>
          <p:cNvPr id="157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/>
        </p:nvSpPr>
        <p:spPr>
          <a:xfrm>
            <a:off x="8269978" y="6605109"/>
            <a:ext cx="2911544" cy="22006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Note:    Sig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high / 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Sig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low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8706665" y="6680817"/>
            <a:ext cx="45719" cy="85164"/>
          </a:xfrm>
          <a:prstGeom prst="rect">
            <a:avLst/>
          </a:prstGeom>
          <a:solidFill>
            <a:srgbClr val="52A652"/>
          </a:solidFill>
          <a:ln>
            <a:solidFill>
              <a:srgbClr val="52A6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9914270" y="6680817"/>
            <a:ext cx="45719" cy="851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7" name="demographics_test">
            <a:extLst>
              <a:ext uri="{FF2B5EF4-FFF2-40B4-BE49-F238E27FC236}">
                <a16:creationId xmlns:a16="http://schemas.microsoft.com/office/drawing/2014/main" id="{562F074F-23D8-4AC0-9ADC-E261F0DB1EE5}"/>
              </a:ext>
            </a:extLst>
          </p:cNvPr>
          <p:cNvSpPr txBox="1"/>
          <p:nvPr/>
        </p:nvSpPr>
        <p:spPr>
          <a:xfrm>
            <a:off x="9676439" y="6488668"/>
            <a:ext cx="42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141" name="demographics_ethnicity_table">
            <a:extLst>
              <a:ext uri="{FF2B5EF4-FFF2-40B4-BE49-F238E27FC236}">
                <a16:creationId xmlns:a16="http://schemas.microsoft.com/office/drawing/2014/main" id="{30A2C242-CE40-5A4E-8B83-EBE587EA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71225"/>
              </p:ext>
            </p:extLst>
          </p:nvPr>
        </p:nvGraphicFramePr>
        <p:xfrm>
          <a:off x="173382" y="1171269"/>
          <a:ext cx="3863344" cy="23197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1568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295455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420517">
                  <a:extLst>
                    <a:ext uri="{9D8B030D-6E8A-4147-A177-3AD203B41FA5}">
                      <a16:colId xmlns:a16="http://schemas.microsoft.com/office/drawing/2014/main" val="1422245305"/>
                    </a:ext>
                  </a:extLst>
                </a:gridCol>
                <a:gridCol w="677902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77902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3866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1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White</a:t>
                      </a:r>
                      <a:endParaRPr lang="en-AU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African American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Hispanic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Asian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graphicFrame>
        <p:nvGraphicFramePr>
          <p:cNvPr id="138" name="demographics_age_table">
            <a:extLst>
              <a:ext uri="{FF2B5EF4-FFF2-40B4-BE49-F238E27FC236}">
                <a16:creationId xmlns:a16="http://schemas.microsoft.com/office/drawing/2014/main" id="{E5C179DD-5C47-0D44-B4DE-E55BB4FB9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60989"/>
              </p:ext>
            </p:extLst>
          </p:nvPr>
        </p:nvGraphicFramePr>
        <p:xfrm>
          <a:off x="120970" y="1171271"/>
          <a:ext cx="3887997" cy="2331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083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264258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466382">
                  <a:extLst>
                    <a:ext uri="{9D8B030D-6E8A-4147-A177-3AD203B41FA5}">
                      <a16:colId xmlns:a16="http://schemas.microsoft.com/office/drawing/2014/main" val="1422245305"/>
                    </a:ext>
                  </a:extLst>
                </a:gridCol>
                <a:gridCol w="660637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60637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4300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AU" sz="105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 – 18 yrs</a:t>
                      </a:r>
                      <a:endParaRPr lang="en-AU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 – 24 yrs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25 – 34 yrs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35 – 49 yrs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50 – 64 yrs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65 – 75 yrs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</a:tbl>
          </a:graphicData>
        </a:graphic>
      </p:graphicFrame>
      <p:grpSp>
        <p:nvGrpSpPr>
          <p:cNvPr id="11" name="demographics_gender">
            <a:extLst>
              <a:ext uri="{FF2B5EF4-FFF2-40B4-BE49-F238E27FC236}">
                <a16:creationId xmlns:a16="http://schemas.microsoft.com/office/drawing/2014/main" id="{B55AA5CE-7615-48F3-890C-FFA7C2114589}"/>
              </a:ext>
            </a:extLst>
          </p:cNvPr>
          <p:cNvGrpSpPr/>
          <p:nvPr/>
        </p:nvGrpSpPr>
        <p:grpSpPr>
          <a:xfrm>
            <a:off x="-824918" y="525910"/>
            <a:ext cx="5252361" cy="4963602"/>
            <a:chOff x="-824918" y="525910"/>
            <a:chExt cx="5252361" cy="496360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32E15F3-DF1A-CD4A-BB60-4AFA9A4424D9}"/>
                </a:ext>
              </a:extLst>
            </p:cNvPr>
            <p:cNvSpPr/>
            <p:nvPr/>
          </p:nvSpPr>
          <p:spPr>
            <a:xfrm>
              <a:off x="138448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30" name="header_connector">
              <a:extLst>
                <a:ext uri="{FF2B5EF4-FFF2-40B4-BE49-F238E27FC236}">
                  <a16:creationId xmlns:a16="http://schemas.microsoft.com/office/drawing/2014/main" id="{61F1CA14-366F-FC40-807E-6193DD3226B2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9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 Same Side Corner Rectangle 31">
              <a:extLst>
                <a:ext uri="{FF2B5EF4-FFF2-40B4-BE49-F238E27FC236}">
                  <a16:creationId xmlns:a16="http://schemas.microsoft.com/office/drawing/2014/main" id="{ADEC0AC0-218C-C34C-AEAD-7931172804E2}"/>
                </a:ext>
              </a:extLst>
            </p:cNvPr>
            <p:cNvSpPr/>
            <p:nvPr/>
          </p:nvSpPr>
          <p:spPr>
            <a:xfrm>
              <a:off x="138449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92" name="Picture 9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3BEDA2F-ED3F-5841-A4F3-75C3B167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530131"/>
              <a:ext cx="660400" cy="6096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25238F-60CD-FA47-BF3E-F960F3A4C3D5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983502"/>
              <a:ext cx="180000" cy="37800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FADC917E-3CAF-5C45-8206-6960B292F1FD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983502"/>
              <a:ext cx="180000" cy="3780000"/>
            </a:xfrm>
            <a:prstGeom prst="rect">
              <a:avLst/>
            </a:prstGeom>
          </p:spPr>
        </p:pic>
        <p:grpSp>
          <p:nvGrpSpPr>
            <p:cNvPr id="2" name="Gender_Male">
              <a:extLst>
                <a:ext uri="{FF2B5EF4-FFF2-40B4-BE49-F238E27FC236}">
                  <a16:creationId xmlns:a16="http://schemas.microsoft.com/office/drawing/2014/main" id="{38421800-0CB8-4A79-A075-0591BDD4D78D}"/>
                </a:ext>
              </a:extLst>
            </p:cNvPr>
            <p:cNvGrpSpPr/>
            <p:nvPr/>
          </p:nvGrpSpPr>
          <p:grpSpPr>
            <a:xfrm>
              <a:off x="335696" y="2800391"/>
              <a:ext cx="1566399" cy="721674"/>
              <a:chOff x="335696" y="2800391"/>
              <a:chExt cx="1566399" cy="721674"/>
            </a:xfrm>
          </p:grpSpPr>
          <p:sp>
            <p:nvSpPr>
              <p:cNvPr id="121" name="custombase1_text">
                <a:extLst>
                  <a:ext uri="{FF2B5EF4-FFF2-40B4-BE49-F238E27FC236}">
                    <a16:creationId xmlns:a16="http://schemas.microsoft.com/office/drawing/2014/main" id="{0E7C5A83-5BAC-9040-96D0-7106CE4D415B}"/>
                  </a:ext>
                </a:extLst>
              </p:cNvPr>
              <p:cNvSpPr/>
              <p:nvPr/>
            </p:nvSpPr>
            <p:spPr>
              <a:xfrm>
                <a:off x="348948" y="2824073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125" name="custombase1_value">
                <a:extLst>
                  <a:ext uri="{FF2B5EF4-FFF2-40B4-BE49-F238E27FC236}">
                    <a16:creationId xmlns:a16="http://schemas.microsoft.com/office/drawing/2014/main" id="{5A1BB902-3B03-AE4D-98F0-89DC63E50336}"/>
                  </a:ext>
                </a:extLst>
              </p:cNvPr>
              <p:cNvSpPr/>
              <p:nvPr/>
            </p:nvSpPr>
            <p:spPr>
              <a:xfrm>
                <a:off x="1348422" y="2800391"/>
                <a:ext cx="5536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101</a:t>
                </a:r>
              </a:p>
            </p:txBody>
          </p:sp>
          <p:sp>
            <p:nvSpPr>
              <p:cNvPr id="126" name="custombase2_text">
                <a:extLst>
                  <a:ext uri="{FF2B5EF4-FFF2-40B4-BE49-F238E27FC236}">
                    <a16:creationId xmlns:a16="http://schemas.microsoft.com/office/drawing/2014/main" id="{1272A7E7-7645-0E4C-8B5A-42FA2D7A7508}"/>
                  </a:ext>
                </a:extLst>
              </p:cNvPr>
              <p:cNvSpPr/>
              <p:nvPr/>
            </p:nvSpPr>
            <p:spPr>
              <a:xfrm>
                <a:off x="335696" y="3183511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</a:t>
                </a:r>
              </a:p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Burger</a:t>
                </a:r>
              </a:p>
            </p:txBody>
          </p:sp>
          <p:sp>
            <p:nvSpPr>
              <p:cNvPr id="127" name="custombase2_value">
                <a:extLst>
                  <a:ext uri="{FF2B5EF4-FFF2-40B4-BE49-F238E27FC236}">
                    <a16:creationId xmlns:a16="http://schemas.microsoft.com/office/drawing/2014/main" id="{E2B2B5B2-D989-1744-9D4B-5A30A09167E9}"/>
                  </a:ext>
                </a:extLst>
              </p:cNvPr>
              <p:cNvSpPr/>
              <p:nvPr/>
            </p:nvSpPr>
            <p:spPr>
              <a:xfrm>
                <a:off x="1348422" y="3122331"/>
                <a:ext cx="5536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76</a:t>
                </a:r>
              </a:p>
            </p:txBody>
          </p:sp>
        </p:grp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1EF9741-D298-ED42-9EE0-4012066DA962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2783502"/>
              <a:ext cx="180000" cy="738558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F867145C-68B4-5E4B-9740-FB8FDF0BA5F0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2783502"/>
              <a:ext cx="180000" cy="738558"/>
            </a:xfrm>
            <a:prstGeom prst="rect">
              <a:avLst/>
            </a:prstGeom>
          </p:spPr>
        </p:pic>
        <p:grpSp>
          <p:nvGrpSpPr>
            <p:cNvPr id="6" name="Gender_Female">
              <a:extLst>
                <a:ext uri="{FF2B5EF4-FFF2-40B4-BE49-F238E27FC236}">
                  <a16:creationId xmlns:a16="http://schemas.microsoft.com/office/drawing/2014/main" id="{6719C1D5-0EF9-46D6-83D2-4FB80E2E57B2}"/>
                </a:ext>
              </a:extLst>
            </p:cNvPr>
            <p:cNvGrpSpPr/>
            <p:nvPr/>
          </p:nvGrpSpPr>
          <p:grpSpPr>
            <a:xfrm>
              <a:off x="2317027" y="2800391"/>
              <a:ext cx="1553147" cy="724955"/>
              <a:chOff x="2317027" y="2800391"/>
              <a:chExt cx="1553147" cy="724955"/>
            </a:xfrm>
          </p:grpSpPr>
          <p:sp>
            <p:nvSpPr>
              <p:cNvPr id="133" name="custombase1_text">
                <a:extLst>
                  <a:ext uri="{FF2B5EF4-FFF2-40B4-BE49-F238E27FC236}">
                    <a16:creationId xmlns:a16="http://schemas.microsoft.com/office/drawing/2014/main" id="{EA490081-628E-D749-ABEA-E6DCCD2979E6}"/>
                  </a:ext>
                </a:extLst>
              </p:cNvPr>
              <p:cNvSpPr/>
              <p:nvPr/>
            </p:nvSpPr>
            <p:spPr>
              <a:xfrm>
                <a:off x="2317027" y="2824073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Chicken</a:t>
                </a:r>
              </a:p>
            </p:txBody>
          </p:sp>
          <p:sp>
            <p:nvSpPr>
              <p:cNvPr id="134" name="custombase1_value">
                <a:extLst>
                  <a:ext uri="{FF2B5EF4-FFF2-40B4-BE49-F238E27FC236}">
                    <a16:creationId xmlns:a16="http://schemas.microsoft.com/office/drawing/2014/main" id="{3A949AD1-1BD9-5E46-B62E-357F6EE3FF77}"/>
                  </a:ext>
                </a:extLst>
              </p:cNvPr>
              <p:cNvSpPr/>
              <p:nvPr/>
            </p:nvSpPr>
            <p:spPr>
              <a:xfrm>
                <a:off x="3316501" y="2800391"/>
                <a:ext cx="5536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104</a:t>
                </a:r>
              </a:p>
            </p:txBody>
          </p:sp>
          <p:sp>
            <p:nvSpPr>
              <p:cNvPr id="135" name="custombase2_text">
                <a:extLst>
                  <a:ext uri="{FF2B5EF4-FFF2-40B4-BE49-F238E27FC236}">
                    <a16:creationId xmlns:a16="http://schemas.microsoft.com/office/drawing/2014/main" id="{F1E75481-E97D-FA40-B3CA-2048FFB91152}"/>
                  </a:ext>
                </a:extLst>
              </p:cNvPr>
              <p:cNvSpPr/>
              <p:nvPr/>
            </p:nvSpPr>
            <p:spPr>
              <a:xfrm>
                <a:off x="2317027" y="3186792"/>
                <a:ext cx="10411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Arial" panose="020B0604020202020204" pitchFamily="34" charset="0"/>
                  </a:rPr>
                  <a:t>Index v QSR </a:t>
                </a:r>
              </a:p>
              <a:p>
                <a:pPr marL="0" marR="0" lvl="0" indent="0" algn="l" defTabSz="914400" rtl="0" eaLnBrk="1" fontAlgn="b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dirty="0">
                    <a:solidFill>
                      <a:srgbClr val="000000"/>
                    </a:solidFill>
                    <a:latin typeface="Franklin Gothic Book" panose="020B0503020102020204" pitchFamily="34" charset="0"/>
                    <a:cs typeface="Arial" panose="020B0604020202020204" pitchFamily="34" charset="0"/>
                  </a:rPr>
                  <a:t>Burger</a:t>
                </a:r>
                <a:endPara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6" name="custombase2_value">
                <a:extLst>
                  <a:ext uri="{FF2B5EF4-FFF2-40B4-BE49-F238E27FC236}">
                    <a16:creationId xmlns:a16="http://schemas.microsoft.com/office/drawing/2014/main" id="{FE63849E-F6BE-9C46-B6BE-EDD3D94BE36C}"/>
                  </a:ext>
                </a:extLst>
              </p:cNvPr>
              <p:cNvSpPr/>
              <p:nvPr/>
            </p:nvSpPr>
            <p:spPr>
              <a:xfrm>
                <a:off x="3316501" y="3130080"/>
                <a:ext cx="5536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123</a:t>
                </a:r>
              </a:p>
            </p:txBody>
          </p:sp>
        </p:grp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B299AADF-EE8D-AB45-8EED-80581219AE60}"/>
                </a:ext>
              </a:extLst>
            </p:cNvPr>
            <p:cNvSpPr/>
            <p:nvPr/>
          </p:nvSpPr>
          <p:spPr>
            <a:xfrm>
              <a:off x="1096961" y="1853357"/>
              <a:ext cx="1860667" cy="1874256"/>
            </a:xfrm>
            <a:prstGeom prst="arc">
              <a:avLst>
                <a:gd name="adj1" fmla="val 10829988"/>
                <a:gd name="adj2" fmla="val 2148023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22" name="header_color">
              <a:extLst>
                <a:ext uri="{FF2B5EF4-FFF2-40B4-BE49-F238E27FC236}">
                  <a16:creationId xmlns:a16="http://schemas.microsoft.com/office/drawing/2014/main" id="{3F740990-988F-BE46-9F42-A8330C1BCF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header_chart">
              <a:extLst>
                <a:ext uri="{FF2B5EF4-FFF2-40B4-BE49-F238E27FC236}">
                  <a16:creationId xmlns:a16="http://schemas.microsoft.com/office/drawing/2014/main" id="{556FBBCE-8E84-452B-A2C3-7AB10B46EA7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34323756"/>
                </p:ext>
              </p:extLst>
            </p:nvPr>
          </p:nvGraphicFramePr>
          <p:xfrm>
            <a:off x="256025" y="525910"/>
            <a:ext cx="531698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3B587BBC-A43A-4CAA-80F5-4B967615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65" y="592031"/>
              <a:ext cx="484263" cy="484263"/>
            </a:xfrm>
            <a:prstGeom prst="rect">
              <a:avLst/>
            </a:prstGeom>
          </p:spPr>
        </p:pic>
        <p:sp>
          <p:nvSpPr>
            <p:cNvPr id="159" name="comments">
              <a:extLst>
                <a:ext uri="{FF2B5EF4-FFF2-40B4-BE49-F238E27FC236}">
                  <a16:creationId xmlns:a16="http://schemas.microsoft.com/office/drawing/2014/main" id="{D3508136-D5EA-CE42-A6A9-8A84759B5CA9}"/>
                </a:ext>
              </a:extLst>
            </p:cNvPr>
            <p:cNvSpPr/>
            <p:nvPr/>
          </p:nvSpPr>
          <p:spPr>
            <a:xfrm>
              <a:off x="992577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6CFFA56-CFCF-0648-9158-AD5AAF9C1802}"/>
                </a:ext>
              </a:extLst>
            </p:cNvPr>
            <p:cNvSpPr/>
            <p:nvPr/>
          </p:nvSpPr>
          <p:spPr>
            <a:xfrm>
              <a:off x="192427" y="1474975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Male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" name="male_value">
              <a:extLst>
                <a:ext uri="{FF2B5EF4-FFF2-40B4-BE49-F238E27FC236}">
                  <a16:creationId xmlns:a16="http://schemas.microsoft.com/office/drawing/2014/main" id="{5349B788-494B-C740-A32F-F55DF600491C}"/>
                </a:ext>
              </a:extLst>
            </p:cNvPr>
            <p:cNvSpPr/>
            <p:nvPr/>
          </p:nvSpPr>
          <p:spPr>
            <a:xfrm>
              <a:off x="166060" y="1669775"/>
              <a:ext cx="117684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59.7%</a:t>
              </a:r>
            </a:p>
          </p:txBody>
        </p:sp>
        <p:cxnSp>
          <p:nvCxnSpPr>
            <p:cNvPr id="116" name="male_connector_bottom">
              <a:extLst>
                <a:ext uri="{FF2B5EF4-FFF2-40B4-BE49-F238E27FC236}">
                  <a16:creationId xmlns:a16="http://schemas.microsoft.com/office/drawing/2014/main" id="{11F6B031-E57B-2444-B1F2-5BCDA83FD0A0}"/>
                </a:ext>
              </a:extLst>
            </p:cNvPr>
            <p:cNvCxnSpPr/>
            <p:nvPr/>
          </p:nvCxnSpPr>
          <p:spPr>
            <a:xfrm>
              <a:off x="283403" y="2117175"/>
              <a:ext cx="599306" cy="0"/>
            </a:xfrm>
            <a:prstGeom prst="line">
              <a:avLst/>
            </a:prstGeom>
            <a:ln w="19050">
              <a:solidFill>
                <a:srgbClr val="E76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305B31-65D0-874F-B597-2297794E290F}"/>
                </a:ext>
              </a:extLst>
            </p:cNvPr>
            <p:cNvSpPr/>
            <p:nvPr/>
          </p:nvSpPr>
          <p:spPr>
            <a:xfrm>
              <a:off x="3150492" y="1465761"/>
              <a:ext cx="9698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Female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36F53CB-7F1F-E644-8736-F923F917C086}"/>
                </a:ext>
              </a:extLst>
            </p:cNvPr>
            <p:cNvCxnSpPr/>
            <p:nvPr/>
          </p:nvCxnSpPr>
          <p:spPr>
            <a:xfrm>
              <a:off x="3229917" y="2126389"/>
              <a:ext cx="59930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C35F5BA-2DD4-4A45-89F6-EEE824A31A89}"/>
                </a:ext>
              </a:extLst>
            </p:cNvPr>
            <p:cNvSpPr/>
            <p:nvPr/>
          </p:nvSpPr>
          <p:spPr>
            <a:xfrm>
              <a:off x="145889" y="1151796"/>
              <a:ext cx="1035394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GENDER</a:t>
              </a:r>
            </a:p>
          </p:txBody>
        </p:sp>
        <p:graphicFrame>
          <p:nvGraphicFramePr>
            <p:cNvPr id="156" name="chart">
              <a:extLst>
                <a:ext uri="{FF2B5EF4-FFF2-40B4-BE49-F238E27FC236}">
                  <a16:creationId xmlns:a16="http://schemas.microsoft.com/office/drawing/2014/main" id="{20D87F0A-F369-478A-A8BB-D31A9E5C34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51398979"/>
                </p:ext>
              </p:extLst>
            </p:nvPr>
          </p:nvGraphicFramePr>
          <p:xfrm>
            <a:off x="-824918" y="543384"/>
            <a:ext cx="5252361" cy="49461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88" name="female_value">
              <a:extLst>
                <a:ext uri="{FF2B5EF4-FFF2-40B4-BE49-F238E27FC236}">
                  <a16:creationId xmlns:a16="http://schemas.microsoft.com/office/drawing/2014/main" id="{CA5D82BF-8709-AA43-97B1-B564A51A2D6B}"/>
                </a:ext>
              </a:extLst>
            </p:cNvPr>
            <p:cNvSpPr/>
            <p:nvPr/>
          </p:nvSpPr>
          <p:spPr>
            <a:xfrm>
              <a:off x="3104228" y="1678989"/>
              <a:ext cx="108068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40.3%</a:t>
              </a:r>
            </a:p>
          </p:txBody>
        </p:sp>
      </p:grpSp>
      <p:grpSp>
        <p:nvGrpSpPr>
          <p:cNvPr id="28" name="demographics_children_in_hh"/>
          <p:cNvGrpSpPr/>
          <p:nvPr/>
        </p:nvGrpSpPr>
        <p:grpSpPr>
          <a:xfrm>
            <a:off x="115254" y="497809"/>
            <a:ext cx="4373729" cy="3016361"/>
            <a:chOff x="4127766" y="3554961"/>
            <a:chExt cx="4373729" cy="301636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7970ADE-EB35-6F4E-A563-17543FD84813}"/>
                </a:ext>
              </a:extLst>
            </p:cNvPr>
            <p:cNvSpPr/>
            <p:nvPr/>
          </p:nvSpPr>
          <p:spPr>
            <a:xfrm>
              <a:off x="4156646" y="3619322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08" name="header_connector">
              <a:extLst>
                <a:ext uri="{FF2B5EF4-FFF2-40B4-BE49-F238E27FC236}">
                  <a16:creationId xmlns:a16="http://schemas.microsoft.com/office/drawing/2014/main" id="{8B6E1CF7-8571-D546-9D40-60DDACA8AA09}"/>
                </a:ext>
              </a:extLst>
            </p:cNvPr>
            <p:cNvCxnSpPr>
              <a:cxnSpLocks/>
            </p:cNvCxnSpPr>
            <p:nvPr/>
          </p:nvCxnSpPr>
          <p:spPr>
            <a:xfrm>
              <a:off x="4156644" y="4182482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ound Same Side Corner Rectangle 108">
              <a:extLst>
                <a:ext uri="{FF2B5EF4-FFF2-40B4-BE49-F238E27FC236}">
                  <a16:creationId xmlns:a16="http://schemas.microsoft.com/office/drawing/2014/main" id="{8AE625C1-227B-F64B-80FC-6B5ED7FAB466}"/>
                </a:ext>
              </a:extLst>
            </p:cNvPr>
            <p:cNvSpPr/>
            <p:nvPr/>
          </p:nvSpPr>
          <p:spPr>
            <a:xfrm>
              <a:off x="4156644" y="3614642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10" name="Picture 109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6ADA281-CAF7-D843-A264-DA5E0DF9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233" y="3593762"/>
              <a:ext cx="660400" cy="609600"/>
            </a:xfrm>
            <a:prstGeom prst="rect">
              <a:avLst/>
            </a:prstGeom>
          </p:spPr>
        </p:pic>
        <p:cxnSp>
          <p:nvCxnSpPr>
            <p:cNvPr id="151" name="header_color">
              <a:extLst>
                <a:ext uri="{FF2B5EF4-FFF2-40B4-BE49-F238E27FC236}">
                  <a16:creationId xmlns:a16="http://schemas.microsoft.com/office/drawing/2014/main" id="{36482A2D-4CE8-D240-B3DC-BEC84C67AFB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63236" y="3890746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2" name="header_chart">
              <a:extLst>
                <a:ext uri="{FF2B5EF4-FFF2-40B4-BE49-F238E27FC236}">
                  <a16:creationId xmlns:a16="http://schemas.microsoft.com/office/drawing/2014/main" id="{DCC813D7-7488-456F-8102-0927A75222A5}"/>
                </a:ext>
              </a:extLst>
            </p:cNvPr>
            <p:cNvGraphicFramePr/>
            <p:nvPr/>
          </p:nvGraphicFramePr>
          <p:xfrm>
            <a:off x="4242248" y="3554961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B9A4F512-A25A-4D4C-A11B-A4FE58D94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376" y="3639085"/>
              <a:ext cx="529200" cy="529200"/>
            </a:xfrm>
            <a:prstGeom prst="rect">
              <a:avLst/>
            </a:prstGeom>
          </p:spPr>
        </p:pic>
        <p:sp>
          <p:nvSpPr>
            <p:cNvPr id="65" name="header_text">
              <a:extLst>
                <a:ext uri="{FF2B5EF4-FFF2-40B4-BE49-F238E27FC236}">
                  <a16:creationId xmlns:a16="http://schemas.microsoft.com/office/drawing/2014/main" id="{8D0EDAEA-EF63-8044-ABDB-8685A6815FA3}"/>
                </a:ext>
              </a:extLst>
            </p:cNvPr>
            <p:cNvSpPr/>
            <p:nvPr/>
          </p:nvSpPr>
          <p:spPr>
            <a:xfrm>
              <a:off x="4144747" y="4242495"/>
              <a:ext cx="2058240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CHILDREN IN HH</a:t>
              </a:r>
            </a:p>
          </p:txBody>
        </p:sp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03AA1842-DE8B-3747-8B6F-B4E107B2FFA4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449" y="4427059"/>
              <a:ext cx="180000" cy="2088000"/>
            </a:xfrm>
            <a:prstGeom prst="rect">
              <a:avLst/>
            </a:prstGeom>
          </p:spPr>
        </p:pic>
        <p:sp>
          <p:nvSpPr>
            <p:cNvPr id="196" name="value">
              <a:extLst>
                <a:ext uri="{FF2B5EF4-FFF2-40B4-BE49-F238E27FC236}">
                  <a16:creationId xmlns:a16="http://schemas.microsoft.com/office/drawing/2014/main" id="{9C7ED9DF-84B3-3E40-A00F-FF7141BCCF26}"/>
                </a:ext>
              </a:extLst>
            </p:cNvPr>
            <p:cNvSpPr/>
            <p:nvPr/>
          </p:nvSpPr>
          <p:spPr>
            <a:xfrm>
              <a:off x="4402335" y="4791333"/>
              <a:ext cx="1264806" cy="48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0.81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A08DC450-346A-DB40-8232-1740C272574C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83766" y="4770925"/>
              <a:ext cx="180000" cy="1692000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A0357D8F-FDA8-9D41-828E-4865407749B1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83766" y="4770925"/>
              <a:ext cx="180000" cy="1692000"/>
            </a:xfrm>
            <a:prstGeom prst="rect">
              <a:avLst/>
            </a:prstGeom>
          </p:spPr>
        </p:pic>
        <p:sp>
          <p:nvSpPr>
            <p:cNvPr id="210" name="comments">
              <a:extLst>
                <a:ext uri="{FF2B5EF4-FFF2-40B4-BE49-F238E27FC236}">
                  <a16:creationId xmlns:a16="http://schemas.microsoft.com/office/drawing/2014/main" id="{7BF74026-E9BC-2F4B-B0D3-CE7797CBE02A}"/>
                </a:ext>
              </a:extLst>
            </p:cNvPr>
            <p:cNvSpPr/>
            <p:nvPr/>
          </p:nvSpPr>
          <p:spPr>
            <a:xfrm>
              <a:off x="5027682" y="3701810"/>
              <a:ext cx="29811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8" name="custombase1_text">
              <a:extLst>
                <a:ext uri="{FF2B5EF4-FFF2-40B4-BE49-F238E27FC236}">
                  <a16:creationId xmlns:a16="http://schemas.microsoft.com/office/drawing/2014/main" id="{EA95E8C5-7AFF-44EF-8CBC-C24FF7CFD224}"/>
                </a:ext>
              </a:extLst>
            </p:cNvPr>
            <p:cNvSpPr/>
            <p:nvPr/>
          </p:nvSpPr>
          <p:spPr>
            <a:xfrm>
              <a:off x="5838700" y="4523378"/>
              <a:ext cx="2135817" cy="3347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Index v 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QSR Chicken</a:t>
              </a:r>
            </a:p>
          </p:txBody>
        </p:sp>
        <p:sp>
          <p:nvSpPr>
            <p:cNvPr id="152" name="custombase1_value">
              <a:extLst>
                <a:ext uri="{FF2B5EF4-FFF2-40B4-BE49-F238E27FC236}">
                  <a16:creationId xmlns:a16="http://schemas.microsoft.com/office/drawing/2014/main" id="{D9B71511-A043-4982-891E-F6842914FD96}"/>
                </a:ext>
              </a:extLst>
            </p:cNvPr>
            <p:cNvSpPr/>
            <p:nvPr/>
          </p:nvSpPr>
          <p:spPr>
            <a:xfrm>
              <a:off x="6473145" y="4888035"/>
              <a:ext cx="652572" cy="456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0.65</a:t>
              </a:r>
            </a:p>
          </p:txBody>
        </p:sp>
        <p:sp>
          <p:nvSpPr>
            <p:cNvPr id="154" name="custombase2_value">
              <a:extLst>
                <a:ext uri="{FF2B5EF4-FFF2-40B4-BE49-F238E27FC236}">
                  <a16:creationId xmlns:a16="http://schemas.microsoft.com/office/drawing/2014/main" id="{DF6BCF22-BD77-41B3-A14C-1F1A5EEB89FF}"/>
                </a:ext>
              </a:extLst>
            </p:cNvPr>
            <p:cNvSpPr/>
            <p:nvPr/>
          </p:nvSpPr>
          <p:spPr>
            <a:xfrm>
              <a:off x="6473145" y="5926596"/>
              <a:ext cx="652572" cy="456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0.43</a:t>
              </a: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1E01BAB2-5470-444A-A695-4F0361AF4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074" y="5763617"/>
              <a:ext cx="585306" cy="592842"/>
            </a:xfrm>
            <a:prstGeom prst="rect">
              <a:avLst/>
            </a:prstGeom>
          </p:spPr>
        </p:pic>
        <p:sp>
          <p:nvSpPr>
            <p:cNvPr id="153" name="custombase2_text">
              <a:extLst>
                <a:ext uri="{FF2B5EF4-FFF2-40B4-BE49-F238E27FC236}">
                  <a16:creationId xmlns:a16="http://schemas.microsoft.com/office/drawing/2014/main" id="{66B7DABA-8A15-48A5-A558-A376FF60F12C}"/>
                </a:ext>
              </a:extLst>
            </p:cNvPr>
            <p:cNvSpPr/>
            <p:nvPr/>
          </p:nvSpPr>
          <p:spPr>
            <a:xfrm>
              <a:off x="6318887" y="5494065"/>
              <a:ext cx="2182608" cy="547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Index v 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QSR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demographics_hh_size"/>
          <p:cNvGrpSpPr/>
          <p:nvPr/>
        </p:nvGrpSpPr>
        <p:grpSpPr>
          <a:xfrm>
            <a:off x="95698" y="484161"/>
            <a:ext cx="4507679" cy="3016361"/>
            <a:chOff x="95698" y="3554961"/>
            <a:chExt cx="4507679" cy="301636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BFEC5CE-6998-6741-9009-68F75ED14684}"/>
                </a:ext>
              </a:extLst>
            </p:cNvPr>
            <p:cNvSpPr/>
            <p:nvPr/>
          </p:nvSpPr>
          <p:spPr>
            <a:xfrm>
              <a:off x="138448" y="3619322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04" name="header_connector">
              <a:extLst>
                <a:ext uri="{FF2B5EF4-FFF2-40B4-BE49-F238E27FC236}">
                  <a16:creationId xmlns:a16="http://schemas.microsoft.com/office/drawing/2014/main" id="{EE3F3735-61D9-1E4E-AE45-DFAFD041DCCF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9" y="4182482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 Same Side Corner Rectangle 104">
              <a:extLst>
                <a:ext uri="{FF2B5EF4-FFF2-40B4-BE49-F238E27FC236}">
                  <a16:creationId xmlns:a16="http://schemas.microsoft.com/office/drawing/2014/main" id="{63EF2859-25EA-AE46-A143-31D4BBC3748E}"/>
                </a:ext>
              </a:extLst>
            </p:cNvPr>
            <p:cNvSpPr/>
            <p:nvPr/>
          </p:nvSpPr>
          <p:spPr>
            <a:xfrm>
              <a:off x="138449" y="3614642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06" name="Picture 105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DA04671-9F9C-DF4B-BA0E-B0587AC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3593762"/>
              <a:ext cx="660400" cy="609600"/>
            </a:xfrm>
            <a:prstGeom prst="rect">
              <a:avLst/>
            </a:prstGeom>
          </p:spPr>
        </p:pic>
        <p:cxnSp>
          <p:nvCxnSpPr>
            <p:cNvPr id="150" name="header_color">
              <a:extLst>
                <a:ext uri="{FF2B5EF4-FFF2-40B4-BE49-F238E27FC236}">
                  <a16:creationId xmlns:a16="http://schemas.microsoft.com/office/drawing/2014/main" id="{39ADCE66-1FD5-3342-81DA-826D9AA75E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3919944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3" name="header_chart">
              <a:extLst>
                <a:ext uri="{FF2B5EF4-FFF2-40B4-BE49-F238E27FC236}">
                  <a16:creationId xmlns:a16="http://schemas.microsoft.com/office/drawing/2014/main" id="{82F17B7F-7113-41F1-97E0-248D6B07444D}"/>
                </a:ext>
              </a:extLst>
            </p:cNvPr>
            <p:cNvGraphicFramePr/>
            <p:nvPr/>
          </p:nvGraphicFramePr>
          <p:xfrm>
            <a:off x="228579" y="3554961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268BAF65-4144-4D12-B8F8-8C7FF8F87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27" y="3627158"/>
              <a:ext cx="529200" cy="529200"/>
            </a:xfrm>
            <a:prstGeom prst="rect">
              <a:avLst/>
            </a:prstGeom>
          </p:spPr>
        </p:pic>
        <p:sp>
          <p:nvSpPr>
            <p:cNvPr id="64" name="header_text">
              <a:extLst>
                <a:ext uri="{FF2B5EF4-FFF2-40B4-BE49-F238E27FC236}">
                  <a16:creationId xmlns:a16="http://schemas.microsoft.com/office/drawing/2014/main" id="{2CB03E9F-6B3C-CD4F-B22B-B5811505152D}"/>
                </a:ext>
              </a:extLst>
            </p:cNvPr>
            <p:cNvSpPr/>
            <p:nvPr/>
          </p:nvSpPr>
          <p:spPr>
            <a:xfrm>
              <a:off x="210755" y="4242495"/>
              <a:ext cx="1035394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HH SIZE</a:t>
              </a: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245CDDD5-F2BD-394A-AB22-38DA20F99D7B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381" y="4427059"/>
              <a:ext cx="180000" cy="2088000"/>
            </a:xfrm>
            <a:prstGeom prst="rect">
              <a:avLst/>
            </a:prstGeom>
          </p:spPr>
        </p:pic>
        <p:sp>
          <p:nvSpPr>
            <p:cNvPr id="144" name="value">
              <a:extLst>
                <a:ext uri="{FF2B5EF4-FFF2-40B4-BE49-F238E27FC236}">
                  <a16:creationId xmlns:a16="http://schemas.microsoft.com/office/drawing/2014/main" id="{D8161BD4-2680-5C41-994F-4EC6F880C5D0}"/>
                </a:ext>
              </a:extLst>
            </p:cNvPr>
            <p:cNvSpPr/>
            <p:nvPr/>
          </p:nvSpPr>
          <p:spPr>
            <a:xfrm>
              <a:off x="433329" y="4750193"/>
              <a:ext cx="1080688" cy="480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1.73</a:t>
              </a:r>
            </a:p>
          </p:txBody>
        </p:sp>
        <p:sp>
          <p:nvSpPr>
            <p:cNvPr id="145" name="custombase1_text">
              <a:extLst>
                <a:ext uri="{FF2B5EF4-FFF2-40B4-BE49-F238E27FC236}">
                  <a16:creationId xmlns:a16="http://schemas.microsoft.com/office/drawing/2014/main" id="{7172E1EC-F0D9-A64E-90A3-B3D9A8508577}"/>
                </a:ext>
              </a:extLst>
            </p:cNvPr>
            <p:cNvSpPr/>
            <p:nvPr/>
          </p:nvSpPr>
          <p:spPr>
            <a:xfrm>
              <a:off x="1887574" y="4418603"/>
              <a:ext cx="2135817" cy="547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Index v 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QSR Chicken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7" name="custombase1_value">
              <a:extLst>
                <a:ext uri="{FF2B5EF4-FFF2-40B4-BE49-F238E27FC236}">
                  <a16:creationId xmlns:a16="http://schemas.microsoft.com/office/drawing/2014/main" id="{CAC36D31-8968-5B42-8409-33DCB58E2400}"/>
                </a:ext>
              </a:extLst>
            </p:cNvPr>
            <p:cNvSpPr/>
            <p:nvPr/>
          </p:nvSpPr>
          <p:spPr>
            <a:xfrm>
              <a:off x="2522019" y="4811835"/>
              <a:ext cx="652572" cy="456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1.65</a:t>
              </a:r>
            </a:p>
          </p:txBody>
        </p:sp>
        <p:sp>
          <p:nvSpPr>
            <p:cNvPr id="163" name="custombase2_value">
              <a:extLst>
                <a:ext uri="{FF2B5EF4-FFF2-40B4-BE49-F238E27FC236}">
                  <a16:creationId xmlns:a16="http://schemas.microsoft.com/office/drawing/2014/main" id="{730EADB1-56A3-2E4C-A863-CFE293728BE7}"/>
                </a:ext>
              </a:extLst>
            </p:cNvPr>
            <p:cNvSpPr/>
            <p:nvPr/>
          </p:nvSpPr>
          <p:spPr>
            <a:xfrm>
              <a:off x="2522019" y="5824717"/>
              <a:ext cx="652572" cy="507831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1.43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5F8D8A25-45BC-2945-BD71-374C431D2A6C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1698" y="4675675"/>
              <a:ext cx="180000" cy="1692000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F91F46E5-8DD0-BA46-A845-D9F1048D01BF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1698" y="4675675"/>
              <a:ext cx="180000" cy="1692000"/>
            </a:xfrm>
            <a:prstGeom prst="rect">
              <a:avLst/>
            </a:prstGeom>
          </p:spPr>
        </p:pic>
        <p:sp>
          <p:nvSpPr>
            <p:cNvPr id="209" name="comments">
              <a:extLst>
                <a:ext uri="{FF2B5EF4-FFF2-40B4-BE49-F238E27FC236}">
                  <a16:creationId xmlns:a16="http://schemas.microsoft.com/office/drawing/2014/main" id="{ED303CFD-20B6-984C-992D-D57B3AD27567}"/>
                </a:ext>
              </a:extLst>
            </p:cNvPr>
            <p:cNvSpPr/>
            <p:nvPr/>
          </p:nvSpPr>
          <p:spPr>
            <a:xfrm>
              <a:off x="992577" y="3701810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490966-5778-4600-A5BC-406891B0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94" y="5696140"/>
              <a:ext cx="686557" cy="686557"/>
            </a:xfrm>
            <a:prstGeom prst="rect">
              <a:avLst/>
            </a:prstGeom>
          </p:spPr>
        </p:pic>
        <p:sp>
          <p:nvSpPr>
            <p:cNvPr id="162" name="custombase2_text">
              <a:extLst>
                <a:ext uri="{FF2B5EF4-FFF2-40B4-BE49-F238E27FC236}">
                  <a16:creationId xmlns:a16="http://schemas.microsoft.com/office/drawing/2014/main" id="{30CEF85E-2BC9-0645-9808-998BC4288CD7}"/>
                </a:ext>
              </a:extLst>
            </p:cNvPr>
            <p:cNvSpPr/>
            <p:nvPr/>
          </p:nvSpPr>
          <p:spPr>
            <a:xfrm>
              <a:off x="2420769" y="5478742"/>
              <a:ext cx="2182608" cy="5770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Index v 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QSR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4" name="demographics_marital_status"/>
          <p:cNvGrpSpPr/>
          <p:nvPr/>
        </p:nvGrpSpPr>
        <p:grpSpPr>
          <a:xfrm>
            <a:off x="138448" y="473779"/>
            <a:ext cx="3974395" cy="3038170"/>
            <a:chOff x="138448" y="473779"/>
            <a:chExt cx="3974395" cy="3038170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132E15F3-DF1A-CD4A-BB60-4AFA9A4424D9}"/>
                </a:ext>
              </a:extLst>
            </p:cNvPr>
            <p:cNvSpPr/>
            <p:nvPr/>
          </p:nvSpPr>
          <p:spPr>
            <a:xfrm>
              <a:off x="138448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31" name="header_connector">
              <a:extLst>
                <a:ext uri="{FF2B5EF4-FFF2-40B4-BE49-F238E27FC236}">
                  <a16:creationId xmlns:a16="http://schemas.microsoft.com/office/drawing/2014/main" id="{61F1CA14-366F-FC40-807E-6193DD3226B2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9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 Same Side Corner Rectangle 131">
              <a:extLst>
                <a:ext uri="{FF2B5EF4-FFF2-40B4-BE49-F238E27FC236}">
                  <a16:creationId xmlns:a16="http://schemas.microsoft.com/office/drawing/2014/main" id="{ADEC0AC0-218C-C34C-AEAD-7931172804E2}"/>
                </a:ext>
              </a:extLst>
            </p:cNvPr>
            <p:cNvSpPr/>
            <p:nvPr/>
          </p:nvSpPr>
          <p:spPr>
            <a:xfrm>
              <a:off x="138449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43" name="Picture 142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3BEDA2F-ED3F-5841-A4F3-75C3B1672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530131"/>
              <a:ext cx="660400" cy="609600"/>
            </a:xfrm>
            <a:prstGeom prst="rect">
              <a:avLst/>
            </a:prstGeom>
          </p:spPr>
        </p:pic>
        <p:sp>
          <p:nvSpPr>
            <p:cNvPr id="161" name="custombase1_text">
              <a:extLst>
                <a:ext uri="{FF2B5EF4-FFF2-40B4-BE49-F238E27FC236}">
                  <a16:creationId xmlns:a16="http://schemas.microsoft.com/office/drawing/2014/main" id="{EFB182ED-CA86-0544-BA12-70128BDC7ECB}"/>
                </a:ext>
              </a:extLst>
            </p:cNvPr>
            <p:cNvSpPr txBox="1"/>
            <p:nvPr/>
          </p:nvSpPr>
          <p:spPr>
            <a:xfrm>
              <a:off x="2686423" y="1284168"/>
              <a:ext cx="791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 </a:t>
              </a:r>
            </a:p>
          </p:txBody>
        </p:sp>
        <p:sp>
          <p:nvSpPr>
            <p:cNvPr id="167" name="custombase2_text">
              <a:extLst>
                <a:ext uri="{FF2B5EF4-FFF2-40B4-BE49-F238E27FC236}">
                  <a16:creationId xmlns:a16="http://schemas.microsoft.com/office/drawing/2014/main" id="{70C9CF99-3EA5-A74D-83CD-90FE12C3FC75}"/>
                </a:ext>
              </a:extLst>
            </p:cNvPr>
            <p:cNvSpPr txBox="1"/>
            <p:nvPr/>
          </p:nvSpPr>
          <p:spPr>
            <a:xfrm>
              <a:off x="3325891" y="1285824"/>
              <a:ext cx="7869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graphicFrame>
          <p:nvGraphicFramePr>
            <p:cNvPr id="169" name="chart">
              <a:extLst>
                <a:ext uri="{FF2B5EF4-FFF2-40B4-BE49-F238E27FC236}">
                  <a16:creationId xmlns:a16="http://schemas.microsoft.com/office/drawing/2014/main" id="{02D5BEF7-F87C-3C40-8FC7-9F41F64CBD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14821439"/>
                </p:ext>
              </p:extLst>
            </p:nvPr>
          </p:nvGraphicFramePr>
          <p:xfrm>
            <a:off x="1386653" y="1721622"/>
            <a:ext cx="1326120" cy="17903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5"/>
            </a:graphicData>
          </a:graphic>
        </p:graphicFrame>
        <p:cxnSp>
          <p:nvCxnSpPr>
            <p:cNvPr id="174" name="header_color">
              <a:extLst>
                <a:ext uri="{FF2B5EF4-FFF2-40B4-BE49-F238E27FC236}">
                  <a16:creationId xmlns:a16="http://schemas.microsoft.com/office/drawing/2014/main" id="{D116922E-E7D3-4340-B268-EDAA46C0F2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9" name="header_chart">
              <a:extLst>
                <a:ext uri="{FF2B5EF4-FFF2-40B4-BE49-F238E27FC236}">
                  <a16:creationId xmlns:a16="http://schemas.microsoft.com/office/drawing/2014/main" id="{EB4022D9-77FE-7F4B-8C44-DA8446B03032}"/>
                </a:ext>
              </a:extLst>
            </p:cNvPr>
            <p:cNvGraphicFramePr/>
            <p:nvPr/>
          </p:nvGraphicFramePr>
          <p:xfrm>
            <a:off x="215428" y="47377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6"/>
            </a:graphicData>
          </a:graphic>
        </p:graphicFrame>
        <p:pic>
          <p:nvPicPr>
            <p:cNvPr id="180" name="Graphic 68">
              <a:extLst>
                <a:ext uri="{FF2B5EF4-FFF2-40B4-BE49-F238E27FC236}">
                  <a16:creationId xmlns:a16="http://schemas.microsoft.com/office/drawing/2014/main" id="{E79B751F-7FEF-2249-9FED-C21252026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34" y="549533"/>
              <a:ext cx="529200" cy="529200"/>
            </a:xfrm>
            <a:prstGeom prst="rect">
              <a:avLst/>
            </a:prstGeom>
          </p:spPr>
        </p:pic>
        <p:sp>
          <p:nvSpPr>
            <p:cNvPr id="181" name="comments">
              <a:extLst>
                <a:ext uri="{FF2B5EF4-FFF2-40B4-BE49-F238E27FC236}">
                  <a16:creationId xmlns:a16="http://schemas.microsoft.com/office/drawing/2014/main" id="{89E31F7A-C01F-3144-A245-DEC370872B44}"/>
                </a:ext>
              </a:extLst>
            </p:cNvPr>
            <p:cNvSpPr/>
            <p:nvPr/>
          </p:nvSpPr>
          <p:spPr>
            <a:xfrm>
              <a:off x="992577" y="605597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35108CE-5101-DF44-9CDE-32AB3F0096A3}"/>
                </a:ext>
              </a:extLst>
            </p:cNvPr>
            <p:cNvSpPr/>
            <p:nvPr/>
          </p:nvSpPr>
          <p:spPr>
            <a:xfrm>
              <a:off x="145888" y="1135754"/>
              <a:ext cx="2039203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MARITAL STATUS</a:t>
              </a:r>
            </a:p>
          </p:txBody>
        </p:sp>
      </p:grpSp>
      <p:grpSp>
        <p:nvGrpSpPr>
          <p:cNvPr id="183" name="demographics_employement_status"/>
          <p:cNvGrpSpPr/>
          <p:nvPr/>
        </p:nvGrpSpPr>
        <p:grpSpPr>
          <a:xfrm>
            <a:off x="148728" y="482246"/>
            <a:ext cx="3915609" cy="3020764"/>
            <a:chOff x="8173752" y="482246"/>
            <a:chExt cx="3915609" cy="3020764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0A7E6105-E5F1-8349-AF98-045F0C79A13C}"/>
                </a:ext>
              </a:extLst>
            </p:cNvPr>
            <p:cNvSpPr/>
            <p:nvPr/>
          </p:nvSpPr>
          <p:spPr>
            <a:xfrm>
              <a:off x="8174844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85" name="header_connector">
              <a:extLst>
                <a:ext uri="{FF2B5EF4-FFF2-40B4-BE49-F238E27FC236}">
                  <a16:creationId xmlns:a16="http://schemas.microsoft.com/office/drawing/2014/main" id="{A0D40DF2-1F07-4B48-962C-C168625A0351}"/>
                </a:ext>
              </a:extLst>
            </p:cNvPr>
            <p:cNvCxnSpPr>
              <a:cxnSpLocks/>
            </p:cNvCxnSpPr>
            <p:nvPr/>
          </p:nvCxnSpPr>
          <p:spPr>
            <a:xfrm>
              <a:off x="8173752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ound Same Side Corner Rectangle 185">
              <a:extLst>
                <a:ext uri="{FF2B5EF4-FFF2-40B4-BE49-F238E27FC236}">
                  <a16:creationId xmlns:a16="http://schemas.microsoft.com/office/drawing/2014/main" id="{22E30C37-F895-0547-B147-2626907028E5}"/>
                </a:ext>
              </a:extLst>
            </p:cNvPr>
            <p:cNvSpPr/>
            <p:nvPr/>
          </p:nvSpPr>
          <p:spPr>
            <a:xfrm>
              <a:off x="8173752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187" name="Picture 186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3B6ECD32-EE85-FD43-B1FB-2C56F050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341" y="530131"/>
              <a:ext cx="660400" cy="609600"/>
            </a:xfrm>
            <a:prstGeom prst="rect">
              <a:avLst/>
            </a:prstGeom>
          </p:spPr>
        </p:pic>
        <p:graphicFrame>
          <p:nvGraphicFramePr>
            <p:cNvPr id="188" name="chart">
              <a:extLst>
                <a:ext uri="{FF2B5EF4-FFF2-40B4-BE49-F238E27FC236}">
                  <a16:creationId xmlns:a16="http://schemas.microsoft.com/office/drawing/2014/main" id="{766B3EAB-FDA3-294B-80A5-BC3AF80FE6C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8504560"/>
                </p:ext>
              </p:extLst>
            </p:nvPr>
          </p:nvGraphicFramePr>
          <p:xfrm>
            <a:off x="9164211" y="1561280"/>
            <a:ext cx="1795513" cy="19145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189" name="custombase1_text">
              <a:extLst>
                <a:ext uri="{FF2B5EF4-FFF2-40B4-BE49-F238E27FC236}">
                  <a16:creationId xmlns:a16="http://schemas.microsoft.com/office/drawing/2014/main" id="{55777061-3328-1D4D-A1D9-D5B6AC78E85B}"/>
                </a:ext>
              </a:extLst>
            </p:cNvPr>
            <p:cNvSpPr txBox="1"/>
            <p:nvPr/>
          </p:nvSpPr>
          <p:spPr>
            <a:xfrm>
              <a:off x="10662943" y="1145782"/>
              <a:ext cx="786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191" name="custombase2_text">
              <a:extLst>
                <a:ext uri="{FF2B5EF4-FFF2-40B4-BE49-F238E27FC236}">
                  <a16:creationId xmlns:a16="http://schemas.microsoft.com/office/drawing/2014/main" id="{25F95044-E13A-F54B-A352-DAF49078B1CE}"/>
                </a:ext>
              </a:extLst>
            </p:cNvPr>
            <p:cNvSpPr txBox="1"/>
            <p:nvPr/>
          </p:nvSpPr>
          <p:spPr>
            <a:xfrm>
              <a:off x="11302409" y="1147024"/>
              <a:ext cx="7869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cxnSp>
          <p:nvCxnSpPr>
            <p:cNvPr id="192" name="header_color">
              <a:extLst>
                <a:ext uri="{FF2B5EF4-FFF2-40B4-BE49-F238E27FC236}">
                  <a16:creationId xmlns:a16="http://schemas.microsoft.com/office/drawing/2014/main" id="{079B386A-085B-7E4A-8BD2-BE2F5076D14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080710" y="841055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3" name="header_chart">
              <a:extLst>
                <a:ext uri="{FF2B5EF4-FFF2-40B4-BE49-F238E27FC236}">
                  <a16:creationId xmlns:a16="http://schemas.microsoft.com/office/drawing/2014/main" id="{010DEB5B-CDAF-9F4E-99F9-810208222017}"/>
                </a:ext>
              </a:extLst>
            </p:cNvPr>
            <p:cNvGraphicFramePr/>
            <p:nvPr/>
          </p:nvGraphicFramePr>
          <p:xfrm>
            <a:off x="8267227" y="482246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9"/>
            </a:graphicData>
          </a:graphic>
        </p:graphicFrame>
        <p:pic>
          <p:nvPicPr>
            <p:cNvPr id="194" name="Graphic 68">
              <a:extLst>
                <a:ext uri="{FF2B5EF4-FFF2-40B4-BE49-F238E27FC236}">
                  <a16:creationId xmlns:a16="http://schemas.microsoft.com/office/drawing/2014/main" id="{B40C594E-8392-E740-BCAC-7A36B548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933" y="558000"/>
              <a:ext cx="529200" cy="529200"/>
            </a:xfrm>
            <a:prstGeom prst="rect">
              <a:avLst/>
            </a:prstGeom>
          </p:spPr>
        </p:pic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0B52261-C2BE-B24E-8C6D-40832BBF39EE}"/>
                </a:ext>
              </a:extLst>
            </p:cNvPr>
            <p:cNvSpPr/>
            <p:nvPr/>
          </p:nvSpPr>
          <p:spPr>
            <a:xfrm>
              <a:off x="8184953" y="1135754"/>
              <a:ext cx="2301063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EMPLOYMENT STATUS</a:t>
              </a:r>
            </a:p>
          </p:txBody>
        </p:sp>
        <p:sp>
          <p:nvSpPr>
            <p:cNvPr id="198" name="comments">
              <a:extLst>
                <a:ext uri="{FF2B5EF4-FFF2-40B4-BE49-F238E27FC236}">
                  <a16:creationId xmlns:a16="http://schemas.microsoft.com/office/drawing/2014/main" id="{04042529-09AF-E642-94FC-89C210AE1DE2}"/>
                </a:ext>
              </a:extLst>
            </p:cNvPr>
            <p:cNvSpPr/>
            <p:nvPr/>
          </p:nvSpPr>
          <p:spPr>
            <a:xfrm>
              <a:off x="9012451" y="605597"/>
              <a:ext cx="2923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9" name="demographics_education"/>
          <p:cNvGrpSpPr/>
          <p:nvPr/>
        </p:nvGrpSpPr>
        <p:grpSpPr>
          <a:xfrm>
            <a:off x="138448" y="498494"/>
            <a:ext cx="3952216" cy="3015676"/>
            <a:chOff x="138448" y="3555646"/>
            <a:chExt cx="3952216" cy="3015676"/>
          </a:xfrm>
        </p:grpSpPr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4BFEC5CE-6998-6741-9009-68F75ED14684}"/>
                </a:ext>
              </a:extLst>
            </p:cNvPr>
            <p:cNvSpPr/>
            <p:nvPr/>
          </p:nvSpPr>
          <p:spPr>
            <a:xfrm>
              <a:off x="138448" y="3619322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01" name="header_connector">
              <a:extLst>
                <a:ext uri="{FF2B5EF4-FFF2-40B4-BE49-F238E27FC236}">
                  <a16:creationId xmlns:a16="http://schemas.microsoft.com/office/drawing/2014/main" id="{EE3F3735-61D9-1E4E-AE45-DFAFD041DCCF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9" y="4182482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ound Same Side Corner Rectangle 201">
              <a:extLst>
                <a:ext uri="{FF2B5EF4-FFF2-40B4-BE49-F238E27FC236}">
                  <a16:creationId xmlns:a16="http://schemas.microsoft.com/office/drawing/2014/main" id="{63EF2859-25EA-AE46-A143-31D4BBC3748E}"/>
                </a:ext>
              </a:extLst>
            </p:cNvPr>
            <p:cNvSpPr/>
            <p:nvPr/>
          </p:nvSpPr>
          <p:spPr>
            <a:xfrm>
              <a:off x="138449" y="3614642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03" name="Picture 202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DA04671-9F9C-DF4B-BA0E-B0587AC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8" y="3593762"/>
              <a:ext cx="660400" cy="609600"/>
            </a:xfrm>
            <a:prstGeom prst="rect">
              <a:avLst/>
            </a:prstGeom>
          </p:spPr>
        </p:pic>
        <p:cxnSp>
          <p:nvCxnSpPr>
            <p:cNvPr id="206" name="header_color">
              <a:extLst>
                <a:ext uri="{FF2B5EF4-FFF2-40B4-BE49-F238E27FC236}">
                  <a16:creationId xmlns:a16="http://schemas.microsoft.com/office/drawing/2014/main" id="{D5C1DCEB-6327-4C4A-865B-79E82F8EF2C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3890745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custombase1_text">
              <a:extLst>
                <a:ext uri="{FF2B5EF4-FFF2-40B4-BE49-F238E27FC236}">
                  <a16:creationId xmlns:a16="http://schemas.microsoft.com/office/drawing/2014/main" id="{E305629B-3F1D-D842-996E-93410F828C93}"/>
                </a:ext>
              </a:extLst>
            </p:cNvPr>
            <p:cNvSpPr txBox="1"/>
            <p:nvPr/>
          </p:nvSpPr>
          <p:spPr>
            <a:xfrm>
              <a:off x="2597285" y="4203362"/>
              <a:ext cx="795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14" name="custombase2_text">
              <a:extLst>
                <a:ext uri="{FF2B5EF4-FFF2-40B4-BE49-F238E27FC236}">
                  <a16:creationId xmlns:a16="http://schemas.microsoft.com/office/drawing/2014/main" id="{31E086B6-1FF6-F44F-B8D2-5F22BFBF7030}"/>
                </a:ext>
              </a:extLst>
            </p:cNvPr>
            <p:cNvSpPr txBox="1"/>
            <p:nvPr/>
          </p:nvSpPr>
          <p:spPr>
            <a:xfrm>
              <a:off x="3303712" y="4204604"/>
              <a:ext cx="7869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</p:txBody>
        </p:sp>
        <p:graphicFrame>
          <p:nvGraphicFramePr>
            <p:cNvPr id="215" name="header_chart">
              <a:extLst>
                <a:ext uri="{FF2B5EF4-FFF2-40B4-BE49-F238E27FC236}">
                  <a16:creationId xmlns:a16="http://schemas.microsoft.com/office/drawing/2014/main" id="{16E656A1-4E01-3F4F-A6AB-36BDB5206E46}"/>
                </a:ext>
              </a:extLst>
            </p:cNvPr>
            <p:cNvGraphicFramePr/>
            <p:nvPr/>
          </p:nvGraphicFramePr>
          <p:xfrm>
            <a:off x="215428" y="3555646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1"/>
            </a:graphicData>
          </a:graphic>
        </p:graphicFrame>
        <p:pic>
          <p:nvPicPr>
            <p:cNvPr id="216" name="Graphic 68">
              <a:extLst>
                <a:ext uri="{FF2B5EF4-FFF2-40B4-BE49-F238E27FC236}">
                  <a16:creationId xmlns:a16="http://schemas.microsoft.com/office/drawing/2014/main" id="{204F2A7E-5FCF-3842-B360-8693AFBB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34" y="3631400"/>
              <a:ext cx="529200" cy="529200"/>
            </a:xfrm>
            <a:prstGeom prst="rect">
              <a:avLst/>
            </a:prstGeom>
          </p:spPr>
        </p:pic>
        <p:sp>
          <p:nvSpPr>
            <p:cNvPr id="217" name="header_text">
              <a:extLst>
                <a:ext uri="{FF2B5EF4-FFF2-40B4-BE49-F238E27FC236}">
                  <a16:creationId xmlns:a16="http://schemas.microsoft.com/office/drawing/2014/main" id="{0385149A-6B4B-5F40-9B5E-3724679B98B8}"/>
                </a:ext>
              </a:extLst>
            </p:cNvPr>
            <p:cNvSpPr/>
            <p:nvPr/>
          </p:nvSpPr>
          <p:spPr>
            <a:xfrm>
              <a:off x="210754" y="4242495"/>
              <a:ext cx="1483821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EDUCATION</a:t>
              </a:r>
            </a:p>
          </p:txBody>
        </p:sp>
        <p:sp>
          <p:nvSpPr>
            <p:cNvPr id="218" name="comments">
              <a:extLst>
                <a:ext uri="{FF2B5EF4-FFF2-40B4-BE49-F238E27FC236}">
                  <a16:creationId xmlns:a16="http://schemas.microsoft.com/office/drawing/2014/main" id="{E42F4244-662B-1944-83E6-73D65640AE03}"/>
                </a:ext>
              </a:extLst>
            </p:cNvPr>
            <p:cNvSpPr/>
            <p:nvPr/>
          </p:nvSpPr>
          <p:spPr>
            <a:xfrm>
              <a:off x="992577" y="3701810"/>
              <a:ext cx="23858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0" name="demographics_hh_income"/>
          <p:cNvGrpSpPr/>
          <p:nvPr/>
        </p:nvGrpSpPr>
        <p:grpSpPr>
          <a:xfrm>
            <a:off x="132235" y="473779"/>
            <a:ext cx="3941285" cy="3046009"/>
            <a:chOff x="4144747" y="473779"/>
            <a:chExt cx="3941285" cy="3046009"/>
          </a:xfrm>
        </p:grpSpPr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6AF070B7-0808-CA49-BF68-69D4D4AFC4DF}"/>
                </a:ext>
              </a:extLst>
            </p:cNvPr>
            <p:cNvSpPr/>
            <p:nvPr/>
          </p:nvSpPr>
          <p:spPr>
            <a:xfrm>
              <a:off x="4156646" y="551010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26" name="header_connector">
              <a:extLst>
                <a:ext uri="{FF2B5EF4-FFF2-40B4-BE49-F238E27FC236}">
                  <a16:creationId xmlns:a16="http://schemas.microsoft.com/office/drawing/2014/main" id="{E8798D94-1EA0-E14C-AA7A-E7F5FD176551}"/>
                </a:ext>
              </a:extLst>
            </p:cNvPr>
            <p:cNvCxnSpPr>
              <a:cxnSpLocks/>
            </p:cNvCxnSpPr>
            <p:nvPr/>
          </p:nvCxnSpPr>
          <p:spPr>
            <a:xfrm>
              <a:off x="4156644" y="1118851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ound Same Side Corner Rectangle 226">
              <a:extLst>
                <a:ext uri="{FF2B5EF4-FFF2-40B4-BE49-F238E27FC236}">
                  <a16:creationId xmlns:a16="http://schemas.microsoft.com/office/drawing/2014/main" id="{6B38EFBC-F922-314E-9031-E8A09BD23CAE}"/>
                </a:ext>
              </a:extLst>
            </p:cNvPr>
            <p:cNvSpPr/>
            <p:nvPr/>
          </p:nvSpPr>
          <p:spPr>
            <a:xfrm>
              <a:off x="4156644" y="551011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28" name="Picture 227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8860D93D-63DF-F647-9266-99EA93A0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233" y="530131"/>
              <a:ext cx="660400" cy="609600"/>
            </a:xfrm>
            <a:prstGeom prst="rect">
              <a:avLst/>
            </a:prstGeom>
          </p:spPr>
        </p:pic>
        <p:graphicFrame>
          <p:nvGraphicFramePr>
            <p:cNvPr id="229" name="chart">
              <a:extLst>
                <a:ext uri="{FF2B5EF4-FFF2-40B4-BE49-F238E27FC236}">
                  <a16:creationId xmlns:a16="http://schemas.microsoft.com/office/drawing/2014/main" id="{025F2768-A518-774F-9D3A-7C7628636A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26114059"/>
                </p:ext>
              </p:extLst>
            </p:nvPr>
          </p:nvGraphicFramePr>
          <p:xfrm>
            <a:off x="4995087" y="1899922"/>
            <a:ext cx="1704588" cy="16198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3"/>
            </a:graphicData>
          </a:graphic>
        </p:graphicFrame>
        <p:sp>
          <p:nvSpPr>
            <p:cNvPr id="230" name="custombase1_text">
              <a:extLst>
                <a:ext uri="{FF2B5EF4-FFF2-40B4-BE49-F238E27FC236}">
                  <a16:creationId xmlns:a16="http://schemas.microsoft.com/office/drawing/2014/main" id="{7199EF03-DBD6-F948-BA69-54FE6CA027F8}"/>
                </a:ext>
              </a:extLst>
            </p:cNvPr>
            <p:cNvSpPr txBox="1"/>
            <p:nvPr/>
          </p:nvSpPr>
          <p:spPr>
            <a:xfrm>
              <a:off x="6633109" y="1145782"/>
              <a:ext cx="78695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7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1" name="header_color">
              <a:extLst>
                <a:ext uri="{FF2B5EF4-FFF2-40B4-BE49-F238E27FC236}">
                  <a16:creationId xmlns:a16="http://schemas.microsoft.com/office/drawing/2014/main" id="{A35F5C41-E15E-444E-A7F3-891C564435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63236" y="841054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32" name="header_chart">
              <a:extLst>
                <a:ext uri="{FF2B5EF4-FFF2-40B4-BE49-F238E27FC236}">
                  <a16:creationId xmlns:a16="http://schemas.microsoft.com/office/drawing/2014/main" id="{8A46E8B9-038E-024A-949E-F6670DD6FD1A}"/>
                </a:ext>
              </a:extLst>
            </p:cNvPr>
            <p:cNvGraphicFramePr/>
            <p:nvPr/>
          </p:nvGraphicFramePr>
          <p:xfrm>
            <a:off x="4237094" y="47377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4"/>
            </a:graphicData>
          </a:graphic>
        </p:graphicFrame>
        <p:pic>
          <p:nvPicPr>
            <p:cNvPr id="233" name="Graphic 68">
              <a:extLst>
                <a:ext uri="{FF2B5EF4-FFF2-40B4-BE49-F238E27FC236}">
                  <a16:creationId xmlns:a16="http://schemas.microsoft.com/office/drawing/2014/main" id="{4F6690FB-221B-754F-ACF4-4BD44093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800" y="549533"/>
              <a:ext cx="529200" cy="529200"/>
            </a:xfrm>
            <a:prstGeom prst="rect">
              <a:avLst/>
            </a:prstGeom>
          </p:spPr>
        </p:pic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1C7602C-C497-8547-B633-4AE0EFF789D3}"/>
                </a:ext>
              </a:extLst>
            </p:cNvPr>
            <p:cNvSpPr/>
            <p:nvPr/>
          </p:nvSpPr>
          <p:spPr>
            <a:xfrm>
              <a:off x="4167285" y="1135754"/>
              <a:ext cx="1729791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HH INCOME</a:t>
              </a:r>
            </a:p>
          </p:txBody>
        </p:sp>
        <p:sp>
          <p:nvSpPr>
            <p:cNvPr id="235" name="comments">
              <a:extLst>
                <a:ext uri="{FF2B5EF4-FFF2-40B4-BE49-F238E27FC236}">
                  <a16:creationId xmlns:a16="http://schemas.microsoft.com/office/drawing/2014/main" id="{6373BDF1-24F2-1546-8AFA-659198489CA8}"/>
                </a:ext>
              </a:extLst>
            </p:cNvPr>
            <p:cNvSpPr/>
            <p:nvPr/>
          </p:nvSpPr>
          <p:spPr>
            <a:xfrm>
              <a:off x="5027682" y="605597"/>
              <a:ext cx="29811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F80F6200-3F8D-814E-9E17-6FBC7A5E3FFD}"/>
                </a:ext>
              </a:extLst>
            </p:cNvPr>
            <p:cNvSpPr txBox="1"/>
            <p:nvPr/>
          </p:nvSpPr>
          <p:spPr>
            <a:xfrm>
              <a:off x="4144747" y="1469249"/>
              <a:ext cx="808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Average HH Income</a:t>
              </a:r>
              <a:endPara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7" name="value">
              <a:extLst>
                <a:ext uri="{FF2B5EF4-FFF2-40B4-BE49-F238E27FC236}">
                  <a16:creationId xmlns:a16="http://schemas.microsoft.com/office/drawing/2014/main" id="{3FE9D3D4-963B-4046-A289-B2E1DA1475D1}"/>
                </a:ext>
              </a:extLst>
            </p:cNvPr>
            <p:cNvSpPr txBox="1"/>
            <p:nvPr/>
          </p:nvSpPr>
          <p:spPr>
            <a:xfrm>
              <a:off x="5981696" y="1609164"/>
              <a:ext cx="7193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$53.00k</a:t>
              </a:r>
              <a:endParaRPr kumimoji="0" lang="en-AU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8" name="custombase1_value">
              <a:extLst>
                <a:ext uri="{FF2B5EF4-FFF2-40B4-BE49-F238E27FC236}">
                  <a16:creationId xmlns:a16="http://schemas.microsoft.com/office/drawing/2014/main" id="{22C0489E-DB9B-FB49-AFC1-8A00EEE05067}"/>
                </a:ext>
              </a:extLst>
            </p:cNvPr>
            <p:cNvSpPr txBox="1"/>
            <p:nvPr/>
          </p:nvSpPr>
          <p:spPr>
            <a:xfrm>
              <a:off x="6645662" y="1607669"/>
              <a:ext cx="769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$53.00 k</a:t>
              </a:r>
            </a:p>
          </p:txBody>
        </p:sp>
        <p:sp>
          <p:nvSpPr>
            <p:cNvPr id="239" name="custombase2_value">
              <a:extLst>
                <a:ext uri="{FF2B5EF4-FFF2-40B4-BE49-F238E27FC236}">
                  <a16:creationId xmlns:a16="http://schemas.microsoft.com/office/drawing/2014/main" id="{28CF9C0E-3DB9-E348-BC13-4903648CD591}"/>
                </a:ext>
              </a:extLst>
            </p:cNvPr>
            <p:cNvSpPr txBox="1"/>
            <p:nvPr/>
          </p:nvSpPr>
          <p:spPr>
            <a:xfrm>
              <a:off x="7338403" y="1609164"/>
              <a:ext cx="7269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$59.00 k</a:t>
              </a:r>
            </a:p>
          </p:txBody>
        </p:sp>
        <p:sp>
          <p:nvSpPr>
            <p:cNvPr id="224" name="custombase2_text">
              <a:extLst>
                <a:ext uri="{FF2B5EF4-FFF2-40B4-BE49-F238E27FC236}">
                  <a16:creationId xmlns:a16="http://schemas.microsoft.com/office/drawing/2014/main" id="{203ED37F-48C6-A34B-84B8-7F1E9C342E65}"/>
                </a:ext>
              </a:extLst>
            </p:cNvPr>
            <p:cNvSpPr txBox="1"/>
            <p:nvPr/>
          </p:nvSpPr>
          <p:spPr>
            <a:xfrm>
              <a:off x="7299080" y="1147024"/>
              <a:ext cx="78695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7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0" name="demographics_socio_economic"/>
          <p:cNvGrpSpPr/>
          <p:nvPr/>
        </p:nvGrpSpPr>
        <p:grpSpPr>
          <a:xfrm>
            <a:off x="62231" y="484846"/>
            <a:ext cx="4020298" cy="3015676"/>
            <a:chOff x="4074743" y="3555646"/>
            <a:chExt cx="4020298" cy="3015676"/>
          </a:xfrm>
        </p:grpSpPr>
        <p:sp>
          <p:nvSpPr>
            <p:cNvPr id="241" name="Rounded Rectangle 240">
              <a:extLst>
                <a:ext uri="{FF2B5EF4-FFF2-40B4-BE49-F238E27FC236}">
                  <a16:creationId xmlns:a16="http://schemas.microsoft.com/office/drawing/2014/main" id="{E7970ADE-EB35-6F4E-A563-17543FD84813}"/>
                </a:ext>
              </a:extLst>
            </p:cNvPr>
            <p:cNvSpPr/>
            <p:nvPr/>
          </p:nvSpPr>
          <p:spPr>
            <a:xfrm>
              <a:off x="4156646" y="3619322"/>
              <a:ext cx="3888000" cy="2952000"/>
            </a:xfrm>
            <a:prstGeom prst="roundRect">
              <a:avLst>
                <a:gd name="adj" fmla="val 227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42" name="header_connector">
              <a:extLst>
                <a:ext uri="{FF2B5EF4-FFF2-40B4-BE49-F238E27FC236}">
                  <a16:creationId xmlns:a16="http://schemas.microsoft.com/office/drawing/2014/main" id="{8B6E1CF7-8571-D546-9D40-60DDACA8AA09}"/>
                </a:ext>
              </a:extLst>
            </p:cNvPr>
            <p:cNvCxnSpPr>
              <a:cxnSpLocks/>
            </p:cNvCxnSpPr>
            <p:nvPr/>
          </p:nvCxnSpPr>
          <p:spPr>
            <a:xfrm>
              <a:off x="4156644" y="4182482"/>
              <a:ext cx="3887997" cy="0"/>
            </a:xfrm>
            <a:prstGeom prst="line">
              <a:avLst/>
            </a:prstGeom>
            <a:ln w="19050">
              <a:gradFill flip="none" rotWithShape="1">
                <a:gsLst>
                  <a:gs pos="51000">
                    <a:schemeClr val="bg1"/>
                  </a:gs>
                  <a:gs pos="0">
                    <a:srgbClr val="E41E2B"/>
                  </a:gs>
                  <a:gs pos="100000">
                    <a:srgbClr val="E41E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ound Same Side Corner Rectangle 242">
              <a:extLst>
                <a:ext uri="{FF2B5EF4-FFF2-40B4-BE49-F238E27FC236}">
                  <a16:creationId xmlns:a16="http://schemas.microsoft.com/office/drawing/2014/main" id="{8AE625C1-227B-F64B-80FC-6B5ED7FAB466}"/>
                </a:ext>
              </a:extLst>
            </p:cNvPr>
            <p:cNvSpPr/>
            <p:nvPr/>
          </p:nvSpPr>
          <p:spPr>
            <a:xfrm>
              <a:off x="4156644" y="3614642"/>
              <a:ext cx="3887997" cy="567840"/>
            </a:xfrm>
            <a:prstGeom prst="round2SameRect">
              <a:avLst>
                <a:gd name="adj1" fmla="val 8338"/>
                <a:gd name="adj2" fmla="val 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pic>
          <p:nvPicPr>
            <p:cNvPr id="244" name="Picture 24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66ADA281-CAF7-D843-A264-DA5E0DF91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233" y="3593762"/>
              <a:ext cx="660400" cy="609600"/>
            </a:xfrm>
            <a:prstGeom prst="rect">
              <a:avLst/>
            </a:prstGeom>
          </p:spPr>
        </p:pic>
        <p:cxnSp>
          <p:nvCxnSpPr>
            <p:cNvPr id="245" name="header_color">
              <a:extLst>
                <a:ext uri="{FF2B5EF4-FFF2-40B4-BE49-F238E27FC236}">
                  <a16:creationId xmlns:a16="http://schemas.microsoft.com/office/drawing/2014/main" id="{40C2766D-10B8-CE4D-A056-AED063A4F6B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63236" y="3890746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46" name="chart">
              <a:extLst>
                <a:ext uri="{FF2B5EF4-FFF2-40B4-BE49-F238E27FC236}">
                  <a16:creationId xmlns:a16="http://schemas.microsoft.com/office/drawing/2014/main" id="{F8D4F251-979C-B64A-8807-C0BF98C15C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4711567"/>
                </p:ext>
              </p:extLst>
            </p:nvPr>
          </p:nvGraphicFramePr>
          <p:xfrm>
            <a:off x="4074743" y="4859573"/>
            <a:ext cx="1543270" cy="13974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6"/>
            </a:graphicData>
          </a:graphic>
        </p:graphicFrame>
        <p:sp>
          <p:nvSpPr>
            <p:cNvPr id="247" name="custombase1_text">
              <a:extLst>
                <a:ext uri="{FF2B5EF4-FFF2-40B4-BE49-F238E27FC236}">
                  <a16:creationId xmlns:a16="http://schemas.microsoft.com/office/drawing/2014/main" id="{95F966BE-1A72-0A4C-B85D-EC075F09830D}"/>
                </a:ext>
              </a:extLst>
            </p:cNvPr>
            <p:cNvSpPr txBox="1"/>
            <p:nvPr/>
          </p:nvSpPr>
          <p:spPr>
            <a:xfrm>
              <a:off x="6628865" y="4223028"/>
              <a:ext cx="78695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8" name="custombase2_text">
              <a:extLst>
                <a:ext uri="{FF2B5EF4-FFF2-40B4-BE49-F238E27FC236}">
                  <a16:creationId xmlns:a16="http://schemas.microsoft.com/office/drawing/2014/main" id="{7EBB42B6-D038-1644-A505-956786C1EA3E}"/>
                </a:ext>
              </a:extLst>
            </p:cNvPr>
            <p:cNvSpPr txBox="1"/>
            <p:nvPr/>
          </p:nvSpPr>
          <p:spPr>
            <a:xfrm>
              <a:off x="7308089" y="4211018"/>
              <a:ext cx="786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aphicFrame>
          <p:nvGraphicFramePr>
            <p:cNvPr id="249" name="header_chart">
              <a:extLst>
                <a:ext uri="{FF2B5EF4-FFF2-40B4-BE49-F238E27FC236}">
                  <a16:creationId xmlns:a16="http://schemas.microsoft.com/office/drawing/2014/main" id="{B4F640DE-F2E0-4B46-81BD-D28896F73B81}"/>
                </a:ext>
              </a:extLst>
            </p:cNvPr>
            <p:cNvGraphicFramePr/>
            <p:nvPr/>
          </p:nvGraphicFramePr>
          <p:xfrm>
            <a:off x="4237094" y="3555646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7"/>
            </a:graphicData>
          </a:graphic>
        </p:graphicFrame>
        <p:pic>
          <p:nvPicPr>
            <p:cNvPr id="250" name="Graphic 68">
              <a:extLst>
                <a:ext uri="{FF2B5EF4-FFF2-40B4-BE49-F238E27FC236}">
                  <a16:creationId xmlns:a16="http://schemas.microsoft.com/office/drawing/2014/main" id="{4EBB79B1-34B4-6449-B350-62B7B28E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800" y="3631400"/>
              <a:ext cx="529200" cy="529200"/>
            </a:xfrm>
            <a:prstGeom prst="rect">
              <a:avLst/>
            </a:prstGeom>
          </p:spPr>
        </p:pic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1FDCE7A5-C4F8-0146-B02C-AC1EB807939E}"/>
                </a:ext>
              </a:extLst>
            </p:cNvPr>
            <p:cNvSpPr/>
            <p:nvPr/>
          </p:nvSpPr>
          <p:spPr>
            <a:xfrm>
              <a:off x="4144747" y="4242495"/>
              <a:ext cx="2058240" cy="302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SOCIO ECONOMIC</a:t>
              </a:r>
            </a:p>
          </p:txBody>
        </p:sp>
        <p:sp>
          <p:nvSpPr>
            <p:cNvPr id="252" name="comments">
              <a:extLst>
                <a:ext uri="{FF2B5EF4-FFF2-40B4-BE49-F238E27FC236}">
                  <a16:creationId xmlns:a16="http://schemas.microsoft.com/office/drawing/2014/main" id="{A99926C8-A7A5-1C47-AC90-590F8A5FB4A2}"/>
                </a:ext>
              </a:extLst>
            </p:cNvPr>
            <p:cNvSpPr/>
            <p:nvPr/>
          </p:nvSpPr>
          <p:spPr>
            <a:xfrm>
              <a:off x="5027682" y="3701810"/>
              <a:ext cx="29811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//Comments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253" name="header_color1">
              <a:extLst>
                <a:ext uri="{FF2B5EF4-FFF2-40B4-BE49-F238E27FC236}">
                  <a16:creationId xmlns:a16="http://schemas.microsoft.com/office/drawing/2014/main" id="{8811F986-CE0B-49BF-BBA7-A93E677B36A4}"/>
                </a:ext>
              </a:extLst>
            </p:cNvPr>
            <p:cNvCxnSpPr/>
            <p:nvPr/>
          </p:nvCxnSpPr>
          <p:spPr>
            <a:xfrm>
              <a:off x="5579919" y="4730750"/>
              <a:ext cx="0" cy="364572"/>
            </a:xfrm>
            <a:prstGeom prst="line">
              <a:avLst/>
            </a:prstGeom>
            <a:ln w="19050">
              <a:solidFill>
                <a:srgbClr val="DE68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DE6AB128-210A-4F9C-9B06-B54A0D5A391C}"/>
                </a:ext>
              </a:extLst>
            </p:cNvPr>
            <p:cNvCxnSpPr/>
            <p:nvPr/>
          </p:nvCxnSpPr>
          <p:spPr>
            <a:xfrm>
              <a:off x="5579919" y="5191028"/>
              <a:ext cx="0" cy="364572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EFBDBE6-98F1-46AD-BD03-4B5C88EE1498}"/>
                </a:ext>
              </a:extLst>
            </p:cNvPr>
            <p:cNvCxnSpPr/>
            <p:nvPr/>
          </p:nvCxnSpPr>
          <p:spPr>
            <a:xfrm>
              <a:off x="5579919" y="5673628"/>
              <a:ext cx="0" cy="364572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2B939F29-6E78-4192-AD6F-2B47719F5D87}"/>
                </a:ext>
              </a:extLst>
            </p:cNvPr>
            <p:cNvCxnSpPr/>
            <p:nvPr/>
          </p:nvCxnSpPr>
          <p:spPr>
            <a:xfrm>
              <a:off x="5579919" y="6131052"/>
              <a:ext cx="0" cy="364572"/>
            </a:xfrm>
            <a:prstGeom prst="line">
              <a:avLst/>
            </a:prstGeom>
            <a:ln w="1905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CA90A2ED-7001-4B96-B0C7-0DD750CA5393}"/>
                </a:ext>
              </a:extLst>
            </p:cNvPr>
            <p:cNvSpPr/>
            <p:nvPr/>
          </p:nvSpPr>
          <p:spPr>
            <a:xfrm>
              <a:off x="4494641" y="5206816"/>
              <a:ext cx="721886" cy="727156"/>
            </a:xfrm>
            <a:prstGeom prst="arc">
              <a:avLst>
                <a:gd name="adj1" fmla="val 10829988"/>
                <a:gd name="adj2" fmla="val 10805609"/>
              </a:avLst>
            </a:prstGeom>
            <a:ln w="952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258" name="demographics_socio_economic_table">
            <a:extLst>
              <a:ext uri="{FF2B5EF4-FFF2-40B4-BE49-F238E27FC236}">
                <a16:creationId xmlns:a16="http://schemas.microsoft.com/office/drawing/2014/main" id="{301DA276-8855-429D-9A9E-3EE714C5B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17531"/>
              </p:ext>
            </p:extLst>
          </p:nvPr>
        </p:nvGraphicFramePr>
        <p:xfrm>
          <a:off x="1607165" y="1115238"/>
          <a:ext cx="2464721" cy="238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956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682392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82048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47572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47855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90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Single low income</a:t>
                      </a:r>
                      <a:endParaRPr lang="en-AU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47572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Strugglers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22.1%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47572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Middle </a:t>
                      </a:r>
                    </a:p>
                    <a:p>
                      <a:pPr algn="l" fontAlgn="b"/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37.9%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47572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Affluent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32.1%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</a:tbl>
          </a:graphicData>
        </a:graphic>
      </p:graphicFrame>
      <p:graphicFrame>
        <p:nvGraphicFramePr>
          <p:cNvPr id="259" name="demographics_education_table">
            <a:extLst>
              <a:ext uri="{FF2B5EF4-FFF2-40B4-BE49-F238E27FC236}">
                <a16:creationId xmlns:a16="http://schemas.microsoft.com/office/drawing/2014/main" id="{4B6065B7-D295-1A44-A0AF-70297BD06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251111"/>
              </p:ext>
            </p:extLst>
          </p:nvPr>
        </p:nvGraphicFramePr>
        <p:xfrm>
          <a:off x="138114" y="1171699"/>
          <a:ext cx="3887997" cy="2331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11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574334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690576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90576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4300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9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Less Than High School Graduate</a:t>
                      </a:r>
                    </a:p>
                    <a:p>
                      <a:pPr marL="0" algn="l" defTabSz="914400" rtl="0" eaLnBrk="1" fontAlgn="b" latinLnBrk="0" hangingPunct="1"/>
                      <a:r>
                        <a:rPr lang="en-IN" sz="9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(No Longer Attending)</a:t>
                      </a:r>
                      <a:endParaRPr lang="en-AU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Currently Attending Middle School</a:t>
                      </a:r>
                    </a:p>
                    <a:p>
                      <a:pPr algn="l" fontAlgn="b"/>
                      <a:r>
                        <a:rPr lang="en-IN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Or High School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Graduated From High </a:t>
                      </a:r>
                      <a:r>
                        <a:rPr lang="en-AU" sz="900" u="none" strike="noStrike" dirty="0">
                          <a:solidFill>
                            <a:srgbClr val="333E48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School</a:t>
                      </a:r>
                      <a:endParaRPr lang="en-AU" sz="900" b="0" i="0" u="none" strike="noStrike" dirty="0">
                        <a:solidFill>
                          <a:srgbClr val="333E48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19.3%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Attended/Completed Vocational Or Technical School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Attended/Completed College (Undergraduate)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48.3%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316956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Attended/Completed Graduate School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17.8%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</a:tbl>
          </a:graphicData>
        </a:graphic>
      </p:graphicFrame>
      <p:graphicFrame>
        <p:nvGraphicFramePr>
          <p:cNvPr id="260" name="demographics_employement_status_table">
            <a:extLst>
              <a:ext uri="{FF2B5EF4-FFF2-40B4-BE49-F238E27FC236}">
                <a16:creationId xmlns:a16="http://schemas.microsoft.com/office/drawing/2014/main" id="{30A2C242-CE40-5A4E-8B83-EBE587EA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51914"/>
              </p:ext>
            </p:extLst>
          </p:nvPr>
        </p:nvGraphicFramePr>
        <p:xfrm>
          <a:off x="173382" y="1171269"/>
          <a:ext cx="3863344" cy="23197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559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141429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420517">
                  <a:extLst>
                    <a:ext uri="{9D8B030D-6E8A-4147-A177-3AD203B41FA5}">
                      <a16:colId xmlns:a16="http://schemas.microsoft.com/office/drawing/2014/main" val="1422245305"/>
                    </a:ext>
                  </a:extLst>
                </a:gridCol>
                <a:gridCol w="677902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77902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3866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1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Student</a:t>
                      </a:r>
                      <a:endParaRPr lang="en-AU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Unemployed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White Collar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Blue Collar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8663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Others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graphicFrame>
        <p:nvGraphicFramePr>
          <p:cNvPr id="261" name="demographics_hh_income_table">
            <a:extLst>
              <a:ext uri="{FF2B5EF4-FFF2-40B4-BE49-F238E27FC236}">
                <a16:creationId xmlns:a16="http://schemas.microsoft.com/office/drawing/2014/main" id="{E5C179DD-5C47-0D44-B4DE-E55BB4FB9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692162"/>
              </p:ext>
            </p:extLst>
          </p:nvPr>
        </p:nvGraphicFramePr>
        <p:xfrm>
          <a:off x="120970" y="1486573"/>
          <a:ext cx="3887997" cy="2010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083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264258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466382">
                  <a:extLst>
                    <a:ext uri="{9D8B030D-6E8A-4147-A177-3AD203B41FA5}">
                      <a16:colId xmlns:a16="http://schemas.microsoft.com/office/drawing/2014/main" val="1422245305"/>
                    </a:ext>
                  </a:extLst>
                </a:gridCol>
                <a:gridCol w="660637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60637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40568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2101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9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Less than $25,000</a:t>
                      </a:r>
                      <a:endParaRPr lang="en-AU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321010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$25,000 - $49,999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21010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$50,000 - $74,999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321010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$75,000 - $99,999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321010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$100,000 and over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graphicFrame>
        <p:nvGraphicFramePr>
          <p:cNvPr id="262" name="demographics_marital_status_table">
            <a:extLst>
              <a:ext uri="{FF2B5EF4-FFF2-40B4-BE49-F238E27FC236}">
                <a16:creationId xmlns:a16="http://schemas.microsoft.com/office/drawing/2014/main" id="{438652F1-16ED-4E4C-B385-F887BEB5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94642"/>
              </p:ext>
            </p:extLst>
          </p:nvPr>
        </p:nvGraphicFramePr>
        <p:xfrm>
          <a:off x="151866" y="1104151"/>
          <a:ext cx="3874245" cy="24022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6801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1408014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649715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649715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6083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00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Married</a:t>
                      </a:r>
                      <a:endParaRPr lang="en-AU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Living with</a:t>
                      </a:r>
                    </a:p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partner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Single/never married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448451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Divorced / Separated / widow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</a:tbl>
          </a:graphicData>
        </a:graphic>
      </p:graphicFrame>
      <p:sp>
        <p:nvSpPr>
          <p:cNvPr id="263" name="demographics_gender_table">
            <a:extLst>
              <a:ext uri="{FF2B5EF4-FFF2-40B4-BE49-F238E27FC236}">
                <a16:creationId xmlns:a16="http://schemas.microsoft.com/office/drawing/2014/main" id="{CB0CE697-853A-4E0B-BAD9-2A5451602C3D}"/>
              </a:ext>
            </a:extLst>
          </p:cNvPr>
          <p:cNvSpPr txBox="1"/>
          <p:nvPr/>
        </p:nvSpPr>
        <p:spPr>
          <a:xfrm>
            <a:off x="9827397" y="5999202"/>
            <a:ext cx="42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264" name="demographics_hh_size_table">
            <a:extLst>
              <a:ext uri="{FF2B5EF4-FFF2-40B4-BE49-F238E27FC236}">
                <a16:creationId xmlns:a16="http://schemas.microsoft.com/office/drawing/2014/main" id="{E05901D2-F165-4581-AB57-D9988DD6E1DD}"/>
              </a:ext>
            </a:extLst>
          </p:cNvPr>
          <p:cNvSpPr txBox="1"/>
          <p:nvPr/>
        </p:nvSpPr>
        <p:spPr>
          <a:xfrm>
            <a:off x="9827396" y="6059269"/>
            <a:ext cx="42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265" name="demographics_children_in_hh_table">
            <a:extLst>
              <a:ext uri="{FF2B5EF4-FFF2-40B4-BE49-F238E27FC236}">
                <a16:creationId xmlns:a16="http://schemas.microsoft.com/office/drawing/2014/main" id="{455CD001-F79B-4A1F-BE9D-821A0B099372}"/>
              </a:ext>
            </a:extLst>
          </p:cNvPr>
          <p:cNvSpPr txBox="1"/>
          <p:nvPr/>
        </p:nvSpPr>
        <p:spPr>
          <a:xfrm>
            <a:off x="9613554" y="5814536"/>
            <a:ext cx="42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  <p:sp>
        <p:nvSpPr>
          <p:cNvPr id="266" name="demographics_parental_identification_table">
            <a:extLst>
              <a:ext uri="{FF2B5EF4-FFF2-40B4-BE49-F238E27FC236}">
                <a16:creationId xmlns:a16="http://schemas.microsoft.com/office/drawing/2014/main" id="{280E0756-18CB-406A-B12E-A2679EA85186}"/>
              </a:ext>
            </a:extLst>
          </p:cNvPr>
          <p:cNvSpPr txBox="1"/>
          <p:nvPr/>
        </p:nvSpPr>
        <p:spPr>
          <a:xfrm>
            <a:off x="9765954" y="5966936"/>
            <a:ext cx="42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6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12">
            <a:extLst>
              <a:ext uri="{FF2B5EF4-FFF2-40B4-BE49-F238E27FC236}">
                <a16:creationId xmlns:a16="http://schemas.microsoft.com/office/drawing/2014/main" id="{CA7CF5F6-D2C9-4DAA-BDE9-A62F30130E52}"/>
              </a:ext>
            </a:extLst>
          </p:cNvPr>
          <p:cNvSpPr/>
          <p:nvPr/>
        </p:nvSpPr>
        <p:spPr>
          <a:xfrm>
            <a:off x="6169394" y="544296"/>
            <a:ext cx="5921908" cy="6020307"/>
          </a:xfrm>
          <a:prstGeom prst="roundRect">
            <a:avLst>
              <a:gd name="adj" fmla="val 22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aphicFrame>
        <p:nvGraphicFramePr>
          <p:cNvPr id="65" name="hec_health_wellness_top10_table">
            <a:extLst>
              <a:ext uri="{FF2B5EF4-FFF2-40B4-BE49-F238E27FC236}">
                <a16:creationId xmlns:a16="http://schemas.microsoft.com/office/drawing/2014/main" id="{C6E14642-1AA8-F640-A643-F93CC01F7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75667"/>
              </p:ext>
            </p:extLst>
          </p:nvPr>
        </p:nvGraphicFramePr>
        <p:xfrm>
          <a:off x="6141191" y="1139730"/>
          <a:ext cx="5898767" cy="5307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1256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995327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998995">
                  <a:extLst>
                    <a:ext uri="{9D8B030D-6E8A-4147-A177-3AD203B41FA5}">
                      <a16:colId xmlns:a16="http://schemas.microsoft.com/office/drawing/2014/main" val="1422245305"/>
                    </a:ext>
                  </a:extLst>
                </a:gridCol>
                <a:gridCol w="896437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816752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5362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" sz="7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3952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050" u="none" strike="noStrike" kern="1200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read product pack labels regularly</a:t>
                      </a:r>
                      <a:endParaRPr lang="en-AU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am looking at calorie content of food and drinks more and more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395262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Sometimes I feel guilty about the food I eat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Often I don’t have time to prepare myself a proper meal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479676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Ready-made foods are a real convenience in my life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  <a:tr h="479676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 dirty="0"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regularly maintain a healthy and active lifestyle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465993"/>
                  </a:ext>
                </a:extLst>
              </a:tr>
              <a:tr h="395262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consider myself to be health conscious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2359401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know what I should be doing to feel better, but I just don’t have the time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44539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If I could change one thing about myself, I’d eat / drink healthier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0361965"/>
                  </a:ext>
                </a:extLst>
              </a:tr>
              <a:tr h="525174"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I supplement my food with vitamins or health supplements</a:t>
                      </a:r>
                      <a:endParaRPr lang="en-AU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035130"/>
                  </a:ext>
                </a:extLst>
              </a:tr>
            </a:tbl>
          </a:graphicData>
        </a:graphic>
      </p:graphicFrame>
      <p:sp>
        <p:nvSpPr>
          <p:cNvPr id="23" name="slide_header_text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HEALTH CONSCIOUS IS YOUR GUEST?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2E15F3-DF1A-CD4A-BB60-4AFA9A4424D9}"/>
              </a:ext>
            </a:extLst>
          </p:cNvPr>
          <p:cNvSpPr/>
          <p:nvPr/>
        </p:nvSpPr>
        <p:spPr>
          <a:xfrm>
            <a:off x="138448" y="551009"/>
            <a:ext cx="5919803" cy="6020307"/>
          </a:xfrm>
          <a:prstGeom prst="roundRect">
            <a:avLst>
              <a:gd name="adj" fmla="val 22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32" name="Round Same Side Corner Rectangle 31">
            <a:extLst>
              <a:ext uri="{FF2B5EF4-FFF2-40B4-BE49-F238E27FC236}">
                <a16:creationId xmlns:a16="http://schemas.microsoft.com/office/drawing/2014/main" id="{ADEC0AC0-218C-C34C-AEAD-7931172804E2}"/>
              </a:ext>
            </a:extLst>
          </p:cNvPr>
          <p:cNvSpPr/>
          <p:nvPr/>
        </p:nvSpPr>
        <p:spPr>
          <a:xfrm>
            <a:off x="138450" y="551011"/>
            <a:ext cx="5919802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2" name="Picture 91" descr="A picture containing object&#10;&#10;Description automatically generated">
            <a:extLst>
              <a:ext uri="{FF2B5EF4-FFF2-40B4-BE49-F238E27FC236}">
                <a16:creationId xmlns:a16="http://schemas.microsoft.com/office/drawing/2014/main" id="{A3BEDA2F-ED3F-5841-A4F3-75C3B167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" y="530131"/>
            <a:ext cx="660400" cy="6096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C35F5BA-2DD4-4A45-89F6-EEE824A31A89}"/>
              </a:ext>
            </a:extLst>
          </p:cNvPr>
          <p:cNvSpPr/>
          <p:nvPr/>
        </p:nvSpPr>
        <p:spPr>
          <a:xfrm>
            <a:off x="152042" y="1159762"/>
            <a:ext cx="4285064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all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Highly Engaged Consumer</a:t>
            </a:r>
          </a:p>
        </p:txBody>
      </p:sp>
      <p:sp>
        <p:nvSpPr>
          <p:cNvPr id="77" name="Round Same Side Corner Rectangle 31">
            <a:extLst>
              <a:ext uri="{FF2B5EF4-FFF2-40B4-BE49-F238E27FC236}">
                <a16:creationId xmlns:a16="http://schemas.microsoft.com/office/drawing/2014/main" id="{6D096BB5-BCBD-4D6C-B374-BF8408EC5F73}"/>
              </a:ext>
            </a:extLst>
          </p:cNvPr>
          <p:cNvSpPr/>
          <p:nvPr/>
        </p:nvSpPr>
        <p:spPr>
          <a:xfrm>
            <a:off x="6169394" y="544298"/>
            <a:ext cx="5921908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78" name="Picture 77" descr="A picture containing object&#10;&#10;Description automatically generated">
            <a:extLst>
              <a:ext uri="{FF2B5EF4-FFF2-40B4-BE49-F238E27FC236}">
                <a16:creationId xmlns:a16="http://schemas.microsoft.com/office/drawing/2014/main" id="{BDC76EC2-774B-454D-9916-1A3DD3C30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340" y="523418"/>
            <a:ext cx="660400" cy="609600"/>
          </a:xfrm>
          <a:prstGeom prst="rect">
            <a:avLst/>
          </a:prstGeom>
        </p:spPr>
      </p:pic>
      <p:grpSp>
        <p:nvGrpSpPr>
          <p:cNvPr id="2" name="hec_top10_index"/>
          <p:cNvGrpSpPr/>
          <p:nvPr/>
        </p:nvGrpSpPr>
        <p:grpSpPr>
          <a:xfrm>
            <a:off x="10424507" y="1185350"/>
            <a:ext cx="1635803" cy="461666"/>
            <a:chOff x="10424507" y="1185350"/>
            <a:chExt cx="1635803" cy="461666"/>
          </a:xfrm>
        </p:grpSpPr>
        <p:sp>
          <p:nvSpPr>
            <p:cNvPr id="233" name="custombase1_text">
              <a:extLst>
                <a:ext uri="{FF2B5EF4-FFF2-40B4-BE49-F238E27FC236}">
                  <a16:creationId xmlns:a16="http://schemas.microsoft.com/office/drawing/2014/main" id="{FA31ED33-7308-4AB0-8BC5-D5AF4A5143B7}"/>
                </a:ext>
              </a:extLst>
            </p:cNvPr>
            <p:cNvSpPr txBox="1"/>
            <p:nvPr/>
          </p:nvSpPr>
          <p:spPr>
            <a:xfrm>
              <a:off x="10424507" y="1185351"/>
              <a:ext cx="78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kumimoji="0" lang="en-IN" sz="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4" name="custombase2_text">
              <a:extLst>
                <a:ext uri="{FF2B5EF4-FFF2-40B4-BE49-F238E27FC236}">
                  <a16:creationId xmlns:a16="http://schemas.microsoft.com/office/drawing/2014/main" id="{97E1B368-A87B-4356-8ADB-BA9B8484A2BC}"/>
                </a:ext>
              </a:extLst>
            </p:cNvPr>
            <p:cNvSpPr txBox="1"/>
            <p:nvPr/>
          </p:nvSpPr>
          <p:spPr>
            <a:xfrm>
              <a:off x="11273358" y="1185350"/>
              <a:ext cx="78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35" name="hec_health_wellness_top10_chart">
            <a:extLst>
              <a:ext uri="{FF2B5EF4-FFF2-40B4-BE49-F238E27FC236}">
                <a16:creationId xmlns:a16="http://schemas.microsoft.com/office/drawing/2014/main" id="{6B7FD052-6FE1-4976-A00A-07B33F447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156576"/>
              </p:ext>
            </p:extLst>
          </p:nvPr>
        </p:nvGraphicFramePr>
        <p:xfrm>
          <a:off x="8467478" y="1629002"/>
          <a:ext cx="2311340" cy="4817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6" name="header_connector_2">
            <a:extLst>
              <a:ext uri="{FF2B5EF4-FFF2-40B4-BE49-F238E27FC236}">
                <a16:creationId xmlns:a16="http://schemas.microsoft.com/office/drawing/2014/main" id="{BD700E9B-7BF1-4586-ABCF-0A2C32D84A06}"/>
              </a:ext>
            </a:extLst>
          </p:cNvPr>
          <p:cNvCxnSpPr>
            <a:cxnSpLocks/>
          </p:cNvCxnSpPr>
          <p:nvPr/>
        </p:nvCxnSpPr>
        <p:spPr>
          <a:xfrm>
            <a:off x="6169394" y="1112138"/>
            <a:ext cx="5921908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hec_highEngagedConsumer_chart">
            <a:extLst>
              <a:ext uri="{FF2B5EF4-FFF2-40B4-BE49-F238E27FC236}">
                <a16:creationId xmlns:a16="http://schemas.microsoft.com/office/drawing/2014/main" id="{AF77605B-9EE6-B442-9A7B-538711098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966756"/>
              </p:ext>
            </p:extLst>
          </p:nvPr>
        </p:nvGraphicFramePr>
        <p:xfrm>
          <a:off x="-647813" y="1196083"/>
          <a:ext cx="6786257" cy="6390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0" name="Arc 159">
            <a:extLst>
              <a:ext uri="{FF2B5EF4-FFF2-40B4-BE49-F238E27FC236}">
                <a16:creationId xmlns:a16="http://schemas.microsoft.com/office/drawing/2014/main" id="{AD24CDBE-B3BF-433D-8293-A5D884DAB716}"/>
              </a:ext>
            </a:extLst>
          </p:cNvPr>
          <p:cNvSpPr/>
          <p:nvPr/>
        </p:nvSpPr>
        <p:spPr>
          <a:xfrm>
            <a:off x="1947796" y="2963588"/>
            <a:ext cx="2217128" cy="2233320"/>
          </a:xfrm>
          <a:prstGeom prst="arc">
            <a:avLst>
              <a:gd name="adj1" fmla="val 10829988"/>
              <a:gd name="adj2" fmla="val 10805609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44" name="HECTopMetricConnector">
            <a:extLst>
              <a:ext uri="{FF2B5EF4-FFF2-40B4-BE49-F238E27FC236}">
                <a16:creationId xmlns:a16="http://schemas.microsoft.com/office/drawing/2014/main" id="{6F4A6632-CF30-4876-BCAE-5D820827760B}"/>
              </a:ext>
            </a:extLst>
          </p:cNvPr>
          <p:cNvCxnSpPr/>
          <p:nvPr/>
        </p:nvCxnSpPr>
        <p:spPr>
          <a:xfrm>
            <a:off x="434410" y="2323115"/>
            <a:ext cx="599306" cy="0"/>
          </a:xfrm>
          <a:prstGeom prst="line">
            <a:avLst/>
          </a:prstGeom>
          <a:ln w="19050">
            <a:solidFill>
              <a:srgbClr val="ECB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hec_ultra">
            <a:extLst>
              <a:ext uri="{FF2B5EF4-FFF2-40B4-BE49-F238E27FC236}">
                <a16:creationId xmlns:a16="http://schemas.microsoft.com/office/drawing/2014/main" id="{A8D2DE3F-1225-415A-A0AF-F5A60BF6008F}"/>
              </a:ext>
            </a:extLst>
          </p:cNvPr>
          <p:cNvGrpSpPr/>
          <p:nvPr/>
        </p:nvGrpSpPr>
        <p:grpSpPr>
          <a:xfrm>
            <a:off x="355210" y="1631017"/>
            <a:ext cx="2506784" cy="796063"/>
            <a:chOff x="355210" y="1631017"/>
            <a:chExt cx="2506784" cy="79606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EEE84CF-FEBB-44F3-AD6B-79885FCB578A}"/>
                </a:ext>
              </a:extLst>
            </p:cNvPr>
            <p:cNvSpPr/>
            <p:nvPr/>
          </p:nvSpPr>
          <p:spPr>
            <a:xfrm>
              <a:off x="355210" y="1680915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Ultra HECs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2" name="value">
              <a:extLst>
                <a:ext uri="{FF2B5EF4-FFF2-40B4-BE49-F238E27FC236}">
                  <a16:creationId xmlns:a16="http://schemas.microsoft.com/office/drawing/2014/main" id="{28B9788F-F2A9-43B4-AE81-9A7A6424E2A2}"/>
                </a:ext>
              </a:extLst>
            </p:cNvPr>
            <p:cNvSpPr/>
            <p:nvPr/>
          </p:nvSpPr>
          <p:spPr>
            <a:xfrm>
              <a:off x="355210" y="1875715"/>
              <a:ext cx="117684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2.2%</a:t>
              </a:r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77346A1-2E41-49FF-B526-EC3729549E3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779" y="1704094"/>
              <a:ext cx="52700" cy="687750"/>
            </a:xfrm>
            <a:prstGeom prst="rect">
              <a:avLst/>
            </a:prstGeom>
          </p:spPr>
        </p:pic>
        <p:sp>
          <p:nvSpPr>
            <p:cNvPr id="162" name="custombase1_text">
              <a:extLst>
                <a:ext uri="{FF2B5EF4-FFF2-40B4-BE49-F238E27FC236}">
                  <a16:creationId xmlns:a16="http://schemas.microsoft.com/office/drawing/2014/main" id="{E00C9675-6F13-4760-BE0F-AC143F7C8276}"/>
                </a:ext>
              </a:extLst>
            </p:cNvPr>
            <p:cNvSpPr/>
            <p:nvPr/>
          </p:nvSpPr>
          <p:spPr>
            <a:xfrm>
              <a:off x="1319513" y="1631017"/>
              <a:ext cx="1041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3" name="custombase1_value">
              <a:extLst>
                <a:ext uri="{FF2B5EF4-FFF2-40B4-BE49-F238E27FC236}">
                  <a16:creationId xmlns:a16="http://schemas.microsoft.com/office/drawing/2014/main" id="{B921FECC-8BC4-48C9-AEA8-F2A5F683B179}"/>
                </a:ext>
              </a:extLst>
            </p:cNvPr>
            <p:cNvSpPr/>
            <p:nvPr/>
          </p:nvSpPr>
          <p:spPr>
            <a:xfrm>
              <a:off x="2308321" y="1709727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143</a:t>
              </a:r>
            </a:p>
          </p:txBody>
        </p:sp>
        <p:sp>
          <p:nvSpPr>
            <p:cNvPr id="164" name="custombase2_text">
              <a:extLst>
                <a:ext uri="{FF2B5EF4-FFF2-40B4-BE49-F238E27FC236}">
                  <a16:creationId xmlns:a16="http://schemas.microsoft.com/office/drawing/2014/main" id="{573EE769-78A6-4658-9E53-E29109B6140A}"/>
                </a:ext>
              </a:extLst>
            </p:cNvPr>
            <p:cNvSpPr/>
            <p:nvPr/>
          </p:nvSpPr>
          <p:spPr>
            <a:xfrm>
              <a:off x="1319513" y="2088526"/>
              <a:ext cx="1041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5" name="custombase2_value">
              <a:extLst>
                <a:ext uri="{FF2B5EF4-FFF2-40B4-BE49-F238E27FC236}">
                  <a16:creationId xmlns:a16="http://schemas.microsoft.com/office/drawing/2014/main" id="{EE00C080-A3BB-4ADA-8C08-B329C5F1D99D}"/>
                </a:ext>
              </a:extLst>
            </p:cNvPr>
            <p:cNvSpPr/>
            <p:nvPr/>
          </p:nvSpPr>
          <p:spPr>
            <a:xfrm>
              <a:off x="2308321" y="2114552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144</a:t>
              </a:r>
            </a:p>
          </p:txBody>
        </p:sp>
      </p:grpSp>
      <p:grpSp>
        <p:nvGrpSpPr>
          <p:cNvPr id="166" name="hec_core">
            <a:extLst>
              <a:ext uri="{FF2B5EF4-FFF2-40B4-BE49-F238E27FC236}">
                <a16:creationId xmlns:a16="http://schemas.microsoft.com/office/drawing/2014/main" id="{84119532-D685-4DA2-A3F7-104CDC79B18D}"/>
              </a:ext>
            </a:extLst>
          </p:cNvPr>
          <p:cNvGrpSpPr/>
          <p:nvPr/>
        </p:nvGrpSpPr>
        <p:grpSpPr>
          <a:xfrm>
            <a:off x="3593431" y="1630829"/>
            <a:ext cx="2432343" cy="796251"/>
            <a:chOff x="355210" y="1139660"/>
            <a:chExt cx="2432343" cy="79625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3B6E086-8D7A-46EB-9318-989ABB89B631}"/>
                </a:ext>
              </a:extLst>
            </p:cNvPr>
            <p:cNvSpPr/>
            <p:nvPr/>
          </p:nvSpPr>
          <p:spPr>
            <a:xfrm>
              <a:off x="355210" y="1189746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Core HECs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68" name="value">
              <a:extLst>
                <a:ext uri="{FF2B5EF4-FFF2-40B4-BE49-F238E27FC236}">
                  <a16:creationId xmlns:a16="http://schemas.microsoft.com/office/drawing/2014/main" id="{F18A7C69-2F9D-47CA-966B-53A1FDD772C1}"/>
                </a:ext>
              </a:extLst>
            </p:cNvPr>
            <p:cNvSpPr/>
            <p:nvPr/>
          </p:nvSpPr>
          <p:spPr>
            <a:xfrm>
              <a:off x="355210" y="1384546"/>
              <a:ext cx="117684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9.3%</a:t>
              </a:r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590FD31-BBB7-4C88-9C87-CCA17D719B6A}"/>
                </a:ext>
              </a:extLst>
            </p:cNvPr>
            <p:cNvCxnSpPr/>
            <p:nvPr/>
          </p:nvCxnSpPr>
          <p:spPr>
            <a:xfrm>
              <a:off x="434410" y="1831946"/>
              <a:ext cx="59930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9484D3D-9567-4620-8011-CB3652F9A1CF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779" y="1212925"/>
              <a:ext cx="54864" cy="687750"/>
            </a:xfrm>
            <a:prstGeom prst="rect">
              <a:avLst/>
            </a:prstGeom>
          </p:spPr>
        </p:pic>
        <p:sp>
          <p:nvSpPr>
            <p:cNvPr id="171" name="custombase1_text">
              <a:extLst>
                <a:ext uri="{FF2B5EF4-FFF2-40B4-BE49-F238E27FC236}">
                  <a16:creationId xmlns:a16="http://schemas.microsoft.com/office/drawing/2014/main" id="{FD78B7A6-AB91-4AE2-9364-13CD2C8B56B6}"/>
                </a:ext>
              </a:extLst>
            </p:cNvPr>
            <p:cNvSpPr/>
            <p:nvPr/>
          </p:nvSpPr>
          <p:spPr>
            <a:xfrm>
              <a:off x="1319513" y="1139660"/>
              <a:ext cx="1041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" name="custombase1_value">
              <a:extLst>
                <a:ext uri="{FF2B5EF4-FFF2-40B4-BE49-F238E27FC236}">
                  <a16:creationId xmlns:a16="http://schemas.microsoft.com/office/drawing/2014/main" id="{7854C47F-0EC5-4E9C-BFDB-107E640BED7A}"/>
                </a:ext>
              </a:extLst>
            </p:cNvPr>
            <p:cNvSpPr/>
            <p:nvPr/>
          </p:nvSpPr>
          <p:spPr>
            <a:xfrm>
              <a:off x="2233880" y="1206526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92</a:t>
              </a:r>
            </a:p>
          </p:txBody>
        </p:sp>
        <p:sp>
          <p:nvSpPr>
            <p:cNvPr id="173" name="custombase2_text">
              <a:extLst>
                <a:ext uri="{FF2B5EF4-FFF2-40B4-BE49-F238E27FC236}">
                  <a16:creationId xmlns:a16="http://schemas.microsoft.com/office/drawing/2014/main" id="{3EAB3D8C-EE95-49D0-9214-5E567E5B9C83}"/>
                </a:ext>
              </a:extLst>
            </p:cNvPr>
            <p:cNvSpPr/>
            <p:nvPr/>
          </p:nvSpPr>
          <p:spPr>
            <a:xfrm>
              <a:off x="1319513" y="1597357"/>
              <a:ext cx="1041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5" name="custombase2_value">
              <a:extLst>
                <a:ext uri="{FF2B5EF4-FFF2-40B4-BE49-F238E27FC236}">
                  <a16:creationId xmlns:a16="http://schemas.microsoft.com/office/drawing/2014/main" id="{2E2D5C0A-DEE8-4F69-8633-E56387A6EABE}"/>
                </a:ext>
              </a:extLst>
            </p:cNvPr>
            <p:cNvSpPr/>
            <p:nvPr/>
          </p:nvSpPr>
          <p:spPr>
            <a:xfrm>
              <a:off x="2233880" y="1623383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143</a:t>
              </a:r>
            </a:p>
          </p:txBody>
        </p:sp>
      </p:grpSp>
      <p:cxnSp>
        <p:nvCxnSpPr>
          <p:cNvPr id="30" name="header_connector_1">
            <a:extLst>
              <a:ext uri="{FF2B5EF4-FFF2-40B4-BE49-F238E27FC236}">
                <a16:creationId xmlns:a16="http://schemas.microsoft.com/office/drawing/2014/main" id="{61F1CA14-366F-FC40-807E-6193DD3226B2}"/>
              </a:ext>
            </a:extLst>
          </p:cNvPr>
          <p:cNvCxnSpPr>
            <a:cxnSpLocks/>
          </p:cNvCxnSpPr>
          <p:nvPr/>
        </p:nvCxnSpPr>
        <p:spPr>
          <a:xfrm>
            <a:off x="138449" y="1118851"/>
            <a:ext cx="5919802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hec_aspirational">
            <a:extLst>
              <a:ext uri="{FF2B5EF4-FFF2-40B4-BE49-F238E27FC236}">
                <a16:creationId xmlns:a16="http://schemas.microsoft.com/office/drawing/2014/main" id="{EB0A7470-D761-4633-A198-DCC6C29D9AE1}"/>
              </a:ext>
            </a:extLst>
          </p:cNvPr>
          <p:cNvGrpSpPr/>
          <p:nvPr/>
        </p:nvGrpSpPr>
        <p:grpSpPr>
          <a:xfrm>
            <a:off x="355210" y="5646766"/>
            <a:ext cx="2485036" cy="874618"/>
            <a:chOff x="355210" y="1061293"/>
            <a:chExt cx="2485036" cy="874618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CD23075-7426-4A8A-9C10-48F88C56B310}"/>
                </a:ext>
              </a:extLst>
            </p:cNvPr>
            <p:cNvSpPr/>
            <p:nvPr/>
          </p:nvSpPr>
          <p:spPr>
            <a:xfrm>
              <a:off x="355210" y="1061293"/>
              <a:ext cx="10052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Aspirational HECs</a:t>
              </a:r>
            </a:p>
          </p:txBody>
        </p:sp>
        <p:sp>
          <p:nvSpPr>
            <p:cNvPr id="216" name="value">
              <a:extLst>
                <a:ext uri="{FF2B5EF4-FFF2-40B4-BE49-F238E27FC236}">
                  <a16:creationId xmlns:a16="http://schemas.microsoft.com/office/drawing/2014/main" id="{4E15595F-99B8-4FBF-8E1E-7E6143CE1764}"/>
                </a:ext>
              </a:extLst>
            </p:cNvPr>
            <p:cNvSpPr/>
            <p:nvPr/>
          </p:nvSpPr>
          <p:spPr>
            <a:xfrm>
              <a:off x="355210" y="1384546"/>
              <a:ext cx="117684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32.8%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A7ADA0C-5EB5-4C79-B5E2-8E73346521AC}"/>
                </a:ext>
              </a:extLst>
            </p:cNvPr>
            <p:cNvCxnSpPr/>
            <p:nvPr/>
          </p:nvCxnSpPr>
          <p:spPr>
            <a:xfrm>
              <a:off x="434410" y="1831946"/>
              <a:ext cx="599306" cy="0"/>
            </a:xfrm>
            <a:prstGeom prst="line">
              <a:avLst/>
            </a:prstGeom>
            <a:ln w="190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C329B187-F7F5-4F3D-8929-4CE768373ADC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312" y="1212925"/>
              <a:ext cx="54864" cy="687750"/>
            </a:xfrm>
            <a:prstGeom prst="rect">
              <a:avLst/>
            </a:prstGeom>
          </p:spPr>
        </p:pic>
        <p:sp>
          <p:nvSpPr>
            <p:cNvPr id="219" name="custombase1_text">
              <a:extLst>
                <a:ext uri="{FF2B5EF4-FFF2-40B4-BE49-F238E27FC236}">
                  <a16:creationId xmlns:a16="http://schemas.microsoft.com/office/drawing/2014/main" id="{4021DDFE-77B1-4BD0-97E8-2D22E5B97C86}"/>
                </a:ext>
              </a:extLst>
            </p:cNvPr>
            <p:cNvSpPr/>
            <p:nvPr/>
          </p:nvSpPr>
          <p:spPr>
            <a:xfrm>
              <a:off x="1332046" y="1198227"/>
              <a:ext cx="1041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0" name="custombase1_value">
              <a:extLst>
                <a:ext uri="{FF2B5EF4-FFF2-40B4-BE49-F238E27FC236}">
                  <a16:creationId xmlns:a16="http://schemas.microsoft.com/office/drawing/2014/main" id="{415B76DF-C755-41AD-ACE9-198D11B7E1BE}"/>
                </a:ext>
              </a:extLst>
            </p:cNvPr>
            <p:cNvSpPr/>
            <p:nvPr/>
          </p:nvSpPr>
          <p:spPr>
            <a:xfrm>
              <a:off x="2286573" y="1242622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117</a:t>
              </a:r>
            </a:p>
          </p:txBody>
        </p:sp>
        <p:sp>
          <p:nvSpPr>
            <p:cNvPr id="221" name="custombase2_text">
              <a:extLst>
                <a:ext uri="{FF2B5EF4-FFF2-40B4-BE49-F238E27FC236}">
                  <a16:creationId xmlns:a16="http://schemas.microsoft.com/office/drawing/2014/main" id="{B3812C0D-84E0-4C53-A553-C5F30C301535}"/>
                </a:ext>
              </a:extLst>
            </p:cNvPr>
            <p:cNvSpPr/>
            <p:nvPr/>
          </p:nvSpPr>
          <p:spPr>
            <a:xfrm>
              <a:off x="1332046" y="1597357"/>
              <a:ext cx="1041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2" name="custombase2_value">
              <a:extLst>
                <a:ext uri="{FF2B5EF4-FFF2-40B4-BE49-F238E27FC236}">
                  <a16:creationId xmlns:a16="http://schemas.microsoft.com/office/drawing/2014/main" id="{788D9D67-79BC-4817-AAF8-DA112C5EB2B4}"/>
                </a:ext>
              </a:extLst>
            </p:cNvPr>
            <p:cNvSpPr/>
            <p:nvPr/>
          </p:nvSpPr>
          <p:spPr>
            <a:xfrm>
              <a:off x="2286573" y="1623383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108</a:t>
              </a:r>
            </a:p>
          </p:txBody>
        </p:sp>
      </p:grpSp>
      <p:grpSp>
        <p:nvGrpSpPr>
          <p:cNvPr id="223" name="non_hec">
            <a:extLst>
              <a:ext uri="{FF2B5EF4-FFF2-40B4-BE49-F238E27FC236}">
                <a16:creationId xmlns:a16="http://schemas.microsoft.com/office/drawing/2014/main" id="{0C99FB15-BC99-4ED3-9067-2AE0250F1D1E}"/>
              </a:ext>
            </a:extLst>
          </p:cNvPr>
          <p:cNvGrpSpPr/>
          <p:nvPr/>
        </p:nvGrpSpPr>
        <p:grpSpPr>
          <a:xfrm>
            <a:off x="3593431" y="5775219"/>
            <a:ext cx="2418092" cy="748542"/>
            <a:chOff x="355210" y="1189746"/>
            <a:chExt cx="2418092" cy="748542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6244C21-1C23-415E-8B9A-F5551ACBC8D9}"/>
                </a:ext>
              </a:extLst>
            </p:cNvPr>
            <p:cNvSpPr/>
            <p:nvPr/>
          </p:nvSpPr>
          <p:spPr>
            <a:xfrm>
              <a:off x="355210" y="1189746"/>
              <a:ext cx="13805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Non-HEC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25" name="value">
              <a:extLst>
                <a:ext uri="{FF2B5EF4-FFF2-40B4-BE49-F238E27FC236}">
                  <a16:creationId xmlns:a16="http://schemas.microsoft.com/office/drawing/2014/main" id="{59379F19-8D53-4190-BD0E-F937D00262D9}"/>
                </a:ext>
              </a:extLst>
            </p:cNvPr>
            <p:cNvSpPr/>
            <p:nvPr/>
          </p:nvSpPr>
          <p:spPr>
            <a:xfrm>
              <a:off x="355210" y="1384546"/>
              <a:ext cx="1176848" cy="416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55.7%</a:t>
              </a: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DF03AB-154F-4EC3-8B3B-2F7204AD26AC}"/>
                </a:ext>
              </a:extLst>
            </p:cNvPr>
            <p:cNvCxnSpPr/>
            <p:nvPr/>
          </p:nvCxnSpPr>
          <p:spPr>
            <a:xfrm>
              <a:off x="434410" y="1831946"/>
              <a:ext cx="599306" cy="0"/>
            </a:xfrm>
            <a:prstGeom prst="line">
              <a:avLst/>
            </a:prstGeom>
            <a:ln w="19050"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27F8B3B-BAEB-4737-A2E7-19D0BF86D1E4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779" y="1212925"/>
              <a:ext cx="54864" cy="687750"/>
            </a:xfrm>
            <a:prstGeom prst="rect">
              <a:avLst/>
            </a:prstGeom>
          </p:spPr>
        </p:pic>
        <p:sp>
          <p:nvSpPr>
            <p:cNvPr id="228" name="custombase1_text">
              <a:extLst>
                <a:ext uri="{FF2B5EF4-FFF2-40B4-BE49-F238E27FC236}">
                  <a16:creationId xmlns:a16="http://schemas.microsoft.com/office/drawing/2014/main" id="{4ADDD5E1-D05C-4B2B-9F73-26155F115D4B}"/>
                </a:ext>
              </a:extLst>
            </p:cNvPr>
            <p:cNvSpPr/>
            <p:nvPr/>
          </p:nvSpPr>
          <p:spPr>
            <a:xfrm>
              <a:off x="1319513" y="1197511"/>
              <a:ext cx="1041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_custombase1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9" name="custombase1_value">
              <a:extLst>
                <a:ext uri="{FF2B5EF4-FFF2-40B4-BE49-F238E27FC236}">
                  <a16:creationId xmlns:a16="http://schemas.microsoft.com/office/drawing/2014/main" id="{83535C8D-E611-4D55-9860-101C7F227D23}"/>
                </a:ext>
              </a:extLst>
            </p:cNvPr>
            <p:cNvSpPr/>
            <p:nvPr/>
          </p:nvSpPr>
          <p:spPr>
            <a:xfrm>
              <a:off x="2219629" y="1242622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138</a:t>
              </a:r>
            </a:p>
          </p:txBody>
        </p:sp>
        <p:sp>
          <p:nvSpPr>
            <p:cNvPr id="230" name="custombase2_text">
              <a:extLst>
                <a:ext uri="{FF2B5EF4-FFF2-40B4-BE49-F238E27FC236}">
                  <a16:creationId xmlns:a16="http://schemas.microsoft.com/office/drawing/2014/main" id="{5FCC0C39-27D0-4484-9BFC-B43A873D542E}"/>
                </a:ext>
              </a:extLst>
            </p:cNvPr>
            <p:cNvSpPr/>
            <p:nvPr/>
          </p:nvSpPr>
          <p:spPr>
            <a:xfrm>
              <a:off x="1319513" y="1599734"/>
              <a:ext cx="1041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</a:t>
              </a:r>
              <a:r>
                <a:rPr kumimoji="0" lang="en-IN" sz="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IN" sz="800" dirty="0">
                  <a:solidFill>
                    <a:srgbClr val="000000"/>
                  </a:solidFill>
                  <a:latin typeface="Franklin Gothic Book" panose="020B0503020102020204" pitchFamily="34" charset="0"/>
                  <a:cs typeface="Arial" panose="020B0604020202020204" pitchFamily="34" charset="0"/>
                </a:rPr>
                <a:t>_custombase2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1" name="custombase2_value">
              <a:extLst>
                <a:ext uri="{FF2B5EF4-FFF2-40B4-BE49-F238E27FC236}">
                  <a16:creationId xmlns:a16="http://schemas.microsoft.com/office/drawing/2014/main" id="{0985BD47-700A-4EE1-8868-18EDDCDA0722}"/>
                </a:ext>
              </a:extLst>
            </p:cNvPr>
            <p:cNvSpPr/>
            <p:nvPr/>
          </p:nvSpPr>
          <p:spPr>
            <a:xfrm>
              <a:off x="2219629" y="1611351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113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42F5993-5E94-724B-AB51-2A38165F29EF}"/>
              </a:ext>
            </a:extLst>
          </p:cNvPr>
          <p:cNvSpPr/>
          <p:nvPr/>
        </p:nvSpPr>
        <p:spPr>
          <a:xfrm>
            <a:off x="6194254" y="1159762"/>
            <a:ext cx="4285064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1200" cap="all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Health &amp; Wellness Attributes - Top 2 Box</a:t>
            </a:r>
            <a:endParaRPr kumimoji="0" lang="en-US" sz="1300" b="1" i="0" u="none" strike="noStrike" kern="1200" cap="all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DBCAF68-E066-134B-9D9C-D055B06184D2}"/>
              </a:ext>
            </a:extLst>
          </p:cNvPr>
          <p:cNvSpPr/>
          <p:nvPr/>
        </p:nvSpPr>
        <p:spPr>
          <a:xfrm>
            <a:off x="992577" y="701791"/>
            <a:ext cx="4938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D977B61-56FF-B04A-904F-17875864A104}"/>
              </a:ext>
            </a:extLst>
          </p:cNvPr>
          <p:cNvSpPr/>
          <p:nvPr/>
        </p:nvSpPr>
        <p:spPr>
          <a:xfrm>
            <a:off x="7018908" y="701791"/>
            <a:ext cx="4938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5" name="header_colouredImage2"/>
          <p:cNvGrpSpPr/>
          <p:nvPr/>
        </p:nvGrpSpPr>
        <p:grpSpPr>
          <a:xfrm>
            <a:off x="6182631" y="473779"/>
            <a:ext cx="653016" cy="630392"/>
            <a:chOff x="6182631" y="473779"/>
            <a:chExt cx="653016" cy="630392"/>
          </a:xfrm>
        </p:grpSpPr>
        <p:cxnSp>
          <p:nvCxnSpPr>
            <p:cNvPr id="80" name="connector">
              <a:extLst>
                <a:ext uri="{FF2B5EF4-FFF2-40B4-BE49-F238E27FC236}">
                  <a16:creationId xmlns:a16="http://schemas.microsoft.com/office/drawing/2014/main" id="{381BBD29-479F-40A6-A5E4-ACC1339EE5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82868" y="834340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2" name="chart">
              <a:extLst>
                <a:ext uri="{FF2B5EF4-FFF2-40B4-BE49-F238E27FC236}">
                  <a16:creationId xmlns:a16="http://schemas.microsoft.com/office/drawing/2014/main" id="{456F308A-B5D2-7E47-AD70-1A3D4029B32A}"/>
                </a:ext>
              </a:extLst>
            </p:cNvPr>
            <p:cNvGraphicFramePr/>
            <p:nvPr/>
          </p:nvGraphicFramePr>
          <p:xfrm>
            <a:off x="6234120" y="47377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BB99750-38B1-42AE-ADD5-E5AF986DB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183" y="553308"/>
              <a:ext cx="570464" cy="541940"/>
            </a:xfrm>
            <a:prstGeom prst="rect">
              <a:avLst/>
            </a:prstGeom>
          </p:spPr>
        </p:pic>
      </p:grpSp>
      <p:grpSp>
        <p:nvGrpSpPr>
          <p:cNvPr id="3" name="header_colouredImage1"/>
          <p:cNvGrpSpPr/>
          <p:nvPr/>
        </p:nvGrpSpPr>
        <p:grpSpPr>
          <a:xfrm>
            <a:off x="145890" y="473779"/>
            <a:ext cx="670494" cy="630392"/>
            <a:chOff x="145890" y="473779"/>
            <a:chExt cx="670494" cy="630392"/>
          </a:xfrm>
        </p:grpSpPr>
        <p:cxnSp>
          <p:nvCxnSpPr>
            <p:cNvPr id="174" name="connector">
              <a:extLst>
                <a:ext uri="{FF2B5EF4-FFF2-40B4-BE49-F238E27FC236}">
                  <a16:creationId xmlns:a16="http://schemas.microsoft.com/office/drawing/2014/main" id="{D116922E-E7D3-4340-B268-EDAA46C0F2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9" name="chart">
              <a:extLst>
                <a:ext uri="{FF2B5EF4-FFF2-40B4-BE49-F238E27FC236}">
                  <a16:creationId xmlns:a16="http://schemas.microsoft.com/office/drawing/2014/main" id="{3F815469-8C48-A341-B886-FF1BC4025C4B}"/>
                </a:ext>
              </a:extLst>
            </p:cNvPr>
            <p:cNvGraphicFramePr/>
            <p:nvPr/>
          </p:nvGraphicFramePr>
          <p:xfrm>
            <a:off x="215428" y="47377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11883B2-2D6B-44F1-97AB-B6D57886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91" y="559954"/>
              <a:ext cx="554893" cy="52667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E6B048-7377-496B-A07D-28DE4EB78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21" y="3233626"/>
            <a:ext cx="1514413" cy="1507337"/>
          </a:xfrm>
          <a:prstGeom prst="rect">
            <a:avLst/>
          </a:prstGeom>
        </p:spPr>
      </p:pic>
      <p:sp>
        <p:nvSpPr>
          <p:cNvPr id="68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73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304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_header_text">
            <a:extLst>
              <a:ext uri="{FF2B5EF4-FFF2-40B4-BE49-F238E27FC236}">
                <a16:creationId xmlns:a16="http://schemas.microsoft.com/office/drawing/2014/main" id="{FCA8D9AA-D381-6A43-AC8E-36952B0C5AF9}"/>
              </a:ext>
            </a:extLst>
          </p:cNvPr>
          <p:cNvSpPr/>
          <p:nvPr/>
        </p:nvSpPr>
        <p:spPr>
          <a:xfrm>
            <a:off x="123371" y="89501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HOW DIGITALLY ENGAGED IS YOUR GUEST?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2E15F3-DF1A-CD4A-BB60-4AFA9A4424D9}"/>
              </a:ext>
            </a:extLst>
          </p:cNvPr>
          <p:cNvSpPr/>
          <p:nvPr/>
        </p:nvSpPr>
        <p:spPr>
          <a:xfrm>
            <a:off x="138448" y="551009"/>
            <a:ext cx="3888000" cy="6009571"/>
          </a:xfrm>
          <a:custGeom>
            <a:avLst/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70852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30" name="header_connector_1">
            <a:extLst>
              <a:ext uri="{FF2B5EF4-FFF2-40B4-BE49-F238E27FC236}">
                <a16:creationId xmlns:a16="http://schemas.microsoft.com/office/drawing/2014/main" id="{61F1CA14-366F-FC40-807E-6193DD3226B2}"/>
              </a:ext>
            </a:extLst>
          </p:cNvPr>
          <p:cNvCxnSpPr>
            <a:cxnSpLocks/>
          </p:cNvCxnSpPr>
          <p:nvPr/>
        </p:nvCxnSpPr>
        <p:spPr>
          <a:xfrm>
            <a:off x="138449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 Same Side Corner Rectangle 31">
            <a:extLst>
              <a:ext uri="{FF2B5EF4-FFF2-40B4-BE49-F238E27FC236}">
                <a16:creationId xmlns:a16="http://schemas.microsoft.com/office/drawing/2014/main" id="{ADEC0AC0-218C-C34C-AEAD-7931172804E2}"/>
              </a:ext>
            </a:extLst>
          </p:cNvPr>
          <p:cNvSpPr/>
          <p:nvPr/>
        </p:nvSpPr>
        <p:spPr>
          <a:xfrm>
            <a:off x="138449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2" name="Picture 91" descr="A picture containing object&#10;&#10;Description automatically generated">
            <a:extLst>
              <a:ext uri="{FF2B5EF4-FFF2-40B4-BE49-F238E27FC236}">
                <a16:creationId xmlns:a16="http://schemas.microsoft.com/office/drawing/2014/main" id="{A3BEDA2F-ED3F-5841-A4F3-75C3B167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" y="530131"/>
            <a:ext cx="660400" cy="609600"/>
          </a:xfrm>
          <a:prstGeom prst="rect">
            <a:avLst/>
          </a:prstGeom>
        </p:spPr>
      </p:pic>
      <p:sp>
        <p:nvSpPr>
          <p:cNvPr id="61" name="header_text_1">
            <a:extLst>
              <a:ext uri="{FF2B5EF4-FFF2-40B4-BE49-F238E27FC236}">
                <a16:creationId xmlns:a16="http://schemas.microsoft.com/office/drawing/2014/main" id="{8C35F5BA-2DD4-4A45-89F6-EEE824A31A89}"/>
              </a:ext>
            </a:extLst>
          </p:cNvPr>
          <p:cNvSpPr/>
          <p:nvPr/>
        </p:nvSpPr>
        <p:spPr>
          <a:xfrm>
            <a:off x="156756" y="1128758"/>
            <a:ext cx="3869690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all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Smartphone/Tablet Ownership</a:t>
            </a:r>
          </a:p>
        </p:txBody>
      </p:sp>
      <p:sp>
        <p:nvSpPr>
          <p:cNvPr id="91" name="Rounded Rectangle 12">
            <a:extLst>
              <a:ext uri="{FF2B5EF4-FFF2-40B4-BE49-F238E27FC236}">
                <a16:creationId xmlns:a16="http://schemas.microsoft.com/office/drawing/2014/main" id="{6C8D289E-3F0D-44AD-800B-7A2D815F1B7C}"/>
              </a:ext>
            </a:extLst>
          </p:cNvPr>
          <p:cNvSpPr/>
          <p:nvPr/>
        </p:nvSpPr>
        <p:spPr>
          <a:xfrm>
            <a:off x="4152000" y="551009"/>
            <a:ext cx="3888000" cy="6009571"/>
          </a:xfrm>
          <a:custGeom>
            <a:avLst/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70852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11" name="header_connector_2">
            <a:extLst>
              <a:ext uri="{FF2B5EF4-FFF2-40B4-BE49-F238E27FC236}">
                <a16:creationId xmlns:a16="http://schemas.microsoft.com/office/drawing/2014/main" id="{68DA2BD4-3821-4AC1-9230-7170C2786F5D}"/>
              </a:ext>
            </a:extLst>
          </p:cNvPr>
          <p:cNvCxnSpPr>
            <a:cxnSpLocks/>
          </p:cNvCxnSpPr>
          <p:nvPr/>
        </p:nvCxnSpPr>
        <p:spPr>
          <a:xfrm>
            <a:off x="4152001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 Same Side Corner Rectangle 31">
            <a:extLst>
              <a:ext uri="{FF2B5EF4-FFF2-40B4-BE49-F238E27FC236}">
                <a16:creationId xmlns:a16="http://schemas.microsoft.com/office/drawing/2014/main" id="{7D079624-270A-4C2F-AFB4-E923313577AF}"/>
              </a:ext>
            </a:extLst>
          </p:cNvPr>
          <p:cNvSpPr/>
          <p:nvPr/>
        </p:nvSpPr>
        <p:spPr>
          <a:xfrm>
            <a:off x="4152001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13" name="Picture 1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A747004-435B-42D4-A806-0A4F256A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90" y="530131"/>
            <a:ext cx="660400" cy="609600"/>
          </a:xfrm>
          <a:prstGeom prst="rect">
            <a:avLst/>
          </a:prstGeom>
        </p:spPr>
      </p:pic>
      <p:sp>
        <p:nvSpPr>
          <p:cNvPr id="131" name="Rounded Rectangle 12">
            <a:extLst>
              <a:ext uri="{FF2B5EF4-FFF2-40B4-BE49-F238E27FC236}">
                <a16:creationId xmlns:a16="http://schemas.microsoft.com/office/drawing/2014/main" id="{B3B72E03-EE56-4517-96B1-3D6DE293B5FC}"/>
              </a:ext>
            </a:extLst>
          </p:cNvPr>
          <p:cNvSpPr/>
          <p:nvPr/>
        </p:nvSpPr>
        <p:spPr>
          <a:xfrm>
            <a:off x="8165552" y="551009"/>
            <a:ext cx="3888000" cy="6009571"/>
          </a:xfrm>
          <a:custGeom>
            <a:avLst/>
            <a:gdLst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799392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88608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  <a:gd name="connsiteX0" fmla="*/ 0 w 3888000"/>
              <a:gd name="connsiteY0" fmla="*/ 88608 h 6009571"/>
              <a:gd name="connsiteX1" fmla="*/ 88608 w 3888000"/>
              <a:gd name="connsiteY1" fmla="*/ 0 h 6009571"/>
              <a:gd name="connsiteX2" fmla="*/ 3799392 w 3888000"/>
              <a:gd name="connsiteY2" fmla="*/ 0 h 6009571"/>
              <a:gd name="connsiteX3" fmla="*/ 3888000 w 3888000"/>
              <a:gd name="connsiteY3" fmla="*/ 88608 h 6009571"/>
              <a:gd name="connsiteX4" fmla="*/ 3888000 w 3888000"/>
              <a:gd name="connsiteY4" fmla="*/ 5920963 h 6009571"/>
              <a:gd name="connsiteX5" fmla="*/ 3817147 w 3888000"/>
              <a:gd name="connsiteY5" fmla="*/ 6009571 h 6009571"/>
              <a:gd name="connsiteX6" fmla="*/ 70852 w 3888000"/>
              <a:gd name="connsiteY6" fmla="*/ 6009571 h 6009571"/>
              <a:gd name="connsiteX7" fmla="*/ 0 w 3888000"/>
              <a:gd name="connsiteY7" fmla="*/ 5920963 h 6009571"/>
              <a:gd name="connsiteX8" fmla="*/ 0 w 3888000"/>
              <a:gd name="connsiteY8" fmla="*/ 88608 h 60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8000" h="6009571">
                <a:moveTo>
                  <a:pt x="0" y="88608"/>
                </a:moveTo>
                <a:cubicBezTo>
                  <a:pt x="0" y="39671"/>
                  <a:pt x="39671" y="0"/>
                  <a:pt x="88608" y="0"/>
                </a:cubicBezTo>
                <a:lnTo>
                  <a:pt x="3799392" y="0"/>
                </a:lnTo>
                <a:cubicBezTo>
                  <a:pt x="3848329" y="0"/>
                  <a:pt x="3888000" y="39671"/>
                  <a:pt x="3888000" y="88608"/>
                </a:cubicBezTo>
                <a:lnTo>
                  <a:pt x="3888000" y="5920963"/>
                </a:lnTo>
                <a:cubicBezTo>
                  <a:pt x="3888000" y="5969900"/>
                  <a:pt x="3866084" y="6009571"/>
                  <a:pt x="3817147" y="6009571"/>
                </a:cubicBezTo>
                <a:lnTo>
                  <a:pt x="70852" y="6009571"/>
                </a:lnTo>
                <a:cubicBezTo>
                  <a:pt x="21915" y="6009571"/>
                  <a:pt x="0" y="5969900"/>
                  <a:pt x="0" y="5920963"/>
                </a:cubicBezTo>
                <a:lnTo>
                  <a:pt x="0" y="88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133" name="header_connector_3">
            <a:extLst>
              <a:ext uri="{FF2B5EF4-FFF2-40B4-BE49-F238E27FC236}">
                <a16:creationId xmlns:a16="http://schemas.microsoft.com/office/drawing/2014/main" id="{692CC371-65B4-498C-A5B8-D5AFD8BEC8E8}"/>
              </a:ext>
            </a:extLst>
          </p:cNvPr>
          <p:cNvCxnSpPr>
            <a:cxnSpLocks/>
          </p:cNvCxnSpPr>
          <p:nvPr/>
        </p:nvCxnSpPr>
        <p:spPr>
          <a:xfrm>
            <a:off x="8165553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 Same Side Corner Rectangle 31">
            <a:extLst>
              <a:ext uri="{FF2B5EF4-FFF2-40B4-BE49-F238E27FC236}">
                <a16:creationId xmlns:a16="http://schemas.microsoft.com/office/drawing/2014/main" id="{67386DCF-4B43-46BB-9B8E-46313862F8BB}"/>
              </a:ext>
            </a:extLst>
          </p:cNvPr>
          <p:cNvSpPr/>
          <p:nvPr/>
        </p:nvSpPr>
        <p:spPr>
          <a:xfrm>
            <a:off x="8165553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35" name="Picture 134" descr="A picture containing object&#10;&#10;Description automatically generated">
            <a:extLst>
              <a:ext uri="{FF2B5EF4-FFF2-40B4-BE49-F238E27FC236}">
                <a16:creationId xmlns:a16="http://schemas.microsoft.com/office/drawing/2014/main" id="{2E86D8E6-D5C7-4321-8584-B5456E06B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42" y="530131"/>
            <a:ext cx="660400" cy="609600"/>
          </a:xfrm>
          <a:prstGeom prst="rect">
            <a:avLst/>
          </a:prstGeom>
        </p:spPr>
      </p:pic>
      <p:graphicFrame>
        <p:nvGraphicFramePr>
          <p:cNvPr id="225" name="social_media_usage_table">
            <a:extLst>
              <a:ext uri="{FF2B5EF4-FFF2-40B4-BE49-F238E27FC236}">
                <a16:creationId xmlns:a16="http://schemas.microsoft.com/office/drawing/2014/main" id="{885AB5F5-B6F3-479B-B728-DC0F5CE72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31110"/>
              </p:ext>
            </p:extLst>
          </p:nvPr>
        </p:nvGraphicFramePr>
        <p:xfrm>
          <a:off x="4192037" y="1073426"/>
          <a:ext cx="3796353" cy="5371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934">
                  <a:extLst>
                    <a:ext uri="{9D8B030D-6E8A-4147-A177-3AD203B41FA5}">
                      <a16:colId xmlns:a16="http://schemas.microsoft.com/office/drawing/2014/main" val="2014586679"/>
                    </a:ext>
                  </a:extLst>
                </a:gridCol>
                <a:gridCol w="1676994">
                  <a:extLst>
                    <a:ext uri="{9D8B030D-6E8A-4147-A177-3AD203B41FA5}">
                      <a16:colId xmlns:a16="http://schemas.microsoft.com/office/drawing/2014/main" val="4169802616"/>
                    </a:ext>
                  </a:extLst>
                </a:gridCol>
                <a:gridCol w="462826">
                  <a:extLst>
                    <a:ext uri="{9D8B030D-6E8A-4147-A177-3AD203B41FA5}">
                      <a16:colId xmlns:a16="http://schemas.microsoft.com/office/drawing/2014/main" val="3921754522"/>
                    </a:ext>
                  </a:extLst>
                </a:gridCol>
                <a:gridCol w="491910">
                  <a:extLst>
                    <a:ext uri="{9D8B030D-6E8A-4147-A177-3AD203B41FA5}">
                      <a16:colId xmlns:a16="http://schemas.microsoft.com/office/drawing/2014/main" val="783082594"/>
                    </a:ext>
                  </a:extLst>
                </a:gridCol>
                <a:gridCol w="468689">
                  <a:extLst>
                    <a:ext uri="{9D8B030D-6E8A-4147-A177-3AD203B41FA5}">
                      <a16:colId xmlns:a16="http://schemas.microsoft.com/office/drawing/2014/main" val="3810446828"/>
                    </a:ext>
                  </a:extLst>
                </a:gridCol>
              </a:tblGrid>
              <a:tr h="83972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AU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7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800" b="0" dirty="0">
                        <a:solidFill>
                          <a:srgbClr val="00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292464"/>
                  </a:ext>
                </a:extLst>
              </a:tr>
              <a:tr h="78575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Post comments on a Twitter page</a:t>
                      </a: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26578"/>
                  </a:ext>
                </a:extLst>
              </a:tr>
              <a:tr h="78575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Post status updates on a Facebook page</a:t>
                      </a:r>
                      <a:endParaRPr lang="en-AU" sz="100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58.4%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67291"/>
                  </a:ext>
                </a:extLst>
              </a:tr>
              <a:tr h="10666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Write a blog about yourself or something that interests you</a:t>
                      </a:r>
                      <a:endParaRPr lang="en-AU" sz="100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17.2%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535035"/>
                  </a:ext>
                </a:extLst>
              </a:tr>
              <a:tr h="110737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Comment on someone’s blog that you regularly read</a:t>
                      </a:r>
                      <a:endParaRPr lang="en-AU" sz="100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27.1%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521980"/>
                  </a:ext>
                </a:extLst>
              </a:tr>
              <a:tr h="78575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AU" sz="100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A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Read someone’s blog regularly</a:t>
                      </a:r>
                    </a:p>
                  </a:txBody>
                  <a:tcPr marL="108000" marR="180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33.9%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64892"/>
                  </a:ext>
                </a:extLst>
              </a:tr>
            </a:tbl>
          </a:graphicData>
        </a:graphic>
      </p:graphicFrame>
      <p:grpSp>
        <p:nvGrpSpPr>
          <p:cNvPr id="4" name="header_colouredImage1"/>
          <p:cNvGrpSpPr/>
          <p:nvPr/>
        </p:nvGrpSpPr>
        <p:grpSpPr>
          <a:xfrm>
            <a:off x="145890" y="473779"/>
            <a:ext cx="651444" cy="630392"/>
            <a:chOff x="145890" y="473779"/>
            <a:chExt cx="651444" cy="630392"/>
          </a:xfrm>
        </p:grpSpPr>
        <p:cxnSp>
          <p:nvCxnSpPr>
            <p:cNvPr id="174" name="connector">
              <a:extLst>
                <a:ext uri="{FF2B5EF4-FFF2-40B4-BE49-F238E27FC236}">
                  <a16:creationId xmlns:a16="http://schemas.microsoft.com/office/drawing/2014/main" id="{D116922E-E7D3-4340-B268-EDAA46C0F2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7" name="chart">
              <a:extLst>
                <a:ext uri="{FF2B5EF4-FFF2-40B4-BE49-F238E27FC236}">
                  <a16:creationId xmlns:a16="http://schemas.microsoft.com/office/drawing/2014/main" id="{014DFC47-8AEF-7349-A9A4-3536089F9D5C}"/>
                </a:ext>
              </a:extLst>
            </p:cNvPr>
            <p:cNvGraphicFramePr/>
            <p:nvPr/>
          </p:nvGraphicFramePr>
          <p:xfrm>
            <a:off x="215428" y="47377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88" name="Graphic 68">
              <a:extLst>
                <a:ext uri="{FF2B5EF4-FFF2-40B4-BE49-F238E27FC236}">
                  <a16:creationId xmlns:a16="http://schemas.microsoft.com/office/drawing/2014/main" id="{BC2575CD-61F6-3C4E-A5BE-3CE5BAD0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34" y="549533"/>
              <a:ext cx="529200" cy="529200"/>
            </a:xfrm>
            <a:prstGeom prst="rect">
              <a:avLst/>
            </a:prstGeom>
          </p:spPr>
        </p:pic>
      </p:grpSp>
      <p:grpSp>
        <p:nvGrpSpPr>
          <p:cNvPr id="3" name="header_colouredImage2"/>
          <p:cNvGrpSpPr/>
          <p:nvPr/>
        </p:nvGrpSpPr>
        <p:grpSpPr>
          <a:xfrm>
            <a:off x="4159442" y="473779"/>
            <a:ext cx="642624" cy="630392"/>
            <a:chOff x="4159442" y="473779"/>
            <a:chExt cx="642624" cy="630392"/>
          </a:xfrm>
        </p:grpSpPr>
        <p:cxnSp>
          <p:nvCxnSpPr>
            <p:cNvPr id="118" name="connector">
              <a:extLst>
                <a:ext uri="{FF2B5EF4-FFF2-40B4-BE49-F238E27FC236}">
                  <a16:creationId xmlns:a16="http://schemas.microsoft.com/office/drawing/2014/main" id="{6CC164C9-C871-4E77-BFD9-B57168D055C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59679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0" name="chart">
              <a:extLst>
                <a:ext uri="{FF2B5EF4-FFF2-40B4-BE49-F238E27FC236}">
                  <a16:creationId xmlns:a16="http://schemas.microsoft.com/office/drawing/2014/main" id="{1BAAE288-BA42-964C-8E1C-49263A6056C9}"/>
                </a:ext>
              </a:extLst>
            </p:cNvPr>
            <p:cNvGraphicFramePr/>
            <p:nvPr/>
          </p:nvGraphicFramePr>
          <p:xfrm>
            <a:off x="4220160" y="47377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94" name="Graphic 68">
              <a:extLst>
                <a:ext uri="{FF2B5EF4-FFF2-40B4-BE49-F238E27FC236}">
                  <a16:creationId xmlns:a16="http://schemas.microsoft.com/office/drawing/2014/main" id="{4AA3A8DE-601C-8B44-97F9-49F74B977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2866" y="549533"/>
              <a:ext cx="529200" cy="529200"/>
            </a:xfrm>
            <a:prstGeom prst="rect">
              <a:avLst/>
            </a:prstGeom>
          </p:spPr>
        </p:pic>
      </p:grpSp>
      <p:grpSp>
        <p:nvGrpSpPr>
          <p:cNvPr id="2" name="header_colouredImage3"/>
          <p:cNvGrpSpPr/>
          <p:nvPr/>
        </p:nvGrpSpPr>
        <p:grpSpPr>
          <a:xfrm>
            <a:off x="8172994" y="473779"/>
            <a:ext cx="658527" cy="648000"/>
            <a:chOff x="8172994" y="473779"/>
            <a:chExt cx="658527" cy="648000"/>
          </a:xfrm>
        </p:grpSpPr>
        <p:cxnSp>
          <p:nvCxnSpPr>
            <p:cNvPr id="142" name="connector">
              <a:extLst>
                <a:ext uri="{FF2B5EF4-FFF2-40B4-BE49-F238E27FC236}">
                  <a16:creationId xmlns:a16="http://schemas.microsoft.com/office/drawing/2014/main" id="{A3EA2BB4-5727-48D1-B52B-EE962DA5F03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073231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6" name="chart">
              <a:extLst>
                <a:ext uri="{FF2B5EF4-FFF2-40B4-BE49-F238E27FC236}">
                  <a16:creationId xmlns:a16="http://schemas.microsoft.com/office/drawing/2014/main" id="{F67491E5-4777-C141-BA65-6DA922486F68}"/>
                </a:ext>
              </a:extLst>
            </p:cNvPr>
            <p:cNvGraphicFramePr/>
            <p:nvPr/>
          </p:nvGraphicFramePr>
          <p:xfrm>
            <a:off x="8233361" y="473779"/>
            <a:ext cx="598160" cy="64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97" name="Graphic 68">
              <a:extLst>
                <a:ext uri="{FF2B5EF4-FFF2-40B4-BE49-F238E27FC236}">
                  <a16:creationId xmlns:a16="http://schemas.microsoft.com/office/drawing/2014/main" id="{21E35AA3-9011-604C-A434-39E2F50A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7539" y="551649"/>
              <a:ext cx="543982" cy="543983"/>
            </a:xfrm>
            <a:prstGeom prst="rect">
              <a:avLst/>
            </a:prstGeom>
          </p:spPr>
        </p:pic>
      </p:grpSp>
      <p:sp>
        <p:nvSpPr>
          <p:cNvPr id="101" name="header_text_2">
            <a:extLst>
              <a:ext uri="{FF2B5EF4-FFF2-40B4-BE49-F238E27FC236}">
                <a16:creationId xmlns:a16="http://schemas.microsoft.com/office/drawing/2014/main" id="{3561B184-8D5E-D34C-A43E-6F5451B4D703}"/>
              </a:ext>
            </a:extLst>
          </p:cNvPr>
          <p:cNvSpPr/>
          <p:nvPr/>
        </p:nvSpPr>
        <p:spPr>
          <a:xfrm>
            <a:off x="4171408" y="1128758"/>
            <a:ext cx="3869690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all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Social Media Usage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4964978-4473-8A45-83C3-5EE2185F508A}"/>
              </a:ext>
            </a:extLst>
          </p:cNvPr>
          <p:cNvSpPr/>
          <p:nvPr/>
        </p:nvSpPr>
        <p:spPr>
          <a:xfrm>
            <a:off x="992577" y="605597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097E928-3C20-4D47-98DF-15E9D6467E40}"/>
              </a:ext>
            </a:extLst>
          </p:cNvPr>
          <p:cNvSpPr/>
          <p:nvPr/>
        </p:nvSpPr>
        <p:spPr>
          <a:xfrm>
            <a:off x="4989813" y="605597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64F8436-6673-4C75-8F2B-66A9095E210F}"/>
              </a:ext>
            </a:extLst>
          </p:cNvPr>
          <p:cNvCxnSpPr/>
          <p:nvPr/>
        </p:nvCxnSpPr>
        <p:spPr>
          <a:xfrm>
            <a:off x="8218132" y="4857385"/>
            <a:ext cx="3780000" cy="0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Arc 280">
            <a:extLst>
              <a:ext uri="{FF2B5EF4-FFF2-40B4-BE49-F238E27FC236}">
                <a16:creationId xmlns:a16="http://schemas.microsoft.com/office/drawing/2014/main" id="{4329D91B-3985-4C23-994B-788D87E52CEA}"/>
              </a:ext>
            </a:extLst>
          </p:cNvPr>
          <p:cNvSpPr/>
          <p:nvPr/>
        </p:nvSpPr>
        <p:spPr>
          <a:xfrm>
            <a:off x="9371667" y="3435618"/>
            <a:ext cx="1346374" cy="1356206"/>
          </a:xfrm>
          <a:prstGeom prst="arc">
            <a:avLst>
              <a:gd name="adj1" fmla="val 10829988"/>
              <a:gd name="adj2" fmla="val 21480238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283" name="Picture 282">
            <a:extLst>
              <a:ext uri="{FF2B5EF4-FFF2-40B4-BE49-F238E27FC236}">
                <a16:creationId xmlns:a16="http://schemas.microsoft.com/office/drawing/2014/main" id="{6439A3DF-8A8A-4CB6-A62E-9AC5FDF50B49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3751" y="2335973"/>
            <a:ext cx="264236" cy="3814445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2EEE81DD-BA6C-4854-9C7C-CFBC631888A6}"/>
              </a:ext>
            </a:extLst>
          </p:cNvPr>
          <p:cNvSpPr/>
          <p:nvPr/>
        </p:nvSpPr>
        <p:spPr>
          <a:xfrm>
            <a:off x="9200555" y="4277466"/>
            <a:ext cx="1176848" cy="41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5CE88BC4-ACA2-4C75-8F46-2C05DB3875D6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988" y="4143945"/>
            <a:ext cx="180000" cy="687750"/>
          </a:xfrm>
          <a:prstGeom prst="rect">
            <a:avLst/>
          </a:prstGeom>
        </p:spPr>
      </p:pic>
      <p:sp>
        <p:nvSpPr>
          <p:cNvPr id="105" name="header_text_3">
            <a:extLst>
              <a:ext uri="{FF2B5EF4-FFF2-40B4-BE49-F238E27FC236}">
                <a16:creationId xmlns:a16="http://schemas.microsoft.com/office/drawing/2014/main" id="{2A2EF790-FC54-B243-AB23-9CF197404D04}"/>
              </a:ext>
            </a:extLst>
          </p:cNvPr>
          <p:cNvSpPr/>
          <p:nvPr/>
        </p:nvSpPr>
        <p:spPr>
          <a:xfrm>
            <a:off x="8177350" y="1128758"/>
            <a:ext cx="3869690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1200" cap="all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Use of Review Sites - Frequency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0FD746C-885B-9741-B986-3BC2BB2A91B8}"/>
              </a:ext>
            </a:extLst>
          </p:cNvPr>
          <p:cNvSpPr/>
          <p:nvPr/>
        </p:nvSpPr>
        <p:spPr>
          <a:xfrm>
            <a:off x="9004465" y="605597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2A59CEE-50E9-4D98-9BE7-3CD444A77FC0}"/>
              </a:ext>
            </a:extLst>
          </p:cNvPr>
          <p:cNvCxnSpPr/>
          <p:nvPr/>
        </p:nvCxnSpPr>
        <p:spPr>
          <a:xfrm>
            <a:off x="192447" y="2980777"/>
            <a:ext cx="3780000" cy="0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07B2C33-7426-42A4-892A-DF0C90062F16}"/>
              </a:ext>
            </a:extLst>
          </p:cNvPr>
          <p:cNvCxnSpPr/>
          <p:nvPr/>
        </p:nvCxnSpPr>
        <p:spPr>
          <a:xfrm>
            <a:off x="192447" y="4811935"/>
            <a:ext cx="3780000" cy="0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84A2675C-47AD-46E0-9F6D-296E0853C896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84" y="3315100"/>
            <a:ext cx="180000" cy="12600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E7DD2778-744D-4566-95F2-ED695B9CBAF4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84" y="1606133"/>
            <a:ext cx="180000" cy="12600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CFC336E1-EE18-4992-A94A-374045D979AE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84" y="5024813"/>
            <a:ext cx="180000" cy="1260000"/>
          </a:xfrm>
          <a:prstGeom prst="rect">
            <a:avLst/>
          </a:prstGeom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BE1BDAE-6DF0-4369-8136-B9589BE71A3A}"/>
              </a:ext>
            </a:extLst>
          </p:cNvPr>
          <p:cNvCxnSpPr>
            <a:cxnSpLocks/>
          </p:cNvCxnSpPr>
          <p:nvPr/>
        </p:nvCxnSpPr>
        <p:spPr>
          <a:xfrm>
            <a:off x="1539284" y="3868900"/>
            <a:ext cx="2379868" cy="0"/>
          </a:xfrm>
          <a:prstGeom prst="line">
            <a:avLst/>
          </a:prstGeom>
          <a:ln>
            <a:solidFill>
              <a:srgbClr val="E3E3E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E19585DC-DC5A-4C45-B34E-81B46BB55D44}"/>
              </a:ext>
            </a:extLst>
          </p:cNvPr>
          <p:cNvCxnSpPr>
            <a:cxnSpLocks/>
          </p:cNvCxnSpPr>
          <p:nvPr/>
        </p:nvCxnSpPr>
        <p:spPr>
          <a:xfrm>
            <a:off x="1565411" y="5563649"/>
            <a:ext cx="2379868" cy="0"/>
          </a:xfrm>
          <a:prstGeom prst="line">
            <a:avLst/>
          </a:prstGeom>
          <a:ln>
            <a:solidFill>
              <a:srgbClr val="E3E3E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device_2"/>
          <p:cNvGrpSpPr/>
          <p:nvPr/>
        </p:nvGrpSpPr>
        <p:grpSpPr>
          <a:xfrm>
            <a:off x="362623" y="3174450"/>
            <a:ext cx="3794765" cy="1395412"/>
            <a:chOff x="362623" y="3174450"/>
            <a:chExt cx="3794765" cy="1395412"/>
          </a:xfrm>
        </p:grpSpPr>
        <p:pic>
          <p:nvPicPr>
            <p:cNvPr id="176" name="device_image">
              <a:extLst>
                <a:ext uri="{FF2B5EF4-FFF2-40B4-BE49-F238E27FC236}">
                  <a16:creationId xmlns:a16="http://schemas.microsoft.com/office/drawing/2014/main" id="{F2495290-7B8C-4DE2-8CB6-92BDBBD0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23" y="3438644"/>
              <a:ext cx="869421" cy="865280"/>
            </a:xfrm>
            <a:prstGeom prst="rect">
              <a:avLst/>
            </a:prstGeom>
          </p:spPr>
        </p:pic>
        <p:sp>
          <p:nvSpPr>
            <p:cNvPr id="179" name="header_text">
              <a:extLst>
                <a:ext uri="{FF2B5EF4-FFF2-40B4-BE49-F238E27FC236}">
                  <a16:creationId xmlns:a16="http://schemas.microsoft.com/office/drawing/2014/main" id="{73E82F51-6812-4840-8897-274309B8FFE7}"/>
                </a:ext>
              </a:extLst>
            </p:cNvPr>
            <p:cNvSpPr/>
            <p:nvPr/>
          </p:nvSpPr>
          <p:spPr>
            <a:xfrm>
              <a:off x="1521963" y="3174450"/>
              <a:ext cx="142909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Android-based Smartphone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90" name="value">
              <a:extLst>
                <a:ext uri="{FF2B5EF4-FFF2-40B4-BE49-F238E27FC236}">
                  <a16:creationId xmlns:a16="http://schemas.microsoft.com/office/drawing/2014/main" id="{426DD3A9-C7EC-41AD-B8A0-837078E69B6C}"/>
                </a:ext>
              </a:extLst>
            </p:cNvPr>
            <p:cNvSpPr/>
            <p:nvPr/>
          </p:nvSpPr>
          <p:spPr>
            <a:xfrm>
              <a:off x="2980540" y="3176288"/>
              <a:ext cx="1176848" cy="448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63.2%</a:t>
              </a:r>
            </a:p>
          </p:txBody>
        </p:sp>
        <p:sp>
          <p:nvSpPr>
            <p:cNvPr id="200" name="custombase1_text">
              <a:extLst>
                <a:ext uri="{FF2B5EF4-FFF2-40B4-BE49-F238E27FC236}">
                  <a16:creationId xmlns:a16="http://schemas.microsoft.com/office/drawing/2014/main" id="{8D6DC345-857E-4751-A0A3-D6CBC5E2BE2D}"/>
                </a:ext>
              </a:extLst>
            </p:cNvPr>
            <p:cNvSpPr/>
            <p:nvPr/>
          </p:nvSpPr>
          <p:spPr>
            <a:xfrm>
              <a:off x="1491451" y="3904015"/>
              <a:ext cx="17341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1000" dirty="0"/>
                <a:t>_custombase1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1" name="custombase1_value">
              <a:extLst>
                <a:ext uri="{FF2B5EF4-FFF2-40B4-BE49-F238E27FC236}">
                  <a16:creationId xmlns:a16="http://schemas.microsoft.com/office/drawing/2014/main" id="{78E72063-442D-404A-A2FC-59ADC58B6A64}"/>
                </a:ext>
              </a:extLst>
            </p:cNvPr>
            <p:cNvSpPr/>
            <p:nvPr/>
          </p:nvSpPr>
          <p:spPr>
            <a:xfrm>
              <a:off x="2960691" y="3869612"/>
              <a:ext cx="9221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202" name="custombase2_text">
              <a:extLst>
                <a:ext uri="{FF2B5EF4-FFF2-40B4-BE49-F238E27FC236}">
                  <a16:creationId xmlns:a16="http://schemas.microsoft.com/office/drawing/2014/main" id="{480C1598-B179-4A13-A342-30906ECB01C2}"/>
                </a:ext>
              </a:extLst>
            </p:cNvPr>
            <p:cNvSpPr/>
            <p:nvPr/>
          </p:nvSpPr>
          <p:spPr>
            <a:xfrm>
              <a:off x="1495883" y="4296518"/>
              <a:ext cx="17341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1000" dirty="0"/>
                <a:t>_custombase2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3" name="custombase2_value">
              <a:extLst>
                <a:ext uri="{FF2B5EF4-FFF2-40B4-BE49-F238E27FC236}">
                  <a16:creationId xmlns:a16="http://schemas.microsoft.com/office/drawing/2014/main" id="{C1F2F53A-6126-4805-A1B6-17085D0CE5BA}"/>
                </a:ext>
              </a:extLst>
            </p:cNvPr>
            <p:cNvSpPr/>
            <p:nvPr/>
          </p:nvSpPr>
          <p:spPr>
            <a:xfrm>
              <a:off x="2960691" y="4262085"/>
              <a:ext cx="9221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143</a:t>
              </a:r>
            </a:p>
          </p:txBody>
        </p:sp>
      </p:grp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B4E70A8C-37C3-48B5-8685-39E7E43141F4}"/>
              </a:ext>
            </a:extLst>
          </p:cNvPr>
          <p:cNvCxnSpPr>
            <a:cxnSpLocks/>
          </p:cNvCxnSpPr>
          <p:nvPr/>
        </p:nvCxnSpPr>
        <p:spPr>
          <a:xfrm>
            <a:off x="1639749" y="2041433"/>
            <a:ext cx="2379868" cy="0"/>
          </a:xfrm>
          <a:prstGeom prst="line">
            <a:avLst/>
          </a:prstGeom>
          <a:ln>
            <a:solidFill>
              <a:srgbClr val="E3E3E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2A95F0C-5AA9-4901-99A6-56DE90B9E79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31" y="3733765"/>
            <a:ext cx="585630" cy="58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E92AD-6C13-40A4-9331-E631D30F7F4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46" y="2809515"/>
            <a:ext cx="547874" cy="547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F1EB5-5E04-474C-9A56-2D6CD02AD80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87" y="2039709"/>
            <a:ext cx="547874" cy="5478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D4EAFC-7018-4529-B80E-322E603CAD6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08" y="4891448"/>
            <a:ext cx="547874" cy="547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920013-7DE8-4F91-AE5E-6DE1FDA8047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87" y="5873329"/>
            <a:ext cx="468615" cy="468615"/>
          </a:xfrm>
          <a:prstGeom prst="rect">
            <a:avLst/>
          </a:prstGeom>
        </p:spPr>
      </p:pic>
      <p:grpSp>
        <p:nvGrpSpPr>
          <p:cNvPr id="5" name="device_1"/>
          <p:cNvGrpSpPr/>
          <p:nvPr/>
        </p:nvGrpSpPr>
        <p:grpSpPr>
          <a:xfrm>
            <a:off x="402142" y="1495910"/>
            <a:ext cx="3829584" cy="1305182"/>
            <a:chOff x="402142" y="1495910"/>
            <a:chExt cx="3829584" cy="1305182"/>
          </a:xfrm>
        </p:grpSpPr>
        <p:pic>
          <p:nvPicPr>
            <p:cNvPr id="172" name="device_image">
              <a:extLst>
                <a:ext uri="{FF2B5EF4-FFF2-40B4-BE49-F238E27FC236}">
                  <a16:creationId xmlns:a16="http://schemas.microsoft.com/office/drawing/2014/main" id="{F83577B8-4EBA-47BD-800D-AFC24ED72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42" y="1770214"/>
              <a:ext cx="790383" cy="786620"/>
            </a:xfrm>
            <a:prstGeom prst="rect">
              <a:avLst/>
            </a:prstGeom>
          </p:spPr>
        </p:pic>
        <p:sp>
          <p:nvSpPr>
            <p:cNvPr id="178" name="header_text">
              <a:extLst>
                <a:ext uri="{FF2B5EF4-FFF2-40B4-BE49-F238E27FC236}">
                  <a16:creationId xmlns:a16="http://schemas.microsoft.com/office/drawing/2014/main" id="{9AA9F092-2AF0-4B63-AF3D-E90754183C2F}"/>
                </a:ext>
              </a:extLst>
            </p:cNvPr>
            <p:cNvSpPr/>
            <p:nvPr/>
          </p:nvSpPr>
          <p:spPr>
            <a:xfrm>
              <a:off x="1596301" y="1571548"/>
              <a:ext cx="14290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iPhone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83" name="value">
              <a:extLst>
                <a:ext uri="{FF2B5EF4-FFF2-40B4-BE49-F238E27FC236}">
                  <a16:creationId xmlns:a16="http://schemas.microsoft.com/office/drawing/2014/main" id="{1EE1E8B0-10D2-4960-A338-A0059BEF891A}"/>
                </a:ext>
              </a:extLst>
            </p:cNvPr>
            <p:cNvSpPr/>
            <p:nvPr/>
          </p:nvSpPr>
          <p:spPr>
            <a:xfrm>
              <a:off x="3054878" y="1495910"/>
              <a:ext cx="1176848" cy="448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33.7%</a:t>
              </a:r>
            </a:p>
          </p:txBody>
        </p:sp>
        <p:sp>
          <p:nvSpPr>
            <p:cNvPr id="121" name="custombase1_text">
              <a:extLst>
                <a:ext uri="{FF2B5EF4-FFF2-40B4-BE49-F238E27FC236}">
                  <a16:creationId xmlns:a16="http://schemas.microsoft.com/office/drawing/2014/main" id="{CEDDA444-A2D4-46EE-8E9D-9C7DCC07ADE2}"/>
                </a:ext>
              </a:extLst>
            </p:cNvPr>
            <p:cNvSpPr/>
            <p:nvPr/>
          </p:nvSpPr>
          <p:spPr>
            <a:xfrm>
              <a:off x="1545910" y="2121597"/>
              <a:ext cx="17341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1000" dirty="0"/>
                <a:t>_custombase1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2" name="custombase1_value">
              <a:extLst>
                <a:ext uri="{FF2B5EF4-FFF2-40B4-BE49-F238E27FC236}">
                  <a16:creationId xmlns:a16="http://schemas.microsoft.com/office/drawing/2014/main" id="{1477083B-EDFF-4723-9958-901098B4F900}"/>
                </a:ext>
              </a:extLst>
            </p:cNvPr>
            <p:cNvSpPr/>
            <p:nvPr/>
          </p:nvSpPr>
          <p:spPr>
            <a:xfrm>
              <a:off x="3015150" y="2073546"/>
              <a:ext cx="9221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123" name="custombase2_text">
              <a:extLst>
                <a:ext uri="{FF2B5EF4-FFF2-40B4-BE49-F238E27FC236}">
                  <a16:creationId xmlns:a16="http://schemas.microsoft.com/office/drawing/2014/main" id="{078DAF06-9DED-45C3-8F78-453C75F45A39}"/>
                </a:ext>
              </a:extLst>
            </p:cNvPr>
            <p:cNvSpPr/>
            <p:nvPr/>
          </p:nvSpPr>
          <p:spPr>
            <a:xfrm>
              <a:off x="1550342" y="2514100"/>
              <a:ext cx="17341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1000" dirty="0"/>
                <a:t>_custombase2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" name="custombase2_value">
              <a:extLst>
                <a:ext uri="{FF2B5EF4-FFF2-40B4-BE49-F238E27FC236}">
                  <a16:creationId xmlns:a16="http://schemas.microsoft.com/office/drawing/2014/main" id="{1FC97EB5-9C00-4BD7-A895-D6586B66FACB}"/>
                </a:ext>
              </a:extLst>
            </p:cNvPr>
            <p:cNvSpPr/>
            <p:nvPr/>
          </p:nvSpPr>
          <p:spPr>
            <a:xfrm>
              <a:off x="3015150" y="2493315"/>
              <a:ext cx="9221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143</a:t>
              </a:r>
            </a:p>
          </p:txBody>
        </p:sp>
      </p:grpSp>
      <p:grpSp>
        <p:nvGrpSpPr>
          <p:cNvPr id="9" name="device_3"/>
          <p:cNvGrpSpPr/>
          <p:nvPr/>
        </p:nvGrpSpPr>
        <p:grpSpPr>
          <a:xfrm>
            <a:off x="362623" y="4998800"/>
            <a:ext cx="3794765" cy="1284715"/>
            <a:chOff x="362623" y="4998800"/>
            <a:chExt cx="3794765" cy="1284715"/>
          </a:xfrm>
        </p:grpSpPr>
        <p:pic>
          <p:nvPicPr>
            <p:cNvPr id="177" name="device_image">
              <a:extLst>
                <a:ext uri="{FF2B5EF4-FFF2-40B4-BE49-F238E27FC236}">
                  <a16:creationId xmlns:a16="http://schemas.microsoft.com/office/drawing/2014/main" id="{18EA6E60-95E0-4C3A-AE16-57BF5033E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23" y="5200650"/>
              <a:ext cx="869421" cy="865280"/>
            </a:xfrm>
            <a:prstGeom prst="rect">
              <a:avLst/>
            </a:prstGeom>
          </p:spPr>
        </p:pic>
        <p:sp>
          <p:nvSpPr>
            <p:cNvPr id="180" name="header_text">
              <a:extLst>
                <a:ext uri="{FF2B5EF4-FFF2-40B4-BE49-F238E27FC236}">
                  <a16:creationId xmlns:a16="http://schemas.microsoft.com/office/drawing/2014/main" id="{C6676029-8404-40A3-86E1-F54EB055F0BF}"/>
                </a:ext>
              </a:extLst>
            </p:cNvPr>
            <p:cNvSpPr/>
            <p:nvPr/>
          </p:nvSpPr>
          <p:spPr>
            <a:xfrm>
              <a:off x="1521963" y="5069172"/>
              <a:ext cx="14290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iPad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91" name="value">
              <a:extLst>
                <a:ext uri="{FF2B5EF4-FFF2-40B4-BE49-F238E27FC236}">
                  <a16:creationId xmlns:a16="http://schemas.microsoft.com/office/drawing/2014/main" id="{6F51D94F-5F65-4C7E-8AF7-00D609A11370}"/>
                </a:ext>
              </a:extLst>
            </p:cNvPr>
            <p:cNvSpPr/>
            <p:nvPr/>
          </p:nvSpPr>
          <p:spPr>
            <a:xfrm>
              <a:off x="2980540" y="4998800"/>
              <a:ext cx="1176848" cy="448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10.7%</a:t>
              </a:r>
            </a:p>
          </p:txBody>
        </p:sp>
        <p:sp>
          <p:nvSpPr>
            <p:cNvPr id="126" name="custombase1_text">
              <a:extLst>
                <a:ext uri="{FF2B5EF4-FFF2-40B4-BE49-F238E27FC236}">
                  <a16:creationId xmlns:a16="http://schemas.microsoft.com/office/drawing/2014/main" id="{9707025D-B9AE-49CD-9FAA-62241FF376E6}"/>
                </a:ext>
              </a:extLst>
            </p:cNvPr>
            <p:cNvSpPr/>
            <p:nvPr/>
          </p:nvSpPr>
          <p:spPr>
            <a:xfrm>
              <a:off x="1438442" y="5604020"/>
              <a:ext cx="17341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1000" dirty="0"/>
                <a:t>_custombase1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7" name="custombase1_value">
              <a:extLst>
                <a:ext uri="{FF2B5EF4-FFF2-40B4-BE49-F238E27FC236}">
                  <a16:creationId xmlns:a16="http://schemas.microsoft.com/office/drawing/2014/main" id="{E5F1C982-AC68-4360-81C3-4446EA9C9AE1}"/>
                </a:ext>
              </a:extLst>
            </p:cNvPr>
            <p:cNvSpPr/>
            <p:nvPr/>
          </p:nvSpPr>
          <p:spPr>
            <a:xfrm>
              <a:off x="2907682" y="5555969"/>
              <a:ext cx="9221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102</a:t>
              </a:r>
            </a:p>
          </p:txBody>
        </p:sp>
        <p:sp>
          <p:nvSpPr>
            <p:cNvPr id="128" name="custombase2_text">
              <a:extLst>
                <a:ext uri="{FF2B5EF4-FFF2-40B4-BE49-F238E27FC236}">
                  <a16:creationId xmlns:a16="http://schemas.microsoft.com/office/drawing/2014/main" id="{0003B0D4-575A-4682-BAE3-7C90A75BB5AE}"/>
                </a:ext>
              </a:extLst>
            </p:cNvPr>
            <p:cNvSpPr/>
            <p:nvPr/>
          </p:nvSpPr>
          <p:spPr>
            <a:xfrm>
              <a:off x="1442874" y="5996523"/>
              <a:ext cx="17341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1000" dirty="0"/>
                <a:t>_custombase2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9" name="custombase2_value">
              <a:extLst>
                <a:ext uri="{FF2B5EF4-FFF2-40B4-BE49-F238E27FC236}">
                  <a16:creationId xmlns:a16="http://schemas.microsoft.com/office/drawing/2014/main" id="{CA74A9D6-30DA-4695-BC13-F70F26D2F42F}"/>
                </a:ext>
              </a:extLst>
            </p:cNvPr>
            <p:cNvSpPr/>
            <p:nvPr/>
          </p:nvSpPr>
          <p:spPr>
            <a:xfrm>
              <a:off x="2907682" y="5975738"/>
              <a:ext cx="9221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143</a:t>
              </a:r>
            </a:p>
          </p:txBody>
        </p: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EB9E263F-14C3-4452-BDAC-731320C440DD}"/>
              </a:ext>
            </a:extLst>
          </p:cNvPr>
          <p:cNvCxnSpPr/>
          <p:nvPr/>
        </p:nvCxnSpPr>
        <p:spPr>
          <a:xfrm>
            <a:off x="8218132" y="3065663"/>
            <a:ext cx="3780000" cy="0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Arc 230">
            <a:extLst>
              <a:ext uri="{FF2B5EF4-FFF2-40B4-BE49-F238E27FC236}">
                <a16:creationId xmlns:a16="http://schemas.microsoft.com/office/drawing/2014/main" id="{CD769DA5-C509-4EE1-BF1F-B4FCECF80B6A}"/>
              </a:ext>
            </a:extLst>
          </p:cNvPr>
          <p:cNvSpPr/>
          <p:nvPr/>
        </p:nvSpPr>
        <p:spPr>
          <a:xfrm>
            <a:off x="9371657" y="1703022"/>
            <a:ext cx="1346373" cy="1356206"/>
          </a:xfrm>
          <a:prstGeom prst="arc">
            <a:avLst>
              <a:gd name="adj1" fmla="val 10829988"/>
              <a:gd name="adj2" fmla="val 21480238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EB49C133-D84F-4F38-B77C-29469D5ED196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3742" y="603378"/>
            <a:ext cx="264236" cy="3814443"/>
          </a:xfrm>
          <a:prstGeom prst="rect">
            <a:avLst/>
          </a:prstGeom>
        </p:spPr>
      </p:pic>
      <p:sp>
        <p:nvSpPr>
          <p:cNvPr id="236" name="Rectangle 235">
            <a:extLst>
              <a:ext uri="{FF2B5EF4-FFF2-40B4-BE49-F238E27FC236}">
                <a16:creationId xmlns:a16="http://schemas.microsoft.com/office/drawing/2014/main" id="{E1D0269C-9A98-4C53-89ED-7F8BCB08F9C3}"/>
              </a:ext>
            </a:extLst>
          </p:cNvPr>
          <p:cNvSpPr/>
          <p:nvPr/>
        </p:nvSpPr>
        <p:spPr>
          <a:xfrm>
            <a:off x="9298212" y="2563920"/>
            <a:ext cx="1349835" cy="41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78494246-6030-4343-BD91-DD29113082DD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481" y="2392299"/>
            <a:ext cx="206459" cy="687750"/>
          </a:xfrm>
          <a:prstGeom prst="rect">
            <a:avLst/>
          </a:prstGeom>
        </p:spPr>
      </p:pic>
      <p:grpSp>
        <p:nvGrpSpPr>
          <p:cNvPr id="12" name="frequency_1"/>
          <p:cNvGrpSpPr/>
          <p:nvPr/>
        </p:nvGrpSpPr>
        <p:grpSpPr>
          <a:xfrm>
            <a:off x="7985371" y="769769"/>
            <a:ext cx="3994594" cy="3569424"/>
            <a:chOff x="7985371" y="769769"/>
            <a:chExt cx="3994594" cy="3569424"/>
          </a:xfrm>
        </p:grpSpPr>
        <p:graphicFrame>
          <p:nvGraphicFramePr>
            <p:cNvPr id="227" name="chart">
              <a:extLst>
                <a:ext uri="{FF2B5EF4-FFF2-40B4-BE49-F238E27FC236}">
                  <a16:creationId xmlns:a16="http://schemas.microsoft.com/office/drawing/2014/main" id="{DD192C64-E80C-47DE-BD3D-46655EC069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8534269"/>
                </p:ext>
              </p:extLst>
            </p:nvPr>
          </p:nvGraphicFramePr>
          <p:xfrm>
            <a:off x="7985371" y="769769"/>
            <a:ext cx="3790419" cy="35694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32" name="value">
              <a:extLst>
                <a:ext uri="{FF2B5EF4-FFF2-40B4-BE49-F238E27FC236}">
                  <a16:creationId xmlns:a16="http://schemas.microsoft.com/office/drawing/2014/main" id="{8797ED6C-4BB7-4DC4-AB03-168F4D7B8CAE}"/>
                </a:ext>
              </a:extLst>
            </p:cNvPr>
            <p:cNvSpPr/>
            <p:nvPr/>
          </p:nvSpPr>
          <p:spPr>
            <a:xfrm>
              <a:off x="9448737" y="1895270"/>
              <a:ext cx="11922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6.3%</a:t>
              </a:r>
            </a:p>
          </p:txBody>
        </p:sp>
        <p:sp>
          <p:nvSpPr>
            <p:cNvPr id="235" name="header_text">
              <a:extLst>
                <a:ext uri="{FF2B5EF4-FFF2-40B4-BE49-F238E27FC236}">
                  <a16:creationId xmlns:a16="http://schemas.microsoft.com/office/drawing/2014/main" id="{5DB700FB-D05D-4DC4-AF48-FF005643BC94}"/>
                </a:ext>
              </a:extLst>
            </p:cNvPr>
            <p:cNvSpPr/>
            <p:nvPr/>
          </p:nvSpPr>
          <p:spPr>
            <a:xfrm>
              <a:off x="8536183" y="2505342"/>
              <a:ext cx="16391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Less than once per year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39" name="custombase1_text">
              <a:extLst>
                <a:ext uri="{FF2B5EF4-FFF2-40B4-BE49-F238E27FC236}">
                  <a16:creationId xmlns:a16="http://schemas.microsoft.com/office/drawing/2014/main" id="{67494E33-EEFF-409C-91FC-C8F4C998DC93}"/>
                </a:ext>
              </a:extLst>
            </p:cNvPr>
            <p:cNvSpPr/>
            <p:nvPr/>
          </p:nvSpPr>
          <p:spPr>
            <a:xfrm>
              <a:off x="10178973" y="2462061"/>
              <a:ext cx="138270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800" dirty="0"/>
                <a:t>_custombase1</a:t>
              </a: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0" name="custombase1_value">
              <a:extLst>
                <a:ext uri="{FF2B5EF4-FFF2-40B4-BE49-F238E27FC236}">
                  <a16:creationId xmlns:a16="http://schemas.microsoft.com/office/drawing/2014/main" id="{843D7D0B-ADF0-43BB-A6FC-78D3BFE502E3}"/>
                </a:ext>
              </a:extLst>
            </p:cNvPr>
            <p:cNvSpPr/>
            <p:nvPr/>
          </p:nvSpPr>
          <p:spPr>
            <a:xfrm>
              <a:off x="11344907" y="2427564"/>
              <a:ext cx="6350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92</a:t>
              </a:r>
            </a:p>
          </p:txBody>
        </p:sp>
        <p:sp>
          <p:nvSpPr>
            <p:cNvPr id="242" name="custombase2_value">
              <a:extLst>
                <a:ext uri="{FF2B5EF4-FFF2-40B4-BE49-F238E27FC236}">
                  <a16:creationId xmlns:a16="http://schemas.microsoft.com/office/drawing/2014/main" id="{1A71473C-339A-411D-B7C7-0641D5DF8C00}"/>
                </a:ext>
              </a:extLst>
            </p:cNvPr>
            <p:cNvSpPr/>
            <p:nvPr/>
          </p:nvSpPr>
          <p:spPr>
            <a:xfrm>
              <a:off x="11344907" y="2730565"/>
              <a:ext cx="6350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84</a:t>
              </a:r>
            </a:p>
          </p:txBody>
        </p:sp>
        <p:sp>
          <p:nvSpPr>
            <p:cNvPr id="130" name="custombase2_text">
              <a:extLst>
                <a:ext uri="{FF2B5EF4-FFF2-40B4-BE49-F238E27FC236}">
                  <a16:creationId xmlns:a16="http://schemas.microsoft.com/office/drawing/2014/main" id="{07563A21-D6A8-44E6-9820-0CF3A48E17A3}"/>
                </a:ext>
              </a:extLst>
            </p:cNvPr>
            <p:cNvSpPr/>
            <p:nvPr/>
          </p:nvSpPr>
          <p:spPr>
            <a:xfrm>
              <a:off x="10185599" y="2773487"/>
              <a:ext cx="138270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800" dirty="0"/>
                <a:t>_custombase2</a:t>
              </a: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" name="frequency_2"/>
          <p:cNvGrpSpPr/>
          <p:nvPr/>
        </p:nvGrpSpPr>
        <p:grpSpPr>
          <a:xfrm>
            <a:off x="7983272" y="2506007"/>
            <a:ext cx="3992444" cy="3569424"/>
            <a:chOff x="7983272" y="2506007"/>
            <a:chExt cx="3992444" cy="3569424"/>
          </a:xfrm>
        </p:grpSpPr>
        <p:graphicFrame>
          <p:nvGraphicFramePr>
            <p:cNvPr id="280" name="chart">
              <a:extLst>
                <a:ext uri="{FF2B5EF4-FFF2-40B4-BE49-F238E27FC236}">
                  <a16:creationId xmlns:a16="http://schemas.microsoft.com/office/drawing/2014/main" id="{99BD1D71-1D13-4DBE-8549-1B2153B6393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37664895"/>
                </p:ext>
              </p:extLst>
            </p:nvPr>
          </p:nvGraphicFramePr>
          <p:xfrm>
            <a:off x="7983272" y="2506007"/>
            <a:ext cx="3790422" cy="35694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282" name="value">
              <a:extLst>
                <a:ext uri="{FF2B5EF4-FFF2-40B4-BE49-F238E27FC236}">
                  <a16:creationId xmlns:a16="http://schemas.microsoft.com/office/drawing/2014/main" id="{52450A6F-4A36-4288-BCD9-05C6666F977F}"/>
                </a:ext>
              </a:extLst>
            </p:cNvPr>
            <p:cNvSpPr/>
            <p:nvPr/>
          </p:nvSpPr>
          <p:spPr>
            <a:xfrm>
              <a:off x="9448746" y="3627866"/>
              <a:ext cx="11922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11.7%</a:t>
              </a:r>
            </a:p>
          </p:txBody>
        </p:sp>
        <p:sp>
          <p:nvSpPr>
            <p:cNvPr id="249" name="header_text">
              <a:extLst>
                <a:ext uri="{FF2B5EF4-FFF2-40B4-BE49-F238E27FC236}">
                  <a16:creationId xmlns:a16="http://schemas.microsoft.com/office/drawing/2014/main" id="{90266811-82EE-4488-BB0A-91026C0DB4C8}"/>
                </a:ext>
              </a:extLst>
            </p:cNvPr>
            <p:cNvSpPr/>
            <p:nvPr/>
          </p:nvSpPr>
          <p:spPr>
            <a:xfrm>
              <a:off x="8533633" y="4361779"/>
              <a:ext cx="14290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Once per month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53" name="custombase1_value">
              <a:extLst>
                <a:ext uri="{FF2B5EF4-FFF2-40B4-BE49-F238E27FC236}">
                  <a16:creationId xmlns:a16="http://schemas.microsoft.com/office/drawing/2014/main" id="{D488356F-6039-49F4-983E-4CCAEFF7849B}"/>
                </a:ext>
              </a:extLst>
            </p:cNvPr>
            <p:cNvSpPr/>
            <p:nvPr/>
          </p:nvSpPr>
          <p:spPr>
            <a:xfrm>
              <a:off x="11422043" y="4127858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140</a:t>
              </a:r>
            </a:p>
          </p:txBody>
        </p:sp>
        <p:sp>
          <p:nvSpPr>
            <p:cNvPr id="255" name="custombase2_value">
              <a:extLst>
                <a:ext uri="{FF2B5EF4-FFF2-40B4-BE49-F238E27FC236}">
                  <a16:creationId xmlns:a16="http://schemas.microsoft.com/office/drawing/2014/main" id="{3FB0D463-0F0F-4AF3-B555-063DB4E69416}"/>
                </a:ext>
              </a:extLst>
            </p:cNvPr>
            <p:cNvSpPr/>
            <p:nvPr/>
          </p:nvSpPr>
          <p:spPr>
            <a:xfrm>
              <a:off x="11395539" y="4444111"/>
              <a:ext cx="553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136" name="custombase2_text">
              <a:extLst>
                <a:ext uri="{FF2B5EF4-FFF2-40B4-BE49-F238E27FC236}">
                  <a16:creationId xmlns:a16="http://schemas.microsoft.com/office/drawing/2014/main" id="{4E799EC6-1FD0-4C45-965A-E4747EB4D3F5}"/>
                </a:ext>
              </a:extLst>
            </p:cNvPr>
            <p:cNvSpPr/>
            <p:nvPr/>
          </p:nvSpPr>
          <p:spPr>
            <a:xfrm>
              <a:off x="10211604" y="4507451"/>
              <a:ext cx="138270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800" dirty="0"/>
                <a:t>_custombase2</a:t>
              </a: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7" name="custombase1_text">
              <a:extLst>
                <a:ext uri="{FF2B5EF4-FFF2-40B4-BE49-F238E27FC236}">
                  <a16:creationId xmlns:a16="http://schemas.microsoft.com/office/drawing/2014/main" id="{80ABFD75-C889-4C61-9C15-DE846B0F2663}"/>
                </a:ext>
              </a:extLst>
            </p:cNvPr>
            <p:cNvSpPr/>
            <p:nvPr/>
          </p:nvSpPr>
          <p:spPr>
            <a:xfrm>
              <a:off x="10198352" y="4215903"/>
              <a:ext cx="138270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800" dirty="0"/>
                <a:t>_custombase1</a:t>
              </a: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7" name="Arc 146">
            <a:extLst>
              <a:ext uri="{FF2B5EF4-FFF2-40B4-BE49-F238E27FC236}">
                <a16:creationId xmlns:a16="http://schemas.microsoft.com/office/drawing/2014/main" id="{50B24CEC-B422-4D89-87A5-9FEC9FE10394}"/>
              </a:ext>
            </a:extLst>
          </p:cNvPr>
          <p:cNvSpPr/>
          <p:nvPr/>
        </p:nvSpPr>
        <p:spPr>
          <a:xfrm>
            <a:off x="9371683" y="5182207"/>
            <a:ext cx="1346375" cy="1356206"/>
          </a:xfrm>
          <a:prstGeom prst="arc">
            <a:avLst>
              <a:gd name="adj1" fmla="val 10829988"/>
              <a:gd name="adj2" fmla="val 21480238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5947E71E-E5EB-4109-9719-EF9CD2153F22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57021" y="4069308"/>
            <a:ext cx="264236" cy="3814449"/>
          </a:xfrm>
          <a:prstGeom prst="rect">
            <a:avLst/>
          </a:prstGeom>
        </p:spPr>
      </p:pic>
      <p:sp>
        <p:nvSpPr>
          <p:cNvPr id="119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Footer Placeholder 2">
            <a:extLst>
              <a:ext uri="{FF2B5EF4-FFF2-40B4-BE49-F238E27FC236}">
                <a16:creationId xmlns:a16="http://schemas.microsoft.com/office/drawing/2014/main" id="{913FDC69-5638-47F1-86DF-9900DE4E6BD3}"/>
              </a:ext>
            </a:extLst>
          </p:cNvPr>
          <p:cNvSpPr txBox="1">
            <a:spLocks/>
          </p:cNvSpPr>
          <p:nvPr/>
        </p:nvSpPr>
        <p:spPr>
          <a:xfrm>
            <a:off x="8269978" y="6605109"/>
            <a:ext cx="2911544" cy="22006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Note:    Sig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high / 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Sig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nificantly low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3" name="Rectangle 200">
            <a:extLst>
              <a:ext uri="{FF2B5EF4-FFF2-40B4-BE49-F238E27FC236}">
                <a16:creationId xmlns:a16="http://schemas.microsoft.com/office/drawing/2014/main" id="{F600B32F-EC55-4C7C-8E53-F2D52A81C532}"/>
              </a:ext>
            </a:extLst>
          </p:cNvPr>
          <p:cNvSpPr/>
          <p:nvPr/>
        </p:nvSpPr>
        <p:spPr>
          <a:xfrm>
            <a:off x="9291679" y="6024055"/>
            <a:ext cx="1337644" cy="41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2BB3B4B6-ED36-485D-9A96-B52ACF478AE6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24" y="5852434"/>
            <a:ext cx="204594" cy="687750"/>
          </a:xfrm>
          <a:prstGeom prst="rect">
            <a:avLst/>
          </a:prstGeom>
        </p:spPr>
      </p:pic>
      <p:grpSp>
        <p:nvGrpSpPr>
          <p:cNvPr id="18" name="frequency_3"/>
          <p:cNvGrpSpPr/>
          <p:nvPr/>
        </p:nvGrpSpPr>
        <p:grpSpPr>
          <a:xfrm>
            <a:off x="7978538" y="4235782"/>
            <a:ext cx="3970674" cy="3569424"/>
            <a:chOff x="7978538" y="4235782"/>
            <a:chExt cx="3970674" cy="3569424"/>
          </a:xfrm>
        </p:grpSpPr>
        <p:graphicFrame>
          <p:nvGraphicFramePr>
            <p:cNvPr id="146" name="chart">
              <a:extLst>
                <a:ext uri="{FF2B5EF4-FFF2-40B4-BE49-F238E27FC236}">
                  <a16:creationId xmlns:a16="http://schemas.microsoft.com/office/drawing/2014/main" id="{A8F18EFB-0783-408C-8B32-34719C16B0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31236365"/>
                </p:ext>
              </p:extLst>
            </p:nvPr>
          </p:nvGraphicFramePr>
          <p:xfrm>
            <a:off x="7978538" y="4235782"/>
            <a:ext cx="3790426" cy="35694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sp>
          <p:nvSpPr>
            <p:cNvPr id="148" name="value">
              <a:extLst>
                <a:ext uri="{FF2B5EF4-FFF2-40B4-BE49-F238E27FC236}">
                  <a16:creationId xmlns:a16="http://schemas.microsoft.com/office/drawing/2014/main" id="{A8598235-D29D-426A-9FB0-33CD245A8445}"/>
                </a:ext>
              </a:extLst>
            </p:cNvPr>
            <p:cNvSpPr/>
            <p:nvPr/>
          </p:nvSpPr>
          <p:spPr>
            <a:xfrm>
              <a:off x="9448762" y="5374455"/>
              <a:ext cx="11922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21.8%</a:t>
              </a:r>
            </a:p>
          </p:txBody>
        </p:sp>
        <p:sp>
          <p:nvSpPr>
            <p:cNvPr id="140" name="custombase2_text">
              <a:extLst>
                <a:ext uri="{FF2B5EF4-FFF2-40B4-BE49-F238E27FC236}">
                  <a16:creationId xmlns:a16="http://schemas.microsoft.com/office/drawing/2014/main" id="{9F4D2C03-2B4D-42E3-802F-430BFFE0EAF1}"/>
                </a:ext>
              </a:extLst>
            </p:cNvPr>
            <p:cNvSpPr/>
            <p:nvPr/>
          </p:nvSpPr>
          <p:spPr>
            <a:xfrm>
              <a:off x="10228462" y="6237274"/>
              <a:ext cx="138270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800" dirty="0"/>
                <a:t>_custombase2</a:t>
              </a: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1" name="custombase1_text">
              <a:extLst>
                <a:ext uri="{FF2B5EF4-FFF2-40B4-BE49-F238E27FC236}">
                  <a16:creationId xmlns:a16="http://schemas.microsoft.com/office/drawing/2014/main" id="{C965363F-05B7-4A6E-8ED3-E028A8076424}"/>
                </a:ext>
              </a:extLst>
            </p:cNvPr>
            <p:cNvSpPr/>
            <p:nvPr/>
          </p:nvSpPr>
          <p:spPr>
            <a:xfrm>
              <a:off x="10215210" y="5945726"/>
              <a:ext cx="138270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vs </a:t>
              </a:r>
              <a:r>
                <a:rPr lang="en-IN" sz="800" dirty="0"/>
                <a:t>_custombase1</a:t>
              </a:r>
              <a:endPara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2" name="header_text">
              <a:extLst>
                <a:ext uri="{FF2B5EF4-FFF2-40B4-BE49-F238E27FC236}">
                  <a16:creationId xmlns:a16="http://schemas.microsoft.com/office/drawing/2014/main" id="{3E1E6C45-ED52-456A-9CD0-8A52776C8A1E}"/>
                </a:ext>
              </a:extLst>
            </p:cNvPr>
            <p:cNvSpPr/>
            <p:nvPr/>
          </p:nvSpPr>
          <p:spPr>
            <a:xfrm>
              <a:off x="8533633" y="5965477"/>
              <a:ext cx="16243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Once per week or more often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66" name="custombase1_value">
              <a:extLst>
                <a:ext uri="{FF2B5EF4-FFF2-40B4-BE49-F238E27FC236}">
                  <a16:creationId xmlns:a16="http://schemas.microsoft.com/office/drawing/2014/main" id="{F951C2DA-A7AE-4482-9887-8A29A52974F9}"/>
                </a:ext>
              </a:extLst>
            </p:cNvPr>
            <p:cNvSpPr/>
            <p:nvPr/>
          </p:nvSpPr>
          <p:spPr>
            <a:xfrm>
              <a:off x="11319889" y="5874051"/>
              <a:ext cx="6293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268" name="custombase2_value">
              <a:extLst>
                <a:ext uri="{FF2B5EF4-FFF2-40B4-BE49-F238E27FC236}">
                  <a16:creationId xmlns:a16="http://schemas.microsoft.com/office/drawing/2014/main" id="{1B8E924C-3442-4E82-BC5F-62BD4C1A7B87}"/>
                </a:ext>
              </a:extLst>
            </p:cNvPr>
            <p:cNvSpPr/>
            <p:nvPr/>
          </p:nvSpPr>
          <p:spPr>
            <a:xfrm>
              <a:off x="11319889" y="6190700"/>
              <a:ext cx="6293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83</a:t>
              </a:r>
            </a:p>
          </p:txBody>
        </p:sp>
      </p:grpSp>
      <p:sp>
        <p:nvSpPr>
          <p:cNvPr id="143" name="Rectangle 142"/>
          <p:cNvSpPr/>
          <p:nvPr/>
        </p:nvSpPr>
        <p:spPr>
          <a:xfrm>
            <a:off x="8706665" y="6680817"/>
            <a:ext cx="45719" cy="85164"/>
          </a:xfrm>
          <a:prstGeom prst="rect">
            <a:avLst/>
          </a:prstGeom>
          <a:solidFill>
            <a:srgbClr val="52A652"/>
          </a:solidFill>
          <a:ln>
            <a:solidFill>
              <a:srgbClr val="52A6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9914270" y="6680817"/>
            <a:ext cx="45719" cy="851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" name="custombase1_text">
            <a:extLst>
              <a:ext uri="{FF2B5EF4-FFF2-40B4-BE49-F238E27FC236}">
                <a16:creationId xmlns:a16="http://schemas.microsoft.com/office/drawing/2014/main" id="{A3B9FCB5-A653-4E9E-A145-D896E5CA49CB}"/>
              </a:ext>
            </a:extLst>
          </p:cNvPr>
          <p:cNvSpPr txBox="1"/>
          <p:nvPr/>
        </p:nvSpPr>
        <p:spPr>
          <a:xfrm>
            <a:off x="6975022" y="1210606"/>
            <a:ext cx="58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vs </a:t>
            </a:r>
          </a:p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QSR Chicken</a:t>
            </a:r>
            <a:endParaRPr lang="en-IN" sz="700" dirty="0">
              <a:solidFill>
                <a:srgbClr val="000000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custombase2_text">
            <a:extLst>
              <a:ext uri="{FF2B5EF4-FFF2-40B4-BE49-F238E27FC236}">
                <a16:creationId xmlns:a16="http://schemas.microsoft.com/office/drawing/2014/main" id="{CD29C0F3-86CA-4BC5-B6BC-594A1FEC3C64}"/>
              </a:ext>
            </a:extLst>
          </p:cNvPr>
          <p:cNvSpPr txBox="1"/>
          <p:nvPr/>
        </p:nvSpPr>
        <p:spPr>
          <a:xfrm>
            <a:off x="7448639" y="1196081"/>
            <a:ext cx="582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Index vs </a:t>
            </a:r>
          </a:p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QSR Chicken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9677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ounded Rectangle 12">
            <a:extLst>
              <a:ext uri="{FF2B5EF4-FFF2-40B4-BE49-F238E27FC236}">
                <a16:creationId xmlns:a16="http://schemas.microsoft.com/office/drawing/2014/main" id="{CBAAC52B-409F-644A-A7C4-915EB742D497}"/>
              </a:ext>
            </a:extLst>
          </p:cNvPr>
          <p:cNvSpPr/>
          <p:nvPr/>
        </p:nvSpPr>
        <p:spPr>
          <a:xfrm>
            <a:off x="138447" y="551009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62" name="slide_header_text">
            <a:extLst>
              <a:ext uri="{FF2B5EF4-FFF2-40B4-BE49-F238E27FC236}">
                <a16:creationId xmlns:a16="http://schemas.microsoft.com/office/drawing/2014/main" id="{3BE35A11-C8D9-4D06-890B-2A35AA0D6C98}"/>
              </a:ext>
            </a:extLst>
          </p:cNvPr>
          <p:cNvSpPr/>
          <p:nvPr/>
        </p:nvSpPr>
        <p:spPr>
          <a:xfrm>
            <a:off x="123371" y="89501"/>
            <a:ext cx="11616271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DINING ATTITUDE SEGMENT DEFINES YOUR GUEST?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E48">
                  <a:lumMod val="50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85" name="diner_1_header">
            <a:extLst>
              <a:ext uri="{FF2B5EF4-FFF2-40B4-BE49-F238E27FC236}">
                <a16:creationId xmlns:a16="http://schemas.microsoft.com/office/drawing/2014/main" id="{2D8C0796-044A-4DF9-9C49-CD5FD2F64544}"/>
              </a:ext>
            </a:extLst>
          </p:cNvPr>
          <p:cNvSpPr/>
          <p:nvPr/>
        </p:nvSpPr>
        <p:spPr>
          <a:xfrm>
            <a:off x="965793" y="1238532"/>
            <a:ext cx="2114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CAREFREE DINERS</a:t>
            </a:r>
          </a:p>
        </p:txBody>
      </p:sp>
      <p:grpSp>
        <p:nvGrpSpPr>
          <p:cNvPr id="7" name="diner_1"/>
          <p:cNvGrpSpPr/>
          <p:nvPr/>
        </p:nvGrpSpPr>
        <p:grpSpPr>
          <a:xfrm>
            <a:off x="137965" y="3006883"/>
            <a:ext cx="3970802" cy="738558"/>
            <a:chOff x="137965" y="3006883"/>
            <a:chExt cx="3970802" cy="738558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1B65DD4-EE17-4B99-8141-FB538603AA4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45965" y="1206883"/>
              <a:ext cx="180000" cy="378000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3B7F21DB-9499-45DD-B072-FB0D1851CB2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91965" y="1152883"/>
              <a:ext cx="180000" cy="3888000"/>
            </a:xfrm>
            <a:prstGeom prst="rect">
              <a:avLst/>
            </a:prstGeom>
          </p:spPr>
        </p:pic>
        <p:sp>
          <p:nvSpPr>
            <p:cNvPr id="205" name="custombase1_text">
              <a:extLst>
                <a:ext uri="{FF2B5EF4-FFF2-40B4-BE49-F238E27FC236}">
                  <a16:creationId xmlns:a16="http://schemas.microsoft.com/office/drawing/2014/main" id="{F3AEAF02-E19C-444E-9B7E-3D7C13F41BDA}"/>
                </a:ext>
              </a:extLst>
            </p:cNvPr>
            <p:cNvSpPr/>
            <p:nvPr/>
          </p:nvSpPr>
          <p:spPr>
            <a:xfrm>
              <a:off x="375452" y="3084151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_custombase1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6" name="custombase1_value">
              <a:extLst>
                <a:ext uri="{FF2B5EF4-FFF2-40B4-BE49-F238E27FC236}">
                  <a16:creationId xmlns:a16="http://schemas.microsoft.com/office/drawing/2014/main" id="{382A5A2F-C114-4697-A15B-B4D0DBD8D019}"/>
                </a:ext>
              </a:extLst>
            </p:cNvPr>
            <p:cNvSpPr/>
            <p:nvPr/>
          </p:nvSpPr>
          <p:spPr>
            <a:xfrm>
              <a:off x="1348421" y="3017883"/>
              <a:ext cx="73354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105</a:t>
              </a:r>
            </a:p>
          </p:txBody>
        </p:sp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5816C2A8-D4E3-4970-A5D2-6A2C7D1E43D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3006883"/>
              <a:ext cx="180000" cy="738558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EE0CD55F-3D1F-47EE-A73A-B3961C909E6E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" y="3006883"/>
              <a:ext cx="180000" cy="738558"/>
            </a:xfrm>
            <a:prstGeom prst="rect">
              <a:avLst/>
            </a:prstGeom>
          </p:spPr>
        </p:pic>
        <p:sp>
          <p:nvSpPr>
            <p:cNvPr id="199" name="custombase2_text">
              <a:extLst>
                <a:ext uri="{FF2B5EF4-FFF2-40B4-BE49-F238E27FC236}">
                  <a16:creationId xmlns:a16="http://schemas.microsoft.com/office/drawing/2014/main" id="{4D834652-85FD-4E0A-9FAE-54793482376C}"/>
                </a:ext>
              </a:extLst>
            </p:cNvPr>
            <p:cNvSpPr/>
            <p:nvPr/>
          </p:nvSpPr>
          <p:spPr>
            <a:xfrm>
              <a:off x="2355580" y="3078156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_custombase2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0" name="custombase2_value">
              <a:extLst>
                <a:ext uri="{FF2B5EF4-FFF2-40B4-BE49-F238E27FC236}">
                  <a16:creationId xmlns:a16="http://schemas.microsoft.com/office/drawing/2014/main" id="{72FA9EF6-ED98-412F-A53C-CDA39E083764}"/>
                </a:ext>
              </a:extLst>
            </p:cNvPr>
            <p:cNvSpPr/>
            <p:nvPr/>
          </p:nvSpPr>
          <p:spPr>
            <a:xfrm>
              <a:off x="3424028" y="3013472"/>
              <a:ext cx="68473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94</a:t>
              </a:r>
            </a:p>
          </p:txBody>
        </p:sp>
      </p:grpSp>
      <p:pic>
        <p:nvPicPr>
          <p:cNvPr id="276" name="Picture 275">
            <a:extLst>
              <a:ext uri="{FF2B5EF4-FFF2-40B4-BE49-F238E27FC236}">
                <a16:creationId xmlns:a16="http://schemas.microsoft.com/office/drawing/2014/main" id="{5D530980-A567-47CB-9B76-ECD337D7DF0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91" y="3003160"/>
            <a:ext cx="180000" cy="738558"/>
          </a:xfrm>
          <a:prstGeom prst="rect">
            <a:avLst/>
          </a:prstGeom>
        </p:spPr>
      </p:pic>
      <p:grpSp>
        <p:nvGrpSpPr>
          <p:cNvPr id="8" name="diner_2"/>
          <p:cNvGrpSpPr/>
          <p:nvPr/>
        </p:nvGrpSpPr>
        <p:grpSpPr>
          <a:xfrm>
            <a:off x="4303235" y="3009749"/>
            <a:ext cx="3730275" cy="512242"/>
            <a:chOff x="4303235" y="3009749"/>
            <a:chExt cx="3730275" cy="512242"/>
          </a:xfrm>
        </p:grpSpPr>
        <p:sp>
          <p:nvSpPr>
            <p:cNvPr id="274" name="custombase1_text">
              <a:extLst>
                <a:ext uri="{FF2B5EF4-FFF2-40B4-BE49-F238E27FC236}">
                  <a16:creationId xmlns:a16="http://schemas.microsoft.com/office/drawing/2014/main" id="{C3A44E32-30DB-4325-8AA1-1E1F635F855F}"/>
                </a:ext>
              </a:extLst>
            </p:cNvPr>
            <p:cNvSpPr/>
            <p:nvPr/>
          </p:nvSpPr>
          <p:spPr>
            <a:xfrm>
              <a:off x="4303235" y="3080823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_custombase1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5" name="custombase1_value">
              <a:extLst>
                <a:ext uri="{FF2B5EF4-FFF2-40B4-BE49-F238E27FC236}">
                  <a16:creationId xmlns:a16="http://schemas.microsoft.com/office/drawing/2014/main" id="{BC7EF4F6-A9F0-4E48-BF41-3DCFB68C0817}"/>
                </a:ext>
              </a:extLst>
            </p:cNvPr>
            <p:cNvSpPr/>
            <p:nvPr/>
          </p:nvSpPr>
          <p:spPr>
            <a:xfrm>
              <a:off x="5262951" y="3014160"/>
              <a:ext cx="837145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109</a:t>
              </a:r>
            </a:p>
          </p:txBody>
        </p:sp>
        <p:sp>
          <p:nvSpPr>
            <p:cNvPr id="277" name="custombase2_text">
              <a:extLst>
                <a:ext uri="{FF2B5EF4-FFF2-40B4-BE49-F238E27FC236}">
                  <a16:creationId xmlns:a16="http://schemas.microsoft.com/office/drawing/2014/main" id="{03446ADA-8632-4BFE-96BE-30FD07D23AA2}"/>
                </a:ext>
              </a:extLst>
            </p:cNvPr>
            <p:cNvSpPr/>
            <p:nvPr/>
          </p:nvSpPr>
          <p:spPr>
            <a:xfrm>
              <a:off x="6217101" y="3075224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_custombase2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8" name="custombase2_value">
              <a:extLst>
                <a:ext uri="{FF2B5EF4-FFF2-40B4-BE49-F238E27FC236}">
                  <a16:creationId xmlns:a16="http://schemas.microsoft.com/office/drawing/2014/main" id="{2C014150-1B94-4C91-8F65-0A89313EED67}"/>
                </a:ext>
              </a:extLst>
            </p:cNvPr>
            <p:cNvSpPr/>
            <p:nvPr/>
          </p:nvSpPr>
          <p:spPr>
            <a:xfrm>
              <a:off x="7231031" y="3009749"/>
              <a:ext cx="80247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105</a:t>
              </a:r>
            </a:p>
          </p:txBody>
        </p:sp>
      </p:grpSp>
      <p:pic>
        <p:nvPicPr>
          <p:cNvPr id="279" name="Picture 278">
            <a:extLst>
              <a:ext uri="{FF2B5EF4-FFF2-40B4-BE49-F238E27FC236}">
                <a16:creationId xmlns:a16="http://schemas.microsoft.com/office/drawing/2014/main" id="{850D9CA5-DD3F-4FD9-B60D-D5D64D79F19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01776" y="1147668"/>
            <a:ext cx="180000" cy="3888000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FA737964-E021-4793-9A20-55F5E2A6E5E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1" y="3025360"/>
            <a:ext cx="180000" cy="738558"/>
          </a:xfrm>
          <a:prstGeom prst="rect">
            <a:avLst/>
          </a:prstGeom>
        </p:spPr>
      </p:pic>
      <p:grpSp>
        <p:nvGrpSpPr>
          <p:cNvPr id="10" name="diner_3"/>
          <p:cNvGrpSpPr/>
          <p:nvPr/>
        </p:nvGrpSpPr>
        <p:grpSpPr>
          <a:xfrm>
            <a:off x="8283230" y="3004653"/>
            <a:ext cx="3766747" cy="512242"/>
            <a:chOff x="8283230" y="3004653"/>
            <a:chExt cx="3766747" cy="512242"/>
          </a:xfrm>
        </p:grpSpPr>
        <p:sp>
          <p:nvSpPr>
            <p:cNvPr id="286" name="custombase1_text">
              <a:extLst>
                <a:ext uri="{FF2B5EF4-FFF2-40B4-BE49-F238E27FC236}">
                  <a16:creationId xmlns:a16="http://schemas.microsoft.com/office/drawing/2014/main" id="{811D7DD0-C90D-4958-9D5D-2BB7376FC47A}"/>
                </a:ext>
              </a:extLst>
            </p:cNvPr>
            <p:cNvSpPr/>
            <p:nvPr/>
          </p:nvSpPr>
          <p:spPr>
            <a:xfrm>
              <a:off x="8283230" y="3075727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_custombase1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7" name="custombase1_value">
              <a:extLst>
                <a:ext uri="{FF2B5EF4-FFF2-40B4-BE49-F238E27FC236}">
                  <a16:creationId xmlns:a16="http://schemas.microsoft.com/office/drawing/2014/main" id="{1694C0EF-437A-4774-82D0-4D10943AA3D0}"/>
                </a:ext>
              </a:extLst>
            </p:cNvPr>
            <p:cNvSpPr/>
            <p:nvPr/>
          </p:nvSpPr>
          <p:spPr>
            <a:xfrm>
              <a:off x="9269452" y="3009064"/>
              <a:ext cx="83652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114</a:t>
              </a:r>
            </a:p>
          </p:txBody>
        </p:sp>
        <p:sp>
          <p:nvSpPr>
            <p:cNvPr id="289" name="custombase2_text">
              <a:extLst>
                <a:ext uri="{FF2B5EF4-FFF2-40B4-BE49-F238E27FC236}">
                  <a16:creationId xmlns:a16="http://schemas.microsoft.com/office/drawing/2014/main" id="{1C441217-BDF0-4434-BDD4-A63AEB752E00}"/>
                </a:ext>
              </a:extLst>
            </p:cNvPr>
            <p:cNvSpPr/>
            <p:nvPr/>
          </p:nvSpPr>
          <p:spPr>
            <a:xfrm>
              <a:off x="10210349" y="3084568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_custombase2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0" name="custombase2_value">
              <a:extLst>
                <a:ext uri="{FF2B5EF4-FFF2-40B4-BE49-F238E27FC236}">
                  <a16:creationId xmlns:a16="http://schemas.microsoft.com/office/drawing/2014/main" id="{72A7734D-7426-4408-AAC0-62DCDE309CA4}"/>
                </a:ext>
              </a:extLst>
            </p:cNvPr>
            <p:cNvSpPr/>
            <p:nvPr/>
          </p:nvSpPr>
          <p:spPr>
            <a:xfrm>
              <a:off x="11237530" y="3004653"/>
              <a:ext cx="81244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119</a:t>
              </a:r>
            </a:p>
          </p:txBody>
        </p:sp>
      </p:grpSp>
      <p:pic>
        <p:nvPicPr>
          <p:cNvPr id="291" name="Picture 290">
            <a:extLst>
              <a:ext uri="{FF2B5EF4-FFF2-40B4-BE49-F238E27FC236}">
                <a16:creationId xmlns:a16="http://schemas.microsoft.com/office/drawing/2014/main" id="{62425009-E461-428A-AFC6-A09AB305CEF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15978" y="1169868"/>
            <a:ext cx="180000" cy="3888000"/>
          </a:xfrm>
          <a:prstGeom prst="rect">
            <a:avLst/>
          </a:prstGeom>
        </p:spPr>
      </p:pic>
      <p:graphicFrame>
        <p:nvGraphicFramePr>
          <p:cNvPr id="314" name="Chart 313">
            <a:extLst>
              <a:ext uri="{FF2B5EF4-FFF2-40B4-BE49-F238E27FC236}">
                <a16:creationId xmlns:a16="http://schemas.microsoft.com/office/drawing/2014/main" id="{BE93DD3C-6D48-422F-A067-F7E8154B3915}"/>
              </a:ext>
            </a:extLst>
          </p:cNvPr>
          <p:cNvGraphicFramePr/>
          <p:nvPr/>
        </p:nvGraphicFramePr>
        <p:xfrm>
          <a:off x="6342594" y="4485767"/>
          <a:ext cx="1226772" cy="1035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08" name="Picture 307">
            <a:extLst>
              <a:ext uri="{FF2B5EF4-FFF2-40B4-BE49-F238E27FC236}">
                <a16:creationId xmlns:a16="http://schemas.microsoft.com/office/drawing/2014/main" id="{BB604917-EB63-4709-846B-C7DDEE9BEC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5470" y="3975304"/>
            <a:ext cx="180000" cy="3888000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965B89BE-EA6E-4EE8-9F6C-DE065A862DF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97" y="5897578"/>
            <a:ext cx="180000" cy="738558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163B4E29-6B71-46E2-B2C4-8C1C9697DAE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99510" y="3975304"/>
            <a:ext cx="180000" cy="3888000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A960B6A2-51EB-4FAD-AC31-B58B3208D1A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51" y="5897578"/>
            <a:ext cx="180000" cy="738558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77C6580A-5263-4AEE-A636-500B1EB7314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27749" y="3975304"/>
            <a:ext cx="180000" cy="3888000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9227EB11-6213-4A6F-A91D-3F5C2846939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330" y="5897578"/>
            <a:ext cx="180000" cy="738558"/>
          </a:xfrm>
          <a:prstGeom prst="rect">
            <a:avLst/>
          </a:prstGeom>
        </p:spPr>
      </p:pic>
      <p:grpSp>
        <p:nvGrpSpPr>
          <p:cNvPr id="12" name="diner_5"/>
          <p:cNvGrpSpPr/>
          <p:nvPr/>
        </p:nvGrpSpPr>
        <p:grpSpPr>
          <a:xfrm>
            <a:off x="4302129" y="5861111"/>
            <a:ext cx="3788610" cy="507831"/>
            <a:chOff x="4302129" y="5861111"/>
            <a:chExt cx="3788610" cy="507831"/>
          </a:xfrm>
        </p:grpSpPr>
        <p:sp>
          <p:nvSpPr>
            <p:cNvPr id="333" name="custombase1_text">
              <a:extLst>
                <a:ext uri="{FF2B5EF4-FFF2-40B4-BE49-F238E27FC236}">
                  <a16:creationId xmlns:a16="http://schemas.microsoft.com/office/drawing/2014/main" id="{3B4C149E-CDDC-47D6-9BBE-A220D12F2D08}"/>
                </a:ext>
              </a:extLst>
            </p:cNvPr>
            <p:cNvSpPr/>
            <p:nvPr/>
          </p:nvSpPr>
          <p:spPr>
            <a:xfrm>
              <a:off x="4302129" y="5938512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_custombase1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4" name="custombase1_value">
              <a:extLst>
                <a:ext uri="{FF2B5EF4-FFF2-40B4-BE49-F238E27FC236}">
                  <a16:creationId xmlns:a16="http://schemas.microsoft.com/office/drawing/2014/main" id="{D322E1D1-A3DC-4D24-AA45-36FD325C9137}"/>
                </a:ext>
              </a:extLst>
            </p:cNvPr>
            <p:cNvSpPr/>
            <p:nvPr/>
          </p:nvSpPr>
          <p:spPr>
            <a:xfrm>
              <a:off x="5393933" y="5861111"/>
              <a:ext cx="848952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70</a:t>
              </a:r>
            </a:p>
          </p:txBody>
        </p:sp>
        <p:sp>
          <p:nvSpPr>
            <p:cNvPr id="336" name="custombase2_text">
              <a:extLst>
                <a:ext uri="{FF2B5EF4-FFF2-40B4-BE49-F238E27FC236}">
                  <a16:creationId xmlns:a16="http://schemas.microsoft.com/office/drawing/2014/main" id="{963B8DB4-9A2B-4601-8D7B-FB6C93326DA8}"/>
                </a:ext>
              </a:extLst>
            </p:cNvPr>
            <p:cNvSpPr/>
            <p:nvPr/>
          </p:nvSpPr>
          <p:spPr>
            <a:xfrm>
              <a:off x="6242885" y="5935741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_custombase2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7" name="custombase2_value">
              <a:extLst>
                <a:ext uri="{FF2B5EF4-FFF2-40B4-BE49-F238E27FC236}">
                  <a16:creationId xmlns:a16="http://schemas.microsoft.com/office/drawing/2014/main" id="{29772500-E372-4860-8E2F-A46A3D50223C}"/>
                </a:ext>
              </a:extLst>
            </p:cNvPr>
            <p:cNvSpPr/>
            <p:nvPr/>
          </p:nvSpPr>
          <p:spPr>
            <a:xfrm>
              <a:off x="7364344" y="5861111"/>
              <a:ext cx="726395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85</a:t>
              </a:r>
            </a:p>
          </p:txBody>
        </p:sp>
      </p:grpSp>
      <p:grpSp>
        <p:nvGrpSpPr>
          <p:cNvPr id="13" name="diner_6"/>
          <p:cNvGrpSpPr/>
          <p:nvPr/>
        </p:nvGrpSpPr>
        <p:grpSpPr>
          <a:xfrm>
            <a:off x="8278448" y="5861111"/>
            <a:ext cx="3913552" cy="507831"/>
            <a:chOff x="8278448" y="5861111"/>
            <a:chExt cx="3913552" cy="507831"/>
          </a:xfrm>
        </p:grpSpPr>
        <p:sp>
          <p:nvSpPr>
            <p:cNvPr id="339" name="custombase1_text">
              <a:extLst>
                <a:ext uri="{FF2B5EF4-FFF2-40B4-BE49-F238E27FC236}">
                  <a16:creationId xmlns:a16="http://schemas.microsoft.com/office/drawing/2014/main" id="{D40C3B05-ECF3-4793-A4EA-76507999AEBE}"/>
                </a:ext>
              </a:extLst>
            </p:cNvPr>
            <p:cNvSpPr/>
            <p:nvPr/>
          </p:nvSpPr>
          <p:spPr>
            <a:xfrm>
              <a:off x="8278448" y="5938512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_custombase1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0" name="custombase1_value">
              <a:extLst>
                <a:ext uri="{FF2B5EF4-FFF2-40B4-BE49-F238E27FC236}">
                  <a16:creationId xmlns:a16="http://schemas.microsoft.com/office/drawing/2014/main" id="{412BE1E3-AC17-4B67-A8A7-01B438C26EED}"/>
                </a:ext>
              </a:extLst>
            </p:cNvPr>
            <p:cNvSpPr/>
            <p:nvPr/>
          </p:nvSpPr>
          <p:spPr>
            <a:xfrm>
              <a:off x="9397345" y="5861111"/>
              <a:ext cx="813004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88</a:t>
              </a:r>
            </a:p>
          </p:txBody>
        </p:sp>
        <p:sp>
          <p:nvSpPr>
            <p:cNvPr id="342" name="custombase2_text">
              <a:extLst>
                <a:ext uri="{FF2B5EF4-FFF2-40B4-BE49-F238E27FC236}">
                  <a16:creationId xmlns:a16="http://schemas.microsoft.com/office/drawing/2014/main" id="{BB45416C-E028-406F-848D-8F9E450EEB45}"/>
                </a:ext>
              </a:extLst>
            </p:cNvPr>
            <p:cNvSpPr/>
            <p:nvPr/>
          </p:nvSpPr>
          <p:spPr>
            <a:xfrm>
              <a:off x="10209676" y="5935741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_custombase2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3" name="custombase2_value">
              <a:extLst>
                <a:ext uri="{FF2B5EF4-FFF2-40B4-BE49-F238E27FC236}">
                  <a16:creationId xmlns:a16="http://schemas.microsoft.com/office/drawing/2014/main" id="{9DE516B8-6276-4E53-98D7-AE32EB836E76}"/>
                </a:ext>
              </a:extLst>
            </p:cNvPr>
            <p:cNvSpPr/>
            <p:nvPr/>
          </p:nvSpPr>
          <p:spPr>
            <a:xfrm>
              <a:off x="11399533" y="5861111"/>
              <a:ext cx="79246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83</a:t>
              </a:r>
            </a:p>
          </p:txBody>
        </p:sp>
      </p:grpSp>
      <p:grpSp>
        <p:nvGrpSpPr>
          <p:cNvPr id="11" name="diner_4"/>
          <p:cNvGrpSpPr/>
          <p:nvPr/>
        </p:nvGrpSpPr>
        <p:grpSpPr>
          <a:xfrm>
            <a:off x="365575" y="5861111"/>
            <a:ext cx="3650189" cy="507831"/>
            <a:chOff x="365575" y="5861111"/>
            <a:chExt cx="3650189" cy="507831"/>
          </a:xfrm>
        </p:grpSpPr>
        <p:sp>
          <p:nvSpPr>
            <p:cNvPr id="309" name="custombase1_text">
              <a:extLst>
                <a:ext uri="{FF2B5EF4-FFF2-40B4-BE49-F238E27FC236}">
                  <a16:creationId xmlns:a16="http://schemas.microsoft.com/office/drawing/2014/main" id="{C9162BC6-F9B2-47C6-A11D-6BD5F6C45C5D}"/>
                </a:ext>
              </a:extLst>
            </p:cNvPr>
            <p:cNvSpPr/>
            <p:nvPr/>
          </p:nvSpPr>
          <p:spPr>
            <a:xfrm>
              <a:off x="365575" y="5938117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_custombase1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1" name="custombase2_text">
              <a:extLst>
                <a:ext uri="{FF2B5EF4-FFF2-40B4-BE49-F238E27FC236}">
                  <a16:creationId xmlns:a16="http://schemas.microsoft.com/office/drawing/2014/main" id="{4356FF90-0C35-43D5-8244-BE0FA23CC8E6}"/>
                </a:ext>
              </a:extLst>
            </p:cNvPr>
            <p:cNvSpPr/>
            <p:nvPr/>
          </p:nvSpPr>
          <p:spPr>
            <a:xfrm>
              <a:off x="2305945" y="5936137"/>
              <a:ext cx="104115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50" dirty="0"/>
                <a:t>_custombase2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2" name="custombase2_value">
              <a:extLst>
                <a:ext uri="{FF2B5EF4-FFF2-40B4-BE49-F238E27FC236}">
                  <a16:creationId xmlns:a16="http://schemas.microsoft.com/office/drawing/2014/main" id="{38F741A4-E2BB-45E9-8B8D-322A9FD9FFD5}"/>
                </a:ext>
              </a:extLst>
            </p:cNvPr>
            <p:cNvSpPr/>
            <p:nvPr/>
          </p:nvSpPr>
          <p:spPr>
            <a:xfrm>
              <a:off x="3306300" y="5861111"/>
              <a:ext cx="709464" cy="457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126</a:t>
              </a:r>
            </a:p>
          </p:txBody>
        </p:sp>
        <p:sp>
          <p:nvSpPr>
            <p:cNvPr id="356" name="custombase1_value">
              <a:extLst>
                <a:ext uri="{FF2B5EF4-FFF2-40B4-BE49-F238E27FC236}">
                  <a16:creationId xmlns:a16="http://schemas.microsoft.com/office/drawing/2014/main" id="{27A4C027-096F-49D2-A711-8AB7D4D6C0F2}"/>
                </a:ext>
              </a:extLst>
            </p:cNvPr>
            <p:cNvSpPr/>
            <p:nvPr/>
          </p:nvSpPr>
          <p:spPr>
            <a:xfrm>
              <a:off x="1401645" y="5861111"/>
              <a:ext cx="78361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113</a:t>
              </a:r>
            </a:p>
          </p:txBody>
        </p:sp>
      </p:grpSp>
      <p:graphicFrame>
        <p:nvGraphicFramePr>
          <p:cNvPr id="125" name="diner_1_chart">
            <a:extLst>
              <a:ext uri="{FF2B5EF4-FFF2-40B4-BE49-F238E27FC236}">
                <a16:creationId xmlns:a16="http://schemas.microsoft.com/office/drawing/2014/main" id="{3FA4045D-3292-C144-BA11-07AE092B88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494436"/>
              </p:ext>
            </p:extLst>
          </p:nvPr>
        </p:nvGraphicFramePr>
        <p:xfrm>
          <a:off x="1335361" y="1285800"/>
          <a:ext cx="1514619" cy="18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6" name="diner_2_chart">
            <a:extLst>
              <a:ext uri="{FF2B5EF4-FFF2-40B4-BE49-F238E27FC236}">
                <a16:creationId xmlns:a16="http://schemas.microsoft.com/office/drawing/2014/main" id="{28236196-8A39-D841-844C-954BA16199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0053" y="1285801"/>
          <a:ext cx="1512000" cy="186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0" name="diner_3_chart">
            <a:extLst>
              <a:ext uri="{FF2B5EF4-FFF2-40B4-BE49-F238E27FC236}">
                <a16:creationId xmlns:a16="http://schemas.microsoft.com/office/drawing/2014/main" id="{6BD1849D-8288-494A-BE89-2702C4847B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00162" y="1285801"/>
          <a:ext cx="1512000" cy="186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8" name="diner_4_chart">
            <a:extLst>
              <a:ext uri="{FF2B5EF4-FFF2-40B4-BE49-F238E27FC236}">
                <a16:creationId xmlns:a16="http://schemas.microsoft.com/office/drawing/2014/main" id="{8339002F-F7B3-B44A-95AE-A81F9F9332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5359" y="4144009"/>
          <a:ext cx="1512000" cy="186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9" name="diner_5_chart">
            <a:extLst>
              <a:ext uri="{FF2B5EF4-FFF2-40B4-BE49-F238E27FC236}">
                <a16:creationId xmlns:a16="http://schemas.microsoft.com/office/drawing/2014/main" id="{26A93166-C4B6-6A45-A514-56C2A66D4A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0053" y="4144009"/>
          <a:ext cx="1512000" cy="186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0" name="diner_6_chart">
            <a:extLst>
              <a:ext uri="{FF2B5EF4-FFF2-40B4-BE49-F238E27FC236}">
                <a16:creationId xmlns:a16="http://schemas.microsoft.com/office/drawing/2014/main" id="{604EE2F2-BD35-254F-9A96-AC923337AB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055608"/>
              </p:ext>
            </p:extLst>
          </p:nvPr>
        </p:nvGraphicFramePr>
        <p:xfrm>
          <a:off x="9300162" y="4144009"/>
          <a:ext cx="1512000" cy="186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76" name="diner_2_header">
            <a:extLst>
              <a:ext uri="{FF2B5EF4-FFF2-40B4-BE49-F238E27FC236}">
                <a16:creationId xmlns:a16="http://schemas.microsoft.com/office/drawing/2014/main" id="{A1189195-C135-ED4A-B928-8B2EE4AD9B06}"/>
              </a:ext>
            </a:extLst>
          </p:cNvPr>
          <p:cNvSpPr/>
          <p:nvPr/>
        </p:nvSpPr>
        <p:spPr>
          <a:xfrm>
            <a:off x="4843707" y="1197588"/>
            <a:ext cx="2114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HEALTH CONSCIOUS</a:t>
            </a:r>
          </a:p>
        </p:txBody>
      </p:sp>
      <p:sp>
        <p:nvSpPr>
          <p:cNvPr id="177" name="diner_3_header">
            <a:extLst>
              <a:ext uri="{FF2B5EF4-FFF2-40B4-BE49-F238E27FC236}">
                <a16:creationId xmlns:a16="http://schemas.microsoft.com/office/drawing/2014/main" id="{3370AFA8-FEFB-5348-8B38-476FF7439DB9}"/>
              </a:ext>
            </a:extLst>
          </p:cNvPr>
          <p:cNvSpPr/>
          <p:nvPr/>
        </p:nvSpPr>
        <p:spPr>
          <a:xfrm>
            <a:off x="8934136" y="1211236"/>
            <a:ext cx="2114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SOCIAL DINERS</a:t>
            </a:r>
          </a:p>
        </p:txBody>
      </p:sp>
      <p:sp>
        <p:nvSpPr>
          <p:cNvPr id="178" name="diner_4_header">
            <a:extLst>
              <a:ext uri="{FF2B5EF4-FFF2-40B4-BE49-F238E27FC236}">
                <a16:creationId xmlns:a16="http://schemas.microsoft.com/office/drawing/2014/main" id="{2D2C79DA-1EAC-304B-98AF-255AB23C25F2}"/>
              </a:ext>
            </a:extLst>
          </p:cNvPr>
          <p:cNvSpPr/>
          <p:nvPr/>
        </p:nvSpPr>
        <p:spPr>
          <a:xfrm>
            <a:off x="938497" y="4002850"/>
            <a:ext cx="2114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FOOD ENTHUSIASTS</a:t>
            </a:r>
          </a:p>
        </p:txBody>
      </p:sp>
      <p:sp>
        <p:nvSpPr>
          <p:cNvPr id="179" name="diner_5_header">
            <a:extLst>
              <a:ext uri="{FF2B5EF4-FFF2-40B4-BE49-F238E27FC236}">
                <a16:creationId xmlns:a16="http://schemas.microsoft.com/office/drawing/2014/main" id="{3D1A28F4-F4E2-B54B-A3D9-1E8C4CED18CB}"/>
              </a:ext>
            </a:extLst>
          </p:cNvPr>
          <p:cNvSpPr/>
          <p:nvPr/>
        </p:nvSpPr>
        <p:spPr>
          <a:xfrm>
            <a:off x="4898299" y="4002850"/>
            <a:ext cx="2114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VALUE SEEKERS</a:t>
            </a:r>
          </a:p>
        </p:txBody>
      </p:sp>
      <p:sp>
        <p:nvSpPr>
          <p:cNvPr id="180" name="diner_6_header">
            <a:extLst>
              <a:ext uri="{FF2B5EF4-FFF2-40B4-BE49-F238E27FC236}">
                <a16:creationId xmlns:a16="http://schemas.microsoft.com/office/drawing/2014/main" id="{A8CE54F7-BC25-EE42-8945-6A102078FBE4}"/>
              </a:ext>
            </a:extLst>
          </p:cNvPr>
          <p:cNvSpPr/>
          <p:nvPr/>
        </p:nvSpPr>
        <p:spPr>
          <a:xfrm>
            <a:off x="8920488" y="4016498"/>
            <a:ext cx="2114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RELUCTANT DINERS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8B00477-F28F-1740-A60E-0659BC538A7E}"/>
              </a:ext>
            </a:extLst>
          </p:cNvPr>
          <p:cNvGrpSpPr/>
          <p:nvPr/>
        </p:nvGrpSpPr>
        <p:grpSpPr>
          <a:xfrm>
            <a:off x="4054767" y="380211"/>
            <a:ext cx="4143972" cy="6339622"/>
            <a:chOff x="4054767" y="3479833"/>
            <a:chExt cx="4143972" cy="324000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C778E4C1-2925-5544-8017-C69A74A5917F}"/>
                </a:ext>
              </a:extLst>
            </p:cNvPr>
            <p:cNvGrpSpPr/>
            <p:nvPr/>
          </p:nvGrpSpPr>
          <p:grpSpPr>
            <a:xfrm rot="16200000">
              <a:off x="2488767" y="5045833"/>
              <a:ext cx="3240000" cy="108000"/>
              <a:chOff x="198349" y="2833808"/>
              <a:chExt cx="3888000" cy="180000"/>
            </a:xfrm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34E41222-6625-E846-81FF-DE710A88070E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6454C561-E481-1E46-B93A-BA3C79375A4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D7F754D5-971C-2648-83FE-32491492ED9D}"/>
                </a:ext>
              </a:extLst>
            </p:cNvPr>
            <p:cNvGrpSpPr/>
            <p:nvPr/>
          </p:nvGrpSpPr>
          <p:grpSpPr>
            <a:xfrm rot="16200000">
              <a:off x="6524739" y="5045833"/>
              <a:ext cx="3240000" cy="108000"/>
              <a:chOff x="198349" y="2833808"/>
              <a:chExt cx="3888000" cy="180000"/>
            </a:xfrm>
          </p:grpSpPr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EB31776-5EB0-C945-9DBA-3F64B8B29ED6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446BA182-9699-554C-BB67-40C822801B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</p:grpSp>
      <p:grpSp>
        <p:nvGrpSpPr>
          <p:cNvPr id="139" name="Health Conscious">
            <a:extLst>
              <a:ext uri="{FF2B5EF4-FFF2-40B4-BE49-F238E27FC236}">
                <a16:creationId xmlns:a16="http://schemas.microsoft.com/office/drawing/2014/main" id="{14699D4C-6020-450C-8B73-A57958865868}"/>
              </a:ext>
            </a:extLst>
          </p:cNvPr>
          <p:cNvGrpSpPr/>
          <p:nvPr/>
        </p:nvGrpSpPr>
        <p:grpSpPr>
          <a:xfrm>
            <a:off x="4190461" y="1139688"/>
            <a:ext cx="590522" cy="630392"/>
            <a:chOff x="4216219" y="495741"/>
            <a:chExt cx="590522" cy="630392"/>
          </a:xfrm>
        </p:grpSpPr>
        <p:graphicFrame>
          <p:nvGraphicFramePr>
            <p:cNvPr id="141" name="headerImage_chart">
              <a:extLst>
                <a:ext uri="{FF2B5EF4-FFF2-40B4-BE49-F238E27FC236}">
                  <a16:creationId xmlns:a16="http://schemas.microsoft.com/office/drawing/2014/main" id="{A0C86BC2-336D-4129-B6F2-2B29D6030100}"/>
                </a:ext>
              </a:extLst>
            </p:cNvPr>
            <p:cNvGraphicFramePr/>
            <p:nvPr/>
          </p:nvGraphicFramePr>
          <p:xfrm>
            <a:off x="4216219" y="495741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pic>
          <p:nvPicPr>
            <p:cNvPr id="142" name="image_2">
              <a:extLst>
                <a:ext uri="{FF2B5EF4-FFF2-40B4-BE49-F238E27FC236}">
                  <a16:creationId xmlns:a16="http://schemas.microsoft.com/office/drawing/2014/main" id="{9C12ACEA-21D6-4DB8-AF1F-FA43DC07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</a:blip>
            <a:stretch>
              <a:fillRect/>
            </a:stretch>
          </p:blipFill>
          <p:spPr>
            <a:xfrm>
              <a:off x="4272443" y="573444"/>
              <a:ext cx="534298" cy="534298"/>
            </a:xfrm>
            <a:prstGeom prst="rect">
              <a:avLst/>
            </a:prstGeom>
          </p:spPr>
        </p:pic>
      </p:grpSp>
      <p:grpSp>
        <p:nvGrpSpPr>
          <p:cNvPr id="143" name="Social Diners">
            <a:extLst>
              <a:ext uri="{FF2B5EF4-FFF2-40B4-BE49-F238E27FC236}">
                <a16:creationId xmlns:a16="http://schemas.microsoft.com/office/drawing/2014/main" id="{C1918998-8724-4162-9BE6-5F8C44F1059C}"/>
              </a:ext>
            </a:extLst>
          </p:cNvPr>
          <p:cNvGrpSpPr/>
          <p:nvPr/>
        </p:nvGrpSpPr>
        <p:grpSpPr>
          <a:xfrm>
            <a:off x="8229807" y="1126809"/>
            <a:ext cx="591542" cy="630392"/>
            <a:chOff x="8229807" y="495741"/>
            <a:chExt cx="591542" cy="630392"/>
          </a:xfrm>
        </p:grpSpPr>
        <p:graphicFrame>
          <p:nvGraphicFramePr>
            <p:cNvPr id="144" name="headerImage_chart">
              <a:extLst>
                <a:ext uri="{FF2B5EF4-FFF2-40B4-BE49-F238E27FC236}">
                  <a16:creationId xmlns:a16="http://schemas.microsoft.com/office/drawing/2014/main" id="{7A0EED37-9F98-4877-839C-4D8C82227D2A}"/>
                </a:ext>
              </a:extLst>
            </p:cNvPr>
            <p:cNvGraphicFramePr/>
            <p:nvPr/>
          </p:nvGraphicFramePr>
          <p:xfrm>
            <a:off x="8229807" y="495741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145" name="image_3">
              <a:extLst>
                <a:ext uri="{FF2B5EF4-FFF2-40B4-BE49-F238E27FC236}">
                  <a16:creationId xmlns:a16="http://schemas.microsoft.com/office/drawing/2014/main" id="{B4C58D74-17C7-448B-BCD8-D2F16BE9C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lum bright="70000" contrast="-70000"/>
            </a:blip>
            <a:srcRect b="3060"/>
            <a:stretch/>
          </p:blipFill>
          <p:spPr>
            <a:xfrm>
              <a:off x="8291277" y="582086"/>
              <a:ext cx="530072" cy="513854"/>
            </a:xfrm>
            <a:prstGeom prst="rect">
              <a:avLst/>
            </a:prstGeom>
          </p:spPr>
        </p:pic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11A9E02C-72BF-47D3-ACEA-523BC1C3790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7642" y="-2255382"/>
            <a:ext cx="180000" cy="12024000"/>
          </a:xfrm>
          <a:prstGeom prst="rect">
            <a:avLst/>
          </a:prstGeom>
        </p:spPr>
      </p:pic>
      <p:grpSp>
        <p:nvGrpSpPr>
          <p:cNvPr id="154" name="Value Seekers">
            <a:extLst>
              <a:ext uri="{FF2B5EF4-FFF2-40B4-BE49-F238E27FC236}">
                <a16:creationId xmlns:a16="http://schemas.microsoft.com/office/drawing/2014/main" id="{12B50E64-720D-44D9-A9FF-E8FEF66B6373}"/>
              </a:ext>
            </a:extLst>
          </p:cNvPr>
          <p:cNvGrpSpPr>
            <a:grpSpLocks noChangeAspect="1"/>
          </p:cNvGrpSpPr>
          <p:nvPr/>
        </p:nvGrpSpPr>
        <p:grpSpPr>
          <a:xfrm>
            <a:off x="4280658" y="4017498"/>
            <a:ext cx="460829" cy="476527"/>
            <a:chOff x="4216219" y="3568361"/>
            <a:chExt cx="610263" cy="631047"/>
          </a:xfrm>
        </p:grpSpPr>
        <p:graphicFrame>
          <p:nvGraphicFramePr>
            <p:cNvPr id="155" name="headerImage_chart">
              <a:extLst>
                <a:ext uri="{FF2B5EF4-FFF2-40B4-BE49-F238E27FC236}">
                  <a16:creationId xmlns:a16="http://schemas.microsoft.com/office/drawing/2014/main" id="{48840F21-7569-45B3-998F-C0C4B95018D7}"/>
                </a:ext>
              </a:extLst>
            </p:cNvPr>
            <p:cNvGraphicFramePr/>
            <p:nvPr/>
          </p:nvGraphicFramePr>
          <p:xfrm>
            <a:off x="4216219" y="3568361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pic>
          <p:nvPicPr>
            <p:cNvPr id="156" name="image_5">
              <a:extLst>
                <a:ext uri="{FF2B5EF4-FFF2-40B4-BE49-F238E27FC236}">
                  <a16:creationId xmlns:a16="http://schemas.microsoft.com/office/drawing/2014/main" id="{17994701-4B5B-4D1F-882E-9BB33D284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</a:blip>
            <a:stretch>
              <a:fillRect/>
            </a:stretch>
          </p:blipFill>
          <p:spPr>
            <a:xfrm>
              <a:off x="4253226" y="3626152"/>
              <a:ext cx="573256" cy="573256"/>
            </a:xfrm>
            <a:prstGeom prst="rect">
              <a:avLst/>
            </a:prstGeom>
          </p:spPr>
        </p:pic>
      </p:grpSp>
      <p:sp>
        <p:nvSpPr>
          <p:cNvPr id="98" name="Round Same Side Corner Rectangle 31">
            <a:extLst>
              <a:ext uri="{FF2B5EF4-FFF2-40B4-BE49-F238E27FC236}">
                <a16:creationId xmlns:a16="http://schemas.microsoft.com/office/drawing/2014/main" id="{04E596D1-2FBE-4B04-831D-EBD5F205F5C4}"/>
              </a:ext>
            </a:extLst>
          </p:cNvPr>
          <p:cNvSpPr/>
          <p:nvPr/>
        </p:nvSpPr>
        <p:spPr>
          <a:xfrm>
            <a:off x="138449" y="564865"/>
            <a:ext cx="11923776" cy="545305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cxnSp>
        <p:nvCxnSpPr>
          <p:cNvPr id="99" name="header_connector_1">
            <a:extLst>
              <a:ext uri="{FF2B5EF4-FFF2-40B4-BE49-F238E27FC236}">
                <a16:creationId xmlns:a16="http://schemas.microsoft.com/office/drawing/2014/main" id="{D8200BDB-444F-42B3-9246-53195E6AF42C}"/>
              </a:ext>
            </a:extLst>
          </p:cNvPr>
          <p:cNvCxnSpPr>
            <a:cxnSpLocks/>
          </p:cNvCxnSpPr>
          <p:nvPr/>
        </p:nvCxnSpPr>
        <p:spPr>
          <a:xfrm>
            <a:off x="138447" y="1110172"/>
            <a:ext cx="11923301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2002685-C65F-4445-BFEA-0932451BF496}"/>
              </a:ext>
            </a:extLst>
          </p:cNvPr>
          <p:cNvSpPr/>
          <p:nvPr/>
        </p:nvSpPr>
        <p:spPr>
          <a:xfrm>
            <a:off x="1018041" y="677006"/>
            <a:ext cx="2220697" cy="30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333E48">
                    <a:lumMod val="50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//Comments</a:t>
            </a:r>
          </a:p>
        </p:txBody>
      </p:sp>
      <p:pic>
        <p:nvPicPr>
          <p:cNvPr id="102" name="Picture 101" descr="A picture containing object&#10;&#10;Description automatically generated">
            <a:extLst>
              <a:ext uri="{FF2B5EF4-FFF2-40B4-BE49-F238E27FC236}">
                <a16:creationId xmlns:a16="http://schemas.microsoft.com/office/drawing/2014/main" id="{87C8E6B5-FFF2-4A2C-A340-8414DAF642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1" y="505819"/>
            <a:ext cx="660400" cy="609600"/>
          </a:xfrm>
          <a:prstGeom prst="rect">
            <a:avLst/>
          </a:prstGeom>
        </p:spPr>
      </p:pic>
      <p:grpSp>
        <p:nvGrpSpPr>
          <p:cNvPr id="14" name="header_colouredImage1"/>
          <p:cNvGrpSpPr/>
          <p:nvPr/>
        </p:nvGrpSpPr>
        <p:grpSpPr>
          <a:xfrm>
            <a:off x="145890" y="473779"/>
            <a:ext cx="659332" cy="630392"/>
            <a:chOff x="145890" y="473779"/>
            <a:chExt cx="659332" cy="630392"/>
          </a:xfrm>
        </p:grpSpPr>
        <p:cxnSp>
          <p:nvCxnSpPr>
            <p:cNvPr id="103" name="connector">
              <a:extLst>
                <a:ext uri="{FF2B5EF4-FFF2-40B4-BE49-F238E27FC236}">
                  <a16:creationId xmlns:a16="http://schemas.microsoft.com/office/drawing/2014/main" id="{CAF1D286-AB3C-421B-A4C2-697ECCE5CCD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6" name="chart">
              <a:extLst>
                <a:ext uri="{FF2B5EF4-FFF2-40B4-BE49-F238E27FC236}">
                  <a16:creationId xmlns:a16="http://schemas.microsoft.com/office/drawing/2014/main" id="{76924450-140D-4B09-98E4-B7DF9972092A}"/>
                </a:ext>
              </a:extLst>
            </p:cNvPr>
            <p:cNvGraphicFramePr/>
            <p:nvPr/>
          </p:nvGraphicFramePr>
          <p:xfrm>
            <a:off x="215428" y="473779"/>
            <a:ext cx="581906" cy="630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38ED6B1-C3E3-4EB4-9B76-F69AFCFD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22" y="553725"/>
              <a:ext cx="540000" cy="540000"/>
            </a:xfrm>
            <a:prstGeom prst="rect">
              <a:avLst/>
            </a:prstGeom>
          </p:spPr>
        </p:pic>
      </p:grpSp>
      <p:grpSp>
        <p:nvGrpSpPr>
          <p:cNvPr id="2" name="Carefree Diners"/>
          <p:cNvGrpSpPr/>
          <p:nvPr/>
        </p:nvGrpSpPr>
        <p:grpSpPr>
          <a:xfrm>
            <a:off x="196444" y="1208733"/>
            <a:ext cx="733969" cy="432928"/>
            <a:chOff x="196444" y="1170096"/>
            <a:chExt cx="733969" cy="432928"/>
          </a:xfrm>
        </p:grpSpPr>
        <p:graphicFrame>
          <p:nvGraphicFramePr>
            <p:cNvPr id="137" name="headerImage_chart">
              <a:extLst>
                <a:ext uri="{FF2B5EF4-FFF2-40B4-BE49-F238E27FC236}">
                  <a16:creationId xmlns:a16="http://schemas.microsoft.com/office/drawing/2014/main" id="{84680ACA-AE4D-4F24-AC66-D744781C5465}"/>
                </a:ext>
              </a:extLst>
            </p:cNvPr>
            <p:cNvGraphicFramePr/>
            <p:nvPr/>
          </p:nvGraphicFramePr>
          <p:xfrm>
            <a:off x="196444" y="1170096"/>
            <a:ext cx="702365" cy="4254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pic>
          <p:nvPicPr>
            <p:cNvPr id="6" name="image_1">
              <a:extLst>
                <a:ext uri="{FF2B5EF4-FFF2-40B4-BE49-F238E27FC236}">
                  <a16:creationId xmlns:a16="http://schemas.microsoft.com/office/drawing/2014/main" id="{F86E032C-39AC-4C00-9672-346CB274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66" y="1185607"/>
              <a:ext cx="683047" cy="417417"/>
            </a:xfrm>
            <a:prstGeom prst="rect">
              <a:avLst/>
            </a:prstGeom>
          </p:spPr>
        </p:pic>
      </p:grpSp>
      <p:grpSp>
        <p:nvGrpSpPr>
          <p:cNvPr id="5" name="Reluctant Diners"/>
          <p:cNvGrpSpPr/>
          <p:nvPr/>
        </p:nvGrpSpPr>
        <p:grpSpPr>
          <a:xfrm>
            <a:off x="8231219" y="3961145"/>
            <a:ext cx="634689" cy="625085"/>
            <a:chOff x="8244098" y="3922508"/>
            <a:chExt cx="634689" cy="625085"/>
          </a:xfrm>
        </p:grpSpPr>
        <p:graphicFrame>
          <p:nvGraphicFramePr>
            <p:cNvPr id="158" name="headerImage_chart">
              <a:extLst>
                <a:ext uri="{FF2B5EF4-FFF2-40B4-BE49-F238E27FC236}">
                  <a16:creationId xmlns:a16="http://schemas.microsoft.com/office/drawing/2014/main" id="{17E6D377-FA9C-4172-96E1-CDB6C2C8F0B9}"/>
                </a:ext>
              </a:extLst>
            </p:cNvPr>
            <p:cNvGraphicFramePr/>
            <p:nvPr/>
          </p:nvGraphicFramePr>
          <p:xfrm>
            <a:off x="8244098" y="3951268"/>
            <a:ext cx="581906" cy="4782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pic>
          <p:nvPicPr>
            <p:cNvPr id="112" name="image_6">
              <a:extLst>
                <a:ext uri="{FF2B5EF4-FFF2-40B4-BE49-F238E27FC236}">
                  <a16:creationId xmlns:a16="http://schemas.microsoft.com/office/drawing/2014/main" id="{EEE59CCB-98FB-4A38-89E3-C06FBAF5B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702" y="3922508"/>
              <a:ext cx="625085" cy="625085"/>
            </a:xfrm>
            <a:prstGeom prst="rect">
              <a:avLst/>
            </a:prstGeom>
          </p:spPr>
        </p:pic>
      </p:grpSp>
      <p:grpSp>
        <p:nvGrpSpPr>
          <p:cNvPr id="3" name="Food Enthusiasts"/>
          <p:cNvGrpSpPr/>
          <p:nvPr/>
        </p:nvGrpSpPr>
        <p:grpSpPr>
          <a:xfrm>
            <a:off x="243368" y="3944826"/>
            <a:ext cx="605276" cy="567695"/>
            <a:chOff x="243368" y="3931947"/>
            <a:chExt cx="605276" cy="567695"/>
          </a:xfrm>
        </p:grpSpPr>
        <p:graphicFrame>
          <p:nvGraphicFramePr>
            <p:cNvPr id="152" name="headerImage_chart">
              <a:extLst>
                <a:ext uri="{FF2B5EF4-FFF2-40B4-BE49-F238E27FC236}">
                  <a16:creationId xmlns:a16="http://schemas.microsoft.com/office/drawing/2014/main" id="{6CA0E327-AF80-46B9-9A38-44C1315B0E0D}"/>
                </a:ext>
              </a:extLst>
            </p:cNvPr>
            <p:cNvGraphicFramePr/>
            <p:nvPr/>
          </p:nvGraphicFramePr>
          <p:xfrm>
            <a:off x="243368" y="3931947"/>
            <a:ext cx="548374" cy="5665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  <p:pic>
          <p:nvPicPr>
            <p:cNvPr id="9" name="image_4">
              <a:extLst>
                <a:ext uri="{FF2B5EF4-FFF2-40B4-BE49-F238E27FC236}">
                  <a16:creationId xmlns:a16="http://schemas.microsoft.com/office/drawing/2014/main" id="{12B39357-5B9A-40B7-A69E-0BE97D6ED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69" y="3951267"/>
              <a:ext cx="548375" cy="54837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CCE7008-47B1-4907-8A8D-4829F1E45AED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96" name="Footer Placeholder 2">
              <a:extLst>
                <a:ext uri="{FF2B5EF4-FFF2-40B4-BE49-F238E27FC236}">
                  <a16:creationId xmlns:a16="http://schemas.microsoft.com/office/drawing/2014/main" id="{9365064D-61B8-4A38-B76E-51DEB2FE315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B70EC74-DA69-4CD3-9C12-E468D4602F5E}"/>
                </a:ext>
              </a:extLst>
            </p:cNvPr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103CA8D-96A7-46B8-88F6-376F1CA7A287}"/>
                </a:ext>
              </a:extLst>
            </p:cNvPr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7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diner_1_chart_value"/>
          <p:cNvSpPr/>
          <p:nvPr/>
        </p:nvSpPr>
        <p:spPr>
          <a:xfrm>
            <a:off x="1637731" y="2060812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</a:rPr>
              <a:t>25.4%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5" name="diner_2_chart_value"/>
          <p:cNvSpPr/>
          <p:nvPr/>
        </p:nvSpPr>
        <p:spPr>
          <a:xfrm>
            <a:off x="5625152" y="2063086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</a:rPr>
              <a:t>25.4%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8" name="diner_3_chart_value"/>
          <p:cNvSpPr/>
          <p:nvPr/>
        </p:nvSpPr>
        <p:spPr>
          <a:xfrm>
            <a:off x="9639870" y="2053679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</a:rPr>
              <a:t>25.4%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9" name="diner_4_chart_value"/>
          <p:cNvSpPr/>
          <p:nvPr/>
        </p:nvSpPr>
        <p:spPr>
          <a:xfrm>
            <a:off x="1653651" y="4901831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</a:rPr>
              <a:t>25.4%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0" name="diner_5_chart_value"/>
          <p:cNvSpPr/>
          <p:nvPr/>
        </p:nvSpPr>
        <p:spPr>
          <a:xfrm>
            <a:off x="5641072" y="4904105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</a:rPr>
              <a:t>25.4%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1" name="diner_6_chart_value"/>
          <p:cNvSpPr/>
          <p:nvPr/>
        </p:nvSpPr>
        <p:spPr>
          <a:xfrm>
            <a:off x="9655790" y="4894698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</a:rPr>
              <a:t>25.4%</a:t>
            </a:r>
            <a:endParaRPr lang="en-IN" sz="16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14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2">
            <a:extLst>
              <a:ext uri="{FF2B5EF4-FFF2-40B4-BE49-F238E27FC236}">
                <a16:creationId xmlns:a16="http://schemas.microsoft.com/office/drawing/2014/main" id="{73E1CDB9-C32A-3A4A-A3D5-8D31E2F01EBB}"/>
              </a:ext>
            </a:extLst>
          </p:cNvPr>
          <p:cNvSpPr/>
          <p:nvPr/>
        </p:nvSpPr>
        <p:spPr>
          <a:xfrm>
            <a:off x="130249" y="485281"/>
            <a:ext cx="11923301" cy="6029001"/>
          </a:xfrm>
          <a:prstGeom prst="roundRect">
            <a:avLst>
              <a:gd name="adj" fmla="val 762"/>
            </a:avLst>
          </a:prstGeom>
          <a:solidFill>
            <a:schemeClr val="bg1"/>
          </a:solidFill>
          <a:ln>
            <a:noFill/>
          </a:ln>
          <a:effectLst>
            <a:outerShdw blurRad="508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2" name="slide_header_text">
            <a:extLst>
              <a:ext uri="{FF2B5EF4-FFF2-40B4-BE49-F238E27FC236}">
                <a16:creationId xmlns:a16="http://schemas.microsoft.com/office/drawing/2014/main" id="{7696007F-6F4E-49F3-A208-7A9F35BF02C9}"/>
              </a:ext>
            </a:extLst>
          </p:cNvPr>
          <p:cNvSpPr/>
          <p:nvPr/>
        </p:nvSpPr>
        <p:spPr>
          <a:xfrm>
            <a:off x="123371" y="97890"/>
            <a:ext cx="11616271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b="1" dirty="0">
                <a:solidFill>
                  <a:srgbClr val="333E48">
                    <a:lumMod val="50000"/>
                  </a:srgb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WHAT DINING ATTITUDE SEGMENT DEFINES YOUR GUEST?</a:t>
            </a:r>
          </a:p>
        </p:txBody>
      </p:sp>
      <p:sp>
        <p:nvSpPr>
          <p:cNvPr id="371" name="header_text">
            <a:extLst>
              <a:ext uri="{FF2B5EF4-FFF2-40B4-BE49-F238E27FC236}">
                <a16:creationId xmlns:a16="http://schemas.microsoft.com/office/drawing/2014/main" id="{DF96F220-F76B-42BE-8B74-FA26088EF55C}"/>
              </a:ext>
            </a:extLst>
          </p:cNvPr>
          <p:cNvSpPr/>
          <p:nvPr/>
        </p:nvSpPr>
        <p:spPr>
          <a:xfrm>
            <a:off x="142485" y="2691751"/>
            <a:ext cx="2554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Attitude Statements - Top 2 Box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75" name="diner_1_chart">
            <a:extLst>
              <a:ext uri="{FF2B5EF4-FFF2-40B4-BE49-F238E27FC236}">
                <a16:creationId xmlns:a16="http://schemas.microsoft.com/office/drawing/2014/main" id="{235F6153-0A71-4A26-A20D-8D6446146D03}"/>
              </a:ext>
            </a:extLst>
          </p:cNvPr>
          <p:cNvGraphicFramePr/>
          <p:nvPr/>
        </p:nvGraphicFramePr>
        <p:xfrm>
          <a:off x="442047" y="1423755"/>
          <a:ext cx="1216106" cy="1223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53BBD34-41F7-B945-A907-26B19839A54F}"/>
              </a:ext>
            </a:extLst>
          </p:cNvPr>
          <p:cNvGrpSpPr/>
          <p:nvPr/>
        </p:nvGrpSpPr>
        <p:grpSpPr>
          <a:xfrm>
            <a:off x="4062650" y="380211"/>
            <a:ext cx="4143972" cy="6339622"/>
            <a:chOff x="4054767" y="3479833"/>
            <a:chExt cx="4143972" cy="324000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B9DD22F-06D8-9546-9AB6-8283403C5147}"/>
                </a:ext>
              </a:extLst>
            </p:cNvPr>
            <p:cNvGrpSpPr/>
            <p:nvPr/>
          </p:nvGrpSpPr>
          <p:grpSpPr>
            <a:xfrm rot="16200000">
              <a:off x="2488767" y="5045833"/>
              <a:ext cx="3240000" cy="108000"/>
              <a:chOff x="198349" y="2833808"/>
              <a:chExt cx="3888000" cy="180000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4300A1E6-E188-9A42-950E-ACF48246EAD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85B07570-219D-9545-B240-ABA43E8DEB2C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F1E0713-504E-C349-8EB2-D39887B97F84}"/>
                </a:ext>
              </a:extLst>
            </p:cNvPr>
            <p:cNvGrpSpPr/>
            <p:nvPr/>
          </p:nvGrpSpPr>
          <p:grpSpPr>
            <a:xfrm rot="16200000">
              <a:off x="6524739" y="5045833"/>
              <a:ext cx="3240000" cy="108000"/>
              <a:chOff x="198349" y="2833808"/>
              <a:chExt cx="3888000" cy="180000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0EF440EF-BF9F-2F40-9A24-913F3D0F162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06349" y="1033808"/>
                <a:ext cx="180000" cy="3780000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73229ECE-E509-F64C-9B88-E3F0DBA7D138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52349" y="979808"/>
                <a:ext cx="180000" cy="3888000"/>
              </a:xfrm>
              <a:prstGeom prst="rect">
                <a:avLst/>
              </a:prstGeom>
            </p:spPr>
          </p:pic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A0E87F2-C061-A64C-805C-4B7C9ABBDE99}"/>
              </a:ext>
            </a:extLst>
          </p:cNvPr>
          <p:cNvGrpSpPr/>
          <p:nvPr/>
        </p:nvGrpSpPr>
        <p:grpSpPr>
          <a:xfrm>
            <a:off x="-296451" y="2641474"/>
            <a:ext cx="12672000" cy="180000"/>
            <a:chOff x="191497" y="5984162"/>
            <a:chExt cx="1692000" cy="18000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C0A4183-8723-4443-AFF1-9DDC40EE1F0F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47497" y="5228162"/>
              <a:ext cx="180000" cy="16920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17F4E63-EBDC-6E47-B54B-908ECA3B39B9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47497" y="5228162"/>
              <a:ext cx="180000" cy="1692000"/>
            </a:xfrm>
            <a:prstGeom prst="rect">
              <a:avLst/>
            </a:prstGeom>
          </p:spPr>
        </p:pic>
      </p:grpSp>
      <p:graphicFrame>
        <p:nvGraphicFramePr>
          <p:cNvPr id="135" name="diner_2_chart">
            <a:extLst>
              <a:ext uri="{FF2B5EF4-FFF2-40B4-BE49-F238E27FC236}">
                <a16:creationId xmlns:a16="http://schemas.microsoft.com/office/drawing/2014/main" id="{FCB0E55A-9EF2-5146-879A-48779C1956A0}"/>
              </a:ext>
            </a:extLst>
          </p:cNvPr>
          <p:cNvGraphicFramePr/>
          <p:nvPr/>
        </p:nvGraphicFramePr>
        <p:xfrm>
          <a:off x="4451340" y="1423755"/>
          <a:ext cx="1216106" cy="1223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8" name="diner_3_chart">
            <a:extLst>
              <a:ext uri="{FF2B5EF4-FFF2-40B4-BE49-F238E27FC236}">
                <a16:creationId xmlns:a16="http://schemas.microsoft.com/office/drawing/2014/main" id="{CF9263E5-2D89-E749-99E7-4601A0BCC649}"/>
              </a:ext>
            </a:extLst>
          </p:cNvPr>
          <p:cNvGraphicFramePr/>
          <p:nvPr/>
        </p:nvGraphicFramePr>
        <p:xfrm>
          <a:off x="8410390" y="1423755"/>
          <a:ext cx="1216106" cy="1223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26" name="header_connector_2">
            <a:extLst>
              <a:ext uri="{FF2B5EF4-FFF2-40B4-BE49-F238E27FC236}">
                <a16:creationId xmlns:a16="http://schemas.microsoft.com/office/drawing/2014/main" id="{9EEC696B-AC7B-4143-98A4-FA65DD09E802}"/>
              </a:ext>
            </a:extLst>
          </p:cNvPr>
          <p:cNvCxnSpPr>
            <a:cxnSpLocks/>
          </p:cNvCxnSpPr>
          <p:nvPr/>
        </p:nvCxnSpPr>
        <p:spPr>
          <a:xfrm>
            <a:off x="4152001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 Same Side Corner Rectangle 31">
            <a:extLst>
              <a:ext uri="{FF2B5EF4-FFF2-40B4-BE49-F238E27FC236}">
                <a16:creationId xmlns:a16="http://schemas.microsoft.com/office/drawing/2014/main" id="{9044C04D-FF1B-44A8-8D1A-0731EEE27E54}"/>
              </a:ext>
            </a:extLst>
          </p:cNvPr>
          <p:cNvSpPr/>
          <p:nvPr/>
        </p:nvSpPr>
        <p:spPr>
          <a:xfrm>
            <a:off x="4152001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28" name="Picture 127" descr="A picture containing object&#10;&#10;Description automatically generated">
            <a:extLst>
              <a:ext uri="{FF2B5EF4-FFF2-40B4-BE49-F238E27FC236}">
                <a16:creationId xmlns:a16="http://schemas.microsoft.com/office/drawing/2014/main" id="{58BE4FC8-5C9D-49A7-B74D-FD014FD71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90" y="530131"/>
            <a:ext cx="660400" cy="609600"/>
          </a:xfrm>
          <a:prstGeom prst="rect">
            <a:avLst/>
          </a:prstGeom>
        </p:spPr>
      </p:pic>
      <p:cxnSp>
        <p:nvCxnSpPr>
          <p:cNvPr id="180" name="header_connector_3">
            <a:extLst>
              <a:ext uri="{FF2B5EF4-FFF2-40B4-BE49-F238E27FC236}">
                <a16:creationId xmlns:a16="http://schemas.microsoft.com/office/drawing/2014/main" id="{8A860805-81F0-4C08-A6FF-26B2861AB256}"/>
              </a:ext>
            </a:extLst>
          </p:cNvPr>
          <p:cNvCxnSpPr>
            <a:cxnSpLocks/>
          </p:cNvCxnSpPr>
          <p:nvPr/>
        </p:nvCxnSpPr>
        <p:spPr>
          <a:xfrm>
            <a:off x="8165553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ound Same Side Corner Rectangle 31">
            <a:extLst>
              <a:ext uri="{FF2B5EF4-FFF2-40B4-BE49-F238E27FC236}">
                <a16:creationId xmlns:a16="http://schemas.microsoft.com/office/drawing/2014/main" id="{EBCC9F06-2D82-4248-8F5B-3EDEEFA8B0AE}"/>
              </a:ext>
            </a:extLst>
          </p:cNvPr>
          <p:cNvSpPr/>
          <p:nvPr/>
        </p:nvSpPr>
        <p:spPr>
          <a:xfrm>
            <a:off x="8165553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87" name="Picture 186" descr="A picture containing object&#10;&#10;Description automatically generated">
            <a:extLst>
              <a:ext uri="{FF2B5EF4-FFF2-40B4-BE49-F238E27FC236}">
                <a16:creationId xmlns:a16="http://schemas.microsoft.com/office/drawing/2014/main" id="{43122D37-3532-45E1-B58C-BE4A2D2E1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42" y="530131"/>
            <a:ext cx="660400" cy="609600"/>
          </a:xfrm>
          <a:prstGeom prst="rect">
            <a:avLst/>
          </a:prstGeom>
        </p:spPr>
      </p:pic>
      <p:cxnSp>
        <p:nvCxnSpPr>
          <p:cNvPr id="116" name="header_connector_1">
            <a:extLst>
              <a:ext uri="{FF2B5EF4-FFF2-40B4-BE49-F238E27FC236}">
                <a16:creationId xmlns:a16="http://schemas.microsoft.com/office/drawing/2014/main" id="{3184383E-A6A4-4A8A-A6F5-2B9292F23701}"/>
              </a:ext>
            </a:extLst>
          </p:cNvPr>
          <p:cNvCxnSpPr>
            <a:cxnSpLocks/>
          </p:cNvCxnSpPr>
          <p:nvPr/>
        </p:nvCxnSpPr>
        <p:spPr>
          <a:xfrm>
            <a:off x="138449" y="1118851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 Same Side Corner Rectangle 31">
            <a:extLst>
              <a:ext uri="{FF2B5EF4-FFF2-40B4-BE49-F238E27FC236}">
                <a16:creationId xmlns:a16="http://schemas.microsoft.com/office/drawing/2014/main" id="{6F01BD05-ECAB-4FBA-B586-46526C5DF4CD}"/>
              </a:ext>
            </a:extLst>
          </p:cNvPr>
          <p:cNvSpPr/>
          <p:nvPr/>
        </p:nvSpPr>
        <p:spPr>
          <a:xfrm>
            <a:off x="138449" y="551011"/>
            <a:ext cx="3887997" cy="567840"/>
          </a:xfrm>
          <a:prstGeom prst="round2SameRect">
            <a:avLst>
              <a:gd name="adj1" fmla="val 833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18" name="Picture 117" descr="A picture containing object&#10;&#10;Description automatically generated">
            <a:extLst>
              <a:ext uri="{FF2B5EF4-FFF2-40B4-BE49-F238E27FC236}">
                <a16:creationId xmlns:a16="http://schemas.microsoft.com/office/drawing/2014/main" id="{37D5225A-8138-4003-82F1-D79E8E800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" y="530131"/>
            <a:ext cx="660400" cy="609600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F11495D1-5F94-B946-ACAF-C1EC8026BE5F}"/>
              </a:ext>
            </a:extLst>
          </p:cNvPr>
          <p:cNvSpPr/>
          <p:nvPr/>
        </p:nvSpPr>
        <p:spPr>
          <a:xfrm>
            <a:off x="992577" y="605597"/>
            <a:ext cx="2385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EE30633-EB36-5E4E-B51E-3FF92319EC33}"/>
              </a:ext>
            </a:extLst>
          </p:cNvPr>
          <p:cNvSpPr/>
          <p:nvPr/>
        </p:nvSpPr>
        <p:spPr>
          <a:xfrm>
            <a:off x="5027682" y="605597"/>
            <a:ext cx="29811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2D4929E-45B0-3945-8CCA-0780B427E0CC}"/>
              </a:ext>
            </a:extLst>
          </p:cNvPr>
          <p:cNvSpPr/>
          <p:nvPr/>
        </p:nvSpPr>
        <p:spPr>
          <a:xfrm>
            <a:off x="9012451" y="605597"/>
            <a:ext cx="2923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//Comments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49" name="diner_1_AttTop2_1_header_connector">
            <a:extLst>
              <a:ext uri="{FF2B5EF4-FFF2-40B4-BE49-F238E27FC236}">
                <a16:creationId xmlns:a16="http://schemas.microsoft.com/office/drawing/2014/main" id="{0D74779A-ECCF-C648-81CB-AB6A20D9AD32}"/>
              </a:ext>
            </a:extLst>
          </p:cNvPr>
          <p:cNvCxnSpPr>
            <a:cxnSpLocks/>
          </p:cNvCxnSpPr>
          <p:nvPr/>
        </p:nvCxnSpPr>
        <p:spPr>
          <a:xfrm>
            <a:off x="180784" y="3765773"/>
            <a:ext cx="381778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diner_2_AttTop2_1_header_connector">
            <a:extLst>
              <a:ext uri="{FF2B5EF4-FFF2-40B4-BE49-F238E27FC236}">
                <a16:creationId xmlns:a16="http://schemas.microsoft.com/office/drawing/2014/main" id="{E15661BE-4A73-B44E-8C76-6AB2B240BF57}"/>
              </a:ext>
            </a:extLst>
          </p:cNvPr>
          <p:cNvCxnSpPr>
            <a:cxnSpLocks/>
          </p:cNvCxnSpPr>
          <p:nvPr/>
        </p:nvCxnSpPr>
        <p:spPr>
          <a:xfrm>
            <a:off x="4151649" y="3738477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diner_3_AttTop2_1_header_connector">
            <a:extLst>
              <a:ext uri="{FF2B5EF4-FFF2-40B4-BE49-F238E27FC236}">
                <a16:creationId xmlns:a16="http://schemas.microsoft.com/office/drawing/2014/main" id="{1031EE6B-563A-3643-B459-C7631CB30A41}"/>
              </a:ext>
            </a:extLst>
          </p:cNvPr>
          <p:cNvCxnSpPr>
            <a:cxnSpLocks/>
          </p:cNvCxnSpPr>
          <p:nvPr/>
        </p:nvCxnSpPr>
        <p:spPr>
          <a:xfrm>
            <a:off x="8207183" y="3765773"/>
            <a:ext cx="3784688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diner_1_AttTop2_2_header_connector">
            <a:extLst>
              <a:ext uri="{FF2B5EF4-FFF2-40B4-BE49-F238E27FC236}">
                <a16:creationId xmlns:a16="http://schemas.microsoft.com/office/drawing/2014/main" id="{1DF59EE7-B576-2540-AD71-43043C630FBD}"/>
              </a:ext>
            </a:extLst>
          </p:cNvPr>
          <p:cNvCxnSpPr>
            <a:cxnSpLocks/>
          </p:cNvCxnSpPr>
          <p:nvPr/>
        </p:nvCxnSpPr>
        <p:spPr>
          <a:xfrm>
            <a:off x="180784" y="5501438"/>
            <a:ext cx="381778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diner_2_AttTop2_2_header_connector">
            <a:extLst>
              <a:ext uri="{FF2B5EF4-FFF2-40B4-BE49-F238E27FC236}">
                <a16:creationId xmlns:a16="http://schemas.microsoft.com/office/drawing/2014/main" id="{9CDEA4CF-9FBC-F949-A12E-D88DFB470CCF}"/>
              </a:ext>
            </a:extLst>
          </p:cNvPr>
          <p:cNvCxnSpPr>
            <a:cxnSpLocks/>
          </p:cNvCxnSpPr>
          <p:nvPr/>
        </p:nvCxnSpPr>
        <p:spPr>
          <a:xfrm>
            <a:off x="4151649" y="5501438"/>
            <a:ext cx="3887997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diner_3_AttTop2_2_header_connector">
            <a:extLst>
              <a:ext uri="{FF2B5EF4-FFF2-40B4-BE49-F238E27FC236}">
                <a16:creationId xmlns:a16="http://schemas.microsoft.com/office/drawing/2014/main" id="{03836F8C-1FEA-E14E-A4DE-72F08F78564B}"/>
              </a:ext>
            </a:extLst>
          </p:cNvPr>
          <p:cNvCxnSpPr>
            <a:cxnSpLocks/>
          </p:cNvCxnSpPr>
          <p:nvPr/>
        </p:nvCxnSpPr>
        <p:spPr>
          <a:xfrm>
            <a:off x="8207183" y="5501438"/>
            <a:ext cx="3784688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1"/>
                </a:gs>
                <a:gs pos="0">
                  <a:srgbClr val="E41E2B"/>
                </a:gs>
                <a:gs pos="100000">
                  <a:srgbClr val="E41E2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6ED6CE-C972-C24E-9BD5-BEBE1D09FA96}"/>
              </a:ext>
            </a:extLst>
          </p:cNvPr>
          <p:cNvGrpSpPr/>
          <p:nvPr/>
        </p:nvGrpSpPr>
        <p:grpSpPr>
          <a:xfrm>
            <a:off x="167903" y="4866770"/>
            <a:ext cx="3852000" cy="108000"/>
            <a:chOff x="167903" y="5209776"/>
            <a:chExt cx="11978004" cy="180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91D5D34-4E5B-DD4A-903F-145E2586A1C5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75F8007-FDCC-4B69-9976-C5482B8BDA0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978F303-DB40-134D-9E39-6F8919FCFA74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00BDE624-4F6F-B343-B048-C3E7C3800739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816C82B-F184-B54B-85E8-A3B3EFF1116A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6E65D3BF-B3AC-524D-A85D-DBA8501F4F0D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9CB84361-4B8D-5A44-BAA6-C0668429ADA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6026202E-6AB1-9543-ACDD-8ADEA22D3470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8FFD597-4852-D548-886E-C95EE67886AF}"/>
              </a:ext>
            </a:extLst>
          </p:cNvPr>
          <p:cNvGrpSpPr/>
          <p:nvPr/>
        </p:nvGrpSpPr>
        <p:grpSpPr>
          <a:xfrm>
            <a:off x="4172636" y="4866770"/>
            <a:ext cx="3852000" cy="108000"/>
            <a:chOff x="167903" y="5209776"/>
            <a:chExt cx="11978004" cy="180000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1B520BA-FBCF-9D4C-8CD5-A2385DFCAC62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0580C705-116E-9C4E-9C7E-7777FB710962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BD3FAC56-791C-9E4E-A232-006E9467B6A9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92CA35F8-9515-744E-98D9-EEE0CB74E7DF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541C4B7-32CC-6F4A-84A3-6B244893A891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59F7AE0F-07AD-8D47-8967-93B08F8585F9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054159E6-CD04-624C-9700-7CF10DE690CE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7F4744CD-40B4-E24D-AA3B-7DA4D993C330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A47CB86-4F34-F14F-A434-E1CFDC1B243E}"/>
              </a:ext>
            </a:extLst>
          </p:cNvPr>
          <p:cNvGrpSpPr/>
          <p:nvPr/>
        </p:nvGrpSpPr>
        <p:grpSpPr>
          <a:xfrm>
            <a:off x="8151969" y="4866770"/>
            <a:ext cx="3852000" cy="108000"/>
            <a:chOff x="167903" y="5209776"/>
            <a:chExt cx="11978004" cy="180000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0D1E08B-0054-C14B-B158-0984D3377AE2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464360A8-9A06-E240-A75E-EECD7C7C50E1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1959F5EF-E96B-AC4F-A75C-D6231F24B50E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F9201D8E-D180-1A4A-B74F-3A021F9582A2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A4A7609-B873-E549-9E02-C440F5D59EF5}"/>
                </a:ext>
              </a:extLst>
            </p:cNvPr>
            <p:cNvGrpSpPr/>
            <p:nvPr/>
          </p:nvGrpSpPr>
          <p:grpSpPr>
            <a:xfrm>
              <a:off x="167903" y="5209776"/>
              <a:ext cx="11978004" cy="180000"/>
              <a:chOff x="124138" y="4832612"/>
              <a:chExt cx="11978004" cy="180000"/>
            </a:xfrm>
          </p:grpSpPr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E8455987-7462-3744-9B4C-7CD79CBD704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60142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94A95061-64D8-EC43-8102-6DDDF2130BD2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55409" y="2870612"/>
                <a:ext cx="180000" cy="4104000"/>
              </a:xfrm>
              <a:prstGeom prst="rect">
                <a:avLst/>
              </a:prstGeom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8B23DC6D-1A82-8444-993B-8269E5608F12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086138" y="2870612"/>
                <a:ext cx="180000" cy="4104000"/>
              </a:xfrm>
              <a:prstGeom prst="rect">
                <a:avLst/>
              </a:prstGeom>
            </p:spPr>
          </p:pic>
        </p:grpSp>
      </p:grpSp>
      <p:sp>
        <p:nvSpPr>
          <p:cNvPr id="133" name="footer_timePeriod_freq_text" descr="{&quot;HashCode&quot;:427984535,&quot;Placement&quot;:&quot;Footer&quot;,&quot;Top&quot;:519.343,&quot;Left&quot;:420.7514,&quot;SlideWidth&quot;:960,&quot;SlideHeight&quot;:540}">
            <a:extLst>
              <a:ext uri="{FF2B5EF4-FFF2-40B4-BE49-F238E27FC236}">
                <a16:creationId xmlns:a16="http://schemas.microsoft.com/office/drawing/2014/main" id="{78C5E6C9-514D-6A4A-B03A-116CCC30287C}"/>
              </a:ext>
            </a:extLst>
          </p:cNvPr>
          <p:cNvSpPr txBox="1"/>
          <p:nvPr/>
        </p:nvSpPr>
        <p:spPr>
          <a:xfrm>
            <a:off x="1458907" y="6655443"/>
            <a:ext cx="3984471" cy="1384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N" sz="900" kern="120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Time Period: 12MMT</a:t>
            </a:r>
            <a:r>
              <a:rPr lang="en-IN" sz="900" kern="1200" baseline="0" dirty="0">
                <a:solidFill>
                  <a:srgbClr val="333E48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Sep 2018 | Freq. – Establishment in Trade Area </a:t>
            </a:r>
            <a:endParaRPr lang="en-IN" sz="900" kern="1200" dirty="0">
              <a:solidFill>
                <a:srgbClr val="333E48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4974EB6-FE6C-4F0C-89F7-568A59E93445}"/>
              </a:ext>
            </a:extLst>
          </p:cNvPr>
          <p:cNvGrpSpPr/>
          <p:nvPr/>
        </p:nvGrpSpPr>
        <p:grpSpPr>
          <a:xfrm>
            <a:off x="8269978" y="6605109"/>
            <a:ext cx="2911544" cy="220060"/>
            <a:chOff x="8269978" y="6605109"/>
            <a:chExt cx="2911544" cy="220060"/>
          </a:xfrm>
        </p:grpSpPr>
        <p:sp>
          <p:nvSpPr>
            <p:cNvPr id="147" name="Footer Placeholder 2">
              <a:extLst>
                <a:ext uri="{FF2B5EF4-FFF2-40B4-BE49-F238E27FC236}">
                  <a16:creationId xmlns:a16="http://schemas.microsoft.com/office/drawing/2014/main" id="{913FDC69-5638-47F1-86DF-9900DE4E6BD3}"/>
                </a:ext>
              </a:extLst>
            </p:cNvPr>
            <p:cNvSpPr txBox="1">
              <a:spLocks/>
            </p:cNvSpPr>
            <p:nvPr/>
          </p:nvSpPr>
          <p:spPr>
            <a:xfrm>
              <a:off x="8269978" y="6605109"/>
              <a:ext cx="2911544" cy="220060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1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Note:    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high /    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Sig</a:t>
              </a: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nificantly low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8706665" y="6680817"/>
              <a:ext cx="45719" cy="85164"/>
            </a:xfrm>
            <a:prstGeom prst="rect">
              <a:avLst/>
            </a:prstGeom>
            <a:solidFill>
              <a:srgbClr val="52A652"/>
            </a:solidFill>
            <a:ln>
              <a:solidFill>
                <a:srgbClr val="52A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914270" y="6680817"/>
              <a:ext cx="45719" cy="851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8" name="diner_1"/>
          <p:cNvGrpSpPr/>
          <p:nvPr/>
        </p:nvGrpSpPr>
        <p:grpSpPr>
          <a:xfrm>
            <a:off x="167147" y="1148684"/>
            <a:ext cx="3850597" cy="1264601"/>
            <a:chOff x="167147" y="1148684"/>
            <a:chExt cx="3850597" cy="1264601"/>
          </a:xfrm>
        </p:grpSpPr>
        <p:sp>
          <p:nvSpPr>
            <p:cNvPr id="110" name="header_text">
              <a:extLst>
                <a:ext uri="{FF2B5EF4-FFF2-40B4-BE49-F238E27FC236}">
                  <a16:creationId xmlns:a16="http://schemas.microsoft.com/office/drawing/2014/main" id="{716E8A66-410D-ED4C-A686-4504B98C447E}"/>
                </a:ext>
              </a:extLst>
            </p:cNvPr>
            <p:cNvSpPr/>
            <p:nvPr/>
          </p:nvSpPr>
          <p:spPr>
            <a:xfrm>
              <a:off x="167147" y="1148684"/>
              <a:ext cx="211466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FOOD ENTHUSIASTS</a:t>
              </a:r>
            </a:p>
          </p:txBody>
        </p:sp>
        <p:sp>
          <p:nvSpPr>
            <p:cNvPr id="252" name="custombase1_text">
              <a:extLst>
                <a:ext uri="{FF2B5EF4-FFF2-40B4-BE49-F238E27FC236}">
                  <a16:creationId xmlns:a16="http://schemas.microsoft.com/office/drawing/2014/main" id="{AB0E0D8E-4B09-449F-85FD-283F563DA46D}"/>
                </a:ext>
              </a:extLst>
            </p:cNvPr>
            <p:cNvSpPr/>
            <p:nvPr/>
          </p:nvSpPr>
          <p:spPr>
            <a:xfrm>
              <a:off x="1737191" y="1464387"/>
              <a:ext cx="11359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53" name="custombase1_value">
              <a:extLst>
                <a:ext uri="{FF2B5EF4-FFF2-40B4-BE49-F238E27FC236}">
                  <a16:creationId xmlns:a16="http://schemas.microsoft.com/office/drawing/2014/main" id="{1EB96C81-CFB6-4A95-A5B0-9F1A00E8C3C2}"/>
                </a:ext>
              </a:extLst>
            </p:cNvPr>
            <p:cNvSpPr/>
            <p:nvPr/>
          </p:nvSpPr>
          <p:spPr>
            <a:xfrm>
              <a:off x="2044517" y="2105508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149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4" name="custombase2_value">
              <a:extLst>
                <a:ext uri="{FF2B5EF4-FFF2-40B4-BE49-F238E27FC236}">
                  <a16:creationId xmlns:a16="http://schemas.microsoft.com/office/drawing/2014/main" id="{A73CD2AE-8085-441A-958C-590F0D65F9BA}"/>
                </a:ext>
              </a:extLst>
            </p:cNvPr>
            <p:cNvSpPr/>
            <p:nvPr/>
          </p:nvSpPr>
          <p:spPr>
            <a:xfrm>
              <a:off x="3089373" y="2105507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133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5" name="custombase2_text">
              <a:extLst>
                <a:ext uri="{FF2B5EF4-FFF2-40B4-BE49-F238E27FC236}">
                  <a16:creationId xmlns:a16="http://schemas.microsoft.com/office/drawing/2014/main" id="{F9366EB7-71A0-4404-8497-D9F4D130AC63}"/>
                </a:ext>
              </a:extLst>
            </p:cNvPr>
            <p:cNvSpPr/>
            <p:nvPr/>
          </p:nvSpPr>
          <p:spPr>
            <a:xfrm>
              <a:off x="2847031" y="1469244"/>
              <a:ext cx="117071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</a:t>
              </a: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v QSR </a:t>
              </a:r>
            </a:p>
          </p:txBody>
        </p:sp>
      </p:grpSp>
      <p:grpSp>
        <p:nvGrpSpPr>
          <p:cNvPr id="19" name="diner_2"/>
          <p:cNvGrpSpPr/>
          <p:nvPr/>
        </p:nvGrpSpPr>
        <p:grpSpPr>
          <a:xfrm>
            <a:off x="4086005" y="1148684"/>
            <a:ext cx="3925569" cy="1269458"/>
            <a:chOff x="4086005" y="1148684"/>
            <a:chExt cx="3925569" cy="1269458"/>
          </a:xfrm>
        </p:grpSpPr>
        <p:sp>
          <p:nvSpPr>
            <p:cNvPr id="111" name="header_text">
              <a:extLst>
                <a:ext uri="{FF2B5EF4-FFF2-40B4-BE49-F238E27FC236}">
                  <a16:creationId xmlns:a16="http://schemas.microsoft.com/office/drawing/2014/main" id="{B2F839F3-2094-0345-AE2A-3240E64AA7A7}"/>
                </a:ext>
              </a:extLst>
            </p:cNvPr>
            <p:cNvSpPr/>
            <p:nvPr/>
          </p:nvSpPr>
          <p:spPr>
            <a:xfrm>
              <a:off x="4086005" y="1148684"/>
              <a:ext cx="211466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VALUE SEEKERS</a:t>
              </a:r>
            </a:p>
          </p:txBody>
        </p:sp>
        <p:sp>
          <p:nvSpPr>
            <p:cNvPr id="256" name="custombase1_text">
              <a:extLst>
                <a:ext uri="{FF2B5EF4-FFF2-40B4-BE49-F238E27FC236}">
                  <a16:creationId xmlns:a16="http://schemas.microsoft.com/office/drawing/2014/main" id="{AB0E0D8E-4B09-449F-85FD-283F563DA46D}"/>
                </a:ext>
              </a:extLst>
            </p:cNvPr>
            <p:cNvSpPr/>
            <p:nvPr/>
          </p:nvSpPr>
          <p:spPr>
            <a:xfrm>
              <a:off x="5731021" y="1469244"/>
              <a:ext cx="11359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57" name="custombase1_value">
              <a:extLst>
                <a:ext uri="{FF2B5EF4-FFF2-40B4-BE49-F238E27FC236}">
                  <a16:creationId xmlns:a16="http://schemas.microsoft.com/office/drawing/2014/main" id="{1EB96C81-CFB6-4A95-A5B0-9F1A00E8C3C2}"/>
                </a:ext>
              </a:extLst>
            </p:cNvPr>
            <p:cNvSpPr/>
            <p:nvPr/>
          </p:nvSpPr>
          <p:spPr>
            <a:xfrm>
              <a:off x="6038347" y="2110365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149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8" name="custombase2_value">
              <a:extLst>
                <a:ext uri="{FF2B5EF4-FFF2-40B4-BE49-F238E27FC236}">
                  <a16:creationId xmlns:a16="http://schemas.microsoft.com/office/drawing/2014/main" id="{A73CD2AE-8085-441A-958C-590F0D65F9BA}"/>
                </a:ext>
              </a:extLst>
            </p:cNvPr>
            <p:cNvSpPr/>
            <p:nvPr/>
          </p:nvSpPr>
          <p:spPr>
            <a:xfrm>
              <a:off x="7083203" y="2110364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133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9" name="custombase2_text">
              <a:extLst>
                <a:ext uri="{FF2B5EF4-FFF2-40B4-BE49-F238E27FC236}">
                  <a16:creationId xmlns:a16="http://schemas.microsoft.com/office/drawing/2014/main" id="{F9366EB7-71A0-4404-8497-D9F4D130AC63}"/>
                </a:ext>
              </a:extLst>
            </p:cNvPr>
            <p:cNvSpPr/>
            <p:nvPr/>
          </p:nvSpPr>
          <p:spPr>
            <a:xfrm>
              <a:off x="6840861" y="1474101"/>
              <a:ext cx="117071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</a:t>
              </a: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v QSR </a:t>
              </a:r>
            </a:p>
          </p:txBody>
        </p:sp>
      </p:grpSp>
      <p:grpSp>
        <p:nvGrpSpPr>
          <p:cNvPr id="20" name="diner_3"/>
          <p:cNvGrpSpPr/>
          <p:nvPr/>
        </p:nvGrpSpPr>
        <p:grpSpPr>
          <a:xfrm>
            <a:off x="8135490" y="1148684"/>
            <a:ext cx="3816714" cy="1267020"/>
            <a:chOff x="8135490" y="1148684"/>
            <a:chExt cx="3816714" cy="1267020"/>
          </a:xfrm>
        </p:grpSpPr>
        <p:sp>
          <p:nvSpPr>
            <p:cNvPr id="123" name="header_text">
              <a:extLst>
                <a:ext uri="{FF2B5EF4-FFF2-40B4-BE49-F238E27FC236}">
                  <a16:creationId xmlns:a16="http://schemas.microsoft.com/office/drawing/2014/main" id="{15610970-C297-E943-9380-2C46C100B297}"/>
                </a:ext>
              </a:extLst>
            </p:cNvPr>
            <p:cNvSpPr/>
            <p:nvPr/>
          </p:nvSpPr>
          <p:spPr>
            <a:xfrm>
              <a:off x="8135490" y="1148684"/>
              <a:ext cx="211466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33E48">
                      <a:lumMod val="50000"/>
                    </a:srgb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Segoe UI" panose="020B0502040204020203" pitchFamily="34" charset="0"/>
                  <a:cs typeface="Arial" panose="020B0604020202020204" pitchFamily="34" charset="0"/>
                </a:rPr>
                <a:t>HEALTH CONSCIOUS</a:t>
              </a:r>
            </a:p>
          </p:txBody>
        </p:sp>
        <p:sp>
          <p:nvSpPr>
            <p:cNvPr id="260" name="custombase1_text">
              <a:extLst>
                <a:ext uri="{FF2B5EF4-FFF2-40B4-BE49-F238E27FC236}">
                  <a16:creationId xmlns:a16="http://schemas.microsoft.com/office/drawing/2014/main" id="{AB0E0D8E-4B09-449F-85FD-283F563DA46D}"/>
                </a:ext>
              </a:extLst>
            </p:cNvPr>
            <p:cNvSpPr/>
            <p:nvPr/>
          </p:nvSpPr>
          <p:spPr>
            <a:xfrm>
              <a:off x="9671651" y="1466806"/>
              <a:ext cx="113594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QSR Chicken</a:t>
              </a:r>
            </a:p>
          </p:txBody>
        </p:sp>
        <p:sp>
          <p:nvSpPr>
            <p:cNvPr id="261" name="custombase1_value">
              <a:extLst>
                <a:ext uri="{FF2B5EF4-FFF2-40B4-BE49-F238E27FC236}">
                  <a16:creationId xmlns:a16="http://schemas.microsoft.com/office/drawing/2014/main" id="{1EB96C81-CFB6-4A95-A5B0-9F1A00E8C3C2}"/>
                </a:ext>
              </a:extLst>
            </p:cNvPr>
            <p:cNvSpPr/>
            <p:nvPr/>
          </p:nvSpPr>
          <p:spPr>
            <a:xfrm>
              <a:off x="9978977" y="2107927"/>
              <a:ext cx="521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149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2" name="custombase2_value">
              <a:extLst>
                <a:ext uri="{FF2B5EF4-FFF2-40B4-BE49-F238E27FC236}">
                  <a16:creationId xmlns:a16="http://schemas.microsoft.com/office/drawing/2014/main" id="{A73CD2AE-8085-441A-958C-590F0D65F9BA}"/>
                </a:ext>
              </a:extLst>
            </p:cNvPr>
            <p:cNvSpPr/>
            <p:nvPr/>
          </p:nvSpPr>
          <p:spPr>
            <a:xfrm>
              <a:off x="11023833" y="2107926"/>
              <a:ext cx="5004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133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3" name="custombase2_text">
              <a:extLst>
                <a:ext uri="{FF2B5EF4-FFF2-40B4-BE49-F238E27FC236}">
                  <a16:creationId xmlns:a16="http://schemas.microsoft.com/office/drawing/2014/main" id="{F9366EB7-71A0-4404-8497-D9F4D130AC63}"/>
                </a:ext>
              </a:extLst>
            </p:cNvPr>
            <p:cNvSpPr/>
            <p:nvPr/>
          </p:nvSpPr>
          <p:spPr>
            <a:xfrm>
              <a:off x="10781491" y="1485311"/>
              <a:ext cx="117071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</a:t>
              </a:r>
              <a:r>
                <a: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v QSR </a:t>
              </a:r>
            </a:p>
          </p:txBody>
        </p:sp>
      </p:grpSp>
      <p:sp>
        <p:nvSpPr>
          <p:cNvPr id="153" name="diner_1_chart_value"/>
          <p:cNvSpPr/>
          <p:nvPr/>
        </p:nvSpPr>
        <p:spPr>
          <a:xfrm>
            <a:off x="655092" y="1855480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25.4%</a:t>
            </a:r>
            <a:endParaRPr lang="en-IN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4" name="diner_2_chart_value"/>
          <p:cNvSpPr/>
          <p:nvPr/>
        </p:nvSpPr>
        <p:spPr>
          <a:xfrm>
            <a:off x="4656161" y="1857755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25.4%</a:t>
            </a:r>
            <a:endParaRPr lang="en-IN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5" name="diner_3_chart_value"/>
          <p:cNvSpPr/>
          <p:nvPr/>
        </p:nvSpPr>
        <p:spPr>
          <a:xfrm>
            <a:off x="8616287" y="1851430"/>
            <a:ext cx="736979" cy="327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25.4%</a:t>
            </a:r>
            <a:endParaRPr lang="en-IN" sz="1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22" name="header_colouredImage1"/>
          <p:cNvGrpSpPr/>
          <p:nvPr/>
        </p:nvGrpSpPr>
        <p:grpSpPr>
          <a:xfrm>
            <a:off x="145890" y="511497"/>
            <a:ext cx="641904" cy="613148"/>
            <a:chOff x="145890" y="511497"/>
            <a:chExt cx="641904" cy="613148"/>
          </a:xfrm>
        </p:grpSpPr>
        <p:cxnSp>
          <p:nvCxnSpPr>
            <p:cNvPr id="120" name="connector">
              <a:extLst>
                <a:ext uri="{FF2B5EF4-FFF2-40B4-BE49-F238E27FC236}">
                  <a16:creationId xmlns:a16="http://schemas.microsoft.com/office/drawing/2014/main" id="{433AFC68-9806-4D30-84B3-DBE12BE52F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127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0" name="chart">
              <a:extLst>
                <a:ext uri="{FF2B5EF4-FFF2-40B4-BE49-F238E27FC236}">
                  <a16:creationId xmlns:a16="http://schemas.microsoft.com/office/drawing/2014/main" id="{BA3747FA-858B-4E3C-9682-A35504FCF35B}"/>
                </a:ext>
              </a:extLst>
            </p:cNvPr>
            <p:cNvGraphicFramePr/>
            <p:nvPr/>
          </p:nvGraphicFramePr>
          <p:xfrm>
            <a:off x="233364" y="511497"/>
            <a:ext cx="531693" cy="6131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4" name="image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03" y="585197"/>
              <a:ext cx="545591" cy="510340"/>
            </a:xfrm>
            <a:prstGeom prst="rect">
              <a:avLst/>
            </a:prstGeom>
          </p:spPr>
        </p:pic>
      </p:grpSp>
      <p:grpSp>
        <p:nvGrpSpPr>
          <p:cNvPr id="24" name="header_colouredImage2"/>
          <p:cNvGrpSpPr/>
          <p:nvPr/>
        </p:nvGrpSpPr>
        <p:grpSpPr>
          <a:xfrm>
            <a:off x="4159442" y="532027"/>
            <a:ext cx="676042" cy="576000"/>
            <a:chOff x="4159442" y="532027"/>
            <a:chExt cx="676042" cy="576000"/>
          </a:xfrm>
        </p:grpSpPr>
        <p:cxnSp>
          <p:nvCxnSpPr>
            <p:cNvPr id="137" name="connector">
              <a:extLst>
                <a:ext uri="{FF2B5EF4-FFF2-40B4-BE49-F238E27FC236}">
                  <a16:creationId xmlns:a16="http://schemas.microsoft.com/office/drawing/2014/main" id="{204F4BD0-055B-442E-A82B-5A78F2966C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59679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32" name="chart">
              <a:extLst>
                <a:ext uri="{FF2B5EF4-FFF2-40B4-BE49-F238E27FC236}">
                  <a16:creationId xmlns:a16="http://schemas.microsoft.com/office/drawing/2014/main" id="{BA3747FA-858B-4E3C-9682-A35504FCF35B}"/>
                </a:ext>
              </a:extLst>
            </p:cNvPr>
            <p:cNvGraphicFramePr/>
            <p:nvPr/>
          </p:nvGraphicFramePr>
          <p:xfrm>
            <a:off x="4276464" y="532027"/>
            <a:ext cx="531693" cy="57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pic>
          <p:nvPicPr>
            <p:cNvPr id="5" name="image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715" y="560627"/>
              <a:ext cx="549769" cy="547200"/>
            </a:xfrm>
            <a:prstGeom prst="rect">
              <a:avLst/>
            </a:prstGeom>
          </p:spPr>
        </p:pic>
      </p:grpSp>
      <p:grpSp>
        <p:nvGrpSpPr>
          <p:cNvPr id="23" name="header_colouredImage3"/>
          <p:cNvGrpSpPr/>
          <p:nvPr/>
        </p:nvGrpSpPr>
        <p:grpSpPr>
          <a:xfrm>
            <a:off x="8172994" y="502178"/>
            <a:ext cx="638877" cy="606777"/>
            <a:chOff x="8172994" y="502178"/>
            <a:chExt cx="638877" cy="606777"/>
          </a:xfrm>
        </p:grpSpPr>
        <p:cxnSp>
          <p:nvCxnSpPr>
            <p:cNvPr id="189" name="connector">
              <a:extLst>
                <a:ext uri="{FF2B5EF4-FFF2-40B4-BE49-F238E27FC236}">
                  <a16:creationId xmlns:a16="http://schemas.microsoft.com/office/drawing/2014/main" id="{FDFB07E7-EFB3-454D-A666-A7F2B19A07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073231" y="841053"/>
              <a:ext cx="199525" cy="0"/>
            </a:xfrm>
            <a:prstGeom prst="line">
              <a:avLst/>
            </a:prstGeom>
            <a:ln w="28575">
              <a:solidFill>
                <a:srgbClr val="F582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7" name="chart">
              <a:extLst>
                <a:ext uri="{FF2B5EF4-FFF2-40B4-BE49-F238E27FC236}">
                  <a16:creationId xmlns:a16="http://schemas.microsoft.com/office/drawing/2014/main" id="{0A918E3F-CB4F-914F-B0DC-7C8FDD1AC6BA}"/>
                </a:ext>
              </a:extLst>
            </p:cNvPr>
            <p:cNvGraphicFramePr/>
            <p:nvPr/>
          </p:nvGraphicFramePr>
          <p:xfrm>
            <a:off x="8263865" y="502178"/>
            <a:ext cx="546134" cy="591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9" name="image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2102" y="561755"/>
              <a:ext cx="549769" cy="547200"/>
            </a:xfrm>
            <a:prstGeom prst="rect">
              <a:avLst/>
            </a:prstGeom>
          </p:spPr>
        </p:pic>
      </p:grpSp>
      <p:grpSp>
        <p:nvGrpSpPr>
          <p:cNvPr id="10" name="diner_1_AttTop2_1">
            <a:extLst>
              <a:ext uri="{FF2B5EF4-FFF2-40B4-BE49-F238E27FC236}">
                <a16:creationId xmlns:a16="http://schemas.microsoft.com/office/drawing/2014/main" id="{85E2AE48-76CA-4BC6-B4CD-BC3308AAAB5C}"/>
              </a:ext>
            </a:extLst>
          </p:cNvPr>
          <p:cNvGrpSpPr/>
          <p:nvPr/>
        </p:nvGrpSpPr>
        <p:grpSpPr>
          <a:xfrm>
            <a:off x="172999" y="3047488"/>
            <a:ext cx="3926246" cy="1873546"/>
            <a:chOff x="172999" y="3047488"/>
            <a:chExt cx="3926246" cy="1873546"/>
          </a:xfrm>
        </p:grpSpPr>
        <p:graphicFrame>
          <p:nvGraphicFramePr>
            <p:cNvPr id="384" name="index1_chart">
              <a:extLst>
                <a:ext uri="{FF2B5EF4-FFF2-40B4-BE49-F238E27FC236}">
                  <a16:creationId xmlns:a16="http://schemas.microsoft.com/office/drawing/2014/main" id="{75330039-6D03-4FFC-908B-BD8DF819CC90}"/>
                </a:ext>
              </a:extLst>
            </p:cNvPr>
            <p:cNvGraphicFramePr/>
            <p:nvPr/>
          </p:nvGraphicFramePr>
          <p:xfrm>
            <a:off x="186716" y="3939097"/>
            <a:ext cx="3721279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graphicFrame>
          <p:nvGraphicFramePr>
            <p:cNvPr id="386" name="index2_chart">
              <a:extLst>
                <a:ext uri="{FF2B5EF4-FFF2-40B4-BE49-F238E27FC236}">
                  <a16:creationId xmlns:a16="http://schemas.microsoft.com/office/drawing/2014/main" id="{103A687A-0DD5-47DB-A660-B55F0D680C10}"/>
                </a:ext>
              </a:extLst>
            </p:cNvPr>
            <p:cNvGraphicFramePr/>
            <p:nvPr/>
          </p:nvGraphicFramePr>
          <p:xfrm>
            <a:off x="176818" y="4424660"/>
            <a:ext cx="372467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372" name="header_text">
              <a:extLst>
                <a:ext uri="{FF2B5EF4-FFF2-40B4-BE49-F238E27FC236}">
                  <a16:creationId xmlns:a16="http://schemas.microsoft.com/office/drawing/2014/main" id="{4499A542-0AB1-409B-BFB6-3DC9B7583CE0}"/>
                </a:ext>
              </a:extLst>
            </p:cNvPr>
            <p:cNvSpPr/>
            <p:nvPr/>
          </p:nvSpPr>
          <p:spPr>
            <a:xfrm>
              <a:off x="893279" y="3084323"/>
              <a:ext cx="23084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Like to Eat at Restaurants with Ethnic/ Intl Menu Options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8" name="value">
              <a:extLst>
                <a:ext uri="{FF2B5EF4-FFF2-40B4-BE49-F238E27FC236}">
                  <a16:creationId xmlns:a16="http://schemas.microsoft.com/office/drawing/2014/main" id="{86E686CE-B672-4956-851D-B422B167D260}"/>
                </a:ext>
              </a:extLst>
            </p:cNvPr>
            <p:cNvSpPr/>
            <p:nvPr/>
          </p:nvSpPr>
          <p:spPr>
            <a:xfrm>
              <a:off x="3076525" y="3222822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51.1%</a:t>
              </a:r>
            </a:p>
          </p:txBody>
        </p:sp>
        <p:sp>
          <p:nvSpPr>
            <p:cNvPr id="383" name="custombase1_text">
              <a:extLst>
                <a:ext uri="{FF2B5EF4-FFF2-40B4-BE49-F238E27FC236}">
                  <a16:creationId xmlns:a16="http://schemas.microsoft.com/office/drawing/2014/main" id="{0E7441D8-D338-43A8-A7FD-F23F21A5B581}"/>
                </a:ext>
              </a:extLst>
            </p:cNvPr>
            <p:cNvSpPr/>
            <p:nvPr/>
          </p:nvSpPr>
          <p:spPr>
            <a:xfrm>
              <a:off x="227199" y="3815616"/>
              <a:ext cx="31482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7" name="custombase2_text">
              <a:extLst>
                <a:ext uri="{FF2B5EF4-FFF2-40B4-BE49-F238E27FC236}">
                  <a16:creationId xmlns:a16="http://schemas.microsoft.com/office/drawing/2014/main" id="{173C9D00-E647-4BAE-91BD-0D847D2F5A86}"/>
                </a:ext>
              </a:extLst>
            </p:cNvPr>
            <p:cNvSpPr/>
            <p:nvPr/>
          </p:nvSpPr>
          <p:spPr>
            <a:xfrm>
              <a:off x="223465" y="4307280"/>
              <a:ext cx="310658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</a:t>
              </a:r>
              <a:r>
                <a:rPr kumimoji="0" lang="en-IN" sz="1000" b="0" i="0" u="none" strike="noStrike" kern="1200" cap="none" spc="0" normalizeH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IN" sz="1000" dirty="0"/>
                <a:t>_custombase2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2" name="image_Top2">
              <a:extLst>
                <a:ext uri="{FF2B5EF4-FFF2-40B4-BE49-F238E27FC236}">
                  <a16:creationId xmlns:a16="http://schemas.microsoft.com/office/drawing/2014/main" id="{49F6A407-C73F-9F49-8440-141BACCAA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99" y="3047488"/>
              <a:ext cx="720000" cy="720000"/>
            </a:xfrm>
            <a:prstGeom prst="rect">
              <a:avLst/>
            </a:prstGeom>
          </p:spPr>
        </p:pic>
        <p:sp>
          <p:nvSpPr>
            <p:cNvPr id="168" name="diner_1_AttTop2_1_cb_sig2">
              <a:extLst>
                <a:ext uri="{FF2B5EF4-FFF2-40B4-BE49-F238E27FC236}">
                  <a16:creationId xmlns:a16="http://schemas.microsoft.com/office/drawing/2014/main" id="{9FC6C88C-F9BF-4A37-AA50-F507594073EF}"/>
                </a:ext>
              </a:extLst>
            </p:cNvPr>
            <p:cNvSpPr/>
            <p:nvPr/>
          </p:nvSpPr>
          <p:spPr>
            <a:xfrm>
              <a:off x="3562479" y="4536034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173" name="diner_1_AttTop2_1_cb_sig1">
              <a:extLst>
                <a:ext uri="{FF2B5EF4-FFF2-40B4-BE49-F238E27FC236}">
                  <a16:creationId xmlns:a16="http://schemas.microsoft.com/office/drawing/2014/main" id="{9FC6C88C-F9BF-4A37-AA50-F507594073EF}"/>
                </a:ext>
              </a:extLst>
            </p:cNvPr>
            <p:cNvSpPr/>
            <p:nvPr/>
          </p:nvSpPr>
          <p:spPr>
            <a:xfrm>
              <a:off x="3553412" y="4055074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</p:grpSp>
      <p:grpSp>
        <p:nvGrpSpPr>
          <p:cNvPr id="21" name="diner_1_AttTop2_2">
            <a:extLst>
              <a:ext uri="{FF2B5EF4-FFF2-40B4-BE49-F238E27FC236}">
                <a16:creationId xmlns:a16="http://schemas.microsoft.com/office/drawing/2014/main" id="{671AD97A-3BCA-4D88-B94D-8960CABE560D}"/>
              </a:ext>
            </a:extLst>
          </p:cNvPr>
          <p:cNvGrpSpPr/>
          <p:nvPr/>
        </p:nvGrpSpPr>
        <p:grpSpPr>
          <a:xfrm>
            <a:off x="172999" y="4853802"/>
            <a:ext cx="3938689" cy="1777497"/>
            <a:chOff x="172999" y="4853802"/>
            <a:chExt cx="3938689" cy="1777497"/>
          </a:xfrm>
        </p:grpSpPr>
        <p:sp>
          <p:nvSpPr>
            <p:cNvPr id="389" name="value">
              <a:extLst>
                <a:ext uri="{FF2B5EF4-FFF2-40B4-BE49-F238E27FC236}">
                  <a16:creationId xmlns:a16="http://schemas.microsoft.com/office/drawing/2014/main" id="{F7783B3B-4851-4B67-A75E-3BFFA2D99D0F}"/>
                </a:ext>
              </a:extLst>
            </p:cNvPr>
            <p:cNvSpPr/>
            <p:nvPr/>
          </p:nvSpPr>
          <p:spPr>
            <a:xfrm>
              <a:off x="3054083" y="5007878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49.2%</a:t>
              </a:r>
            </a:p>
          </p:txBody>
        </p:sp>
        <p:sp>
          <p:nvSpPr>
            <p:cNvPr id="390" name="header_text">
              <a:extLst>
                <a:ext uri="{FF2B5EF4-FFF2-40B4-BE49-F238E27FC236}">
                  <a16:creationId xmlns:a16="http://schemas.microsoft.com/office/drawing/2014/main" id="{92F574EB-CD15-4D07-AADA-07EA1622E5FB}"/>
                </a:ext>
              </a:extLst>
            </p:cNvPr>
            <p:cNvSpPr/>
            <p:nvPr/>
          </p:nvSpPr>
          <p:spPr>
            <a:xfrm>
              <a:off x="893942" y="4961712"/>
              <a:ext cx="22778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Like to Eat at Upscale Restaurants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aphicFrame>
          <p:nvGraphicFramePr>
            <p:cNvPr id="169" name="index1_chart">
              <a:extLst>
                <a:ext uri="{FF2B5EF4-FFF2-40B4-BE49-F238E27FC236}">
                  <a16:creationId xmlns:a16="http://schemas.microsoft.com/office/drawing/2014/main" id="{4EF8B2B4-7BCC-4A4A-8F33-23AEADCD3538}"/>
                </a:ext>
              </a:extLst>
            </p:cNvPr>
            <p:cNvGraphicFramePr/>
            <p:nvPr/>
          </p:nvGraphicFramePr>
          <p:xfrm>
            <a:off x="186716" y="5649362"/>
            <a:ext cx="3721279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graphicFrame>
          <p:nvGraphicFramePr>
            <p:cNvPr id="170" name="index2_chart">
              <a:extLst>
                <a:ext uri="{FF2B5EF4-FFF2-40B4-BE49-F238E27FC236}">
                  <a16:creationId xmlns:a16="http://schemas.microsoft.com/office/drawing/2014/main" id="{2E0AC66D-92E3-3746-BCE9-4C6A1D6D9B4B}"/>
                </a:ext>
              </a:extLst>
            </p:cNvPr>
            <p:cNvGraphicFramePr/>
            <p:nvPr/>
          </p:nvGraphicFramePr>
          <p:xfrm>
            <a:off x="176818" y="6134925"/>
            <a:ext cx="3724672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171" name="custombase1_text">
              <a:extLst>
                <a:ext uri="{FF2B5EF4-FFF2-40B4-BE49-F238E27FC236}">
                  <a16:creationId xmlns:a16="http://schemas.microsoft.com/office/drawing/2014/main" id="{6DDF2865-832F-DF4B-85BC-62EC936082AB}"/>
                </a:ext>
              </a:extLst>
            </p:cNvPr>
            <p:cNvSpPr/>
            <p:nvPr/>
          </p:nvSpPr>
          <p:spPr>
            <a:xfrm>
              <a:off x="233364" y="5553178"/>
              <a:ext cx="331505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" name="custombase2_text">
              <a:extLst>
                <a:ext uri="{FF2B5EF4-FFF2-40B4-BE49-F238E27FC236}">
                  <a16:creationId xmlns:a16="http://schemas.microsoft.com/office/drawing/2014/main" id="{AFA50398-8C1C-2346-B847-A812894E91DE}"/>
                </a:ext>
              </a:extLst>
            </p:cNvPr>
            <p:cNvSpPr/>
            <p:nvPr/>
          </p:nvSpPr>
          <p:spPr>
            <a:xfrm>
              <a:off x="223465" y="6017545"/>
              <a:ext cx="3243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22" name="image_Top2">
              <a:extLst>
                <a:ext uri="{FF2B5EF4-FFF2-40B4-BE49-F238E27FC236}">
                  <a16:creationId xmlns:a16="http://schemas.microsoft.com/office/drawing/2014/main" id="{F52A0A4F-18C6-3147-901B-F244FD975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99" y="4853802"/>
              <a:ext cx="684000" cy="684000"/>
            </a:xfrm>
            <a:prstGeom prst="rect">
              <a:avLst/>
            </a:prstGeom>
          </p:spPr>
        </p:pic>
        <p:sp>
          <p:nvSpPr>
            <p:cNvPr id="178" name="diner_1_AttTop2_2_cb_sig2">
              <a:extLst>
                <a:ext uri="{FF2B5EF4-FFF2-40B4-BE49-F238E27FC236}">
                  <a16:creationId xmlns:a16="http://schemas.microsoft.com/office/drawing/2014/main" id="{9FC6C88C-F9BF-4A37-AA50-F507594073EF}"/>
                </a:ext>
              </a:extLst>
            </p:cNvPr>
            <p:cNvSpPr/>
            <p:nvPr/>
          </p:nvSpPr>
          <p:spPr>
            <a:xfrm>
              <a:off x="3574922" y="6244612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179" name="diner_1_AttTop2_2_cb_sig1">
              <a:extLst>
                <a:ext uri="{FF2B5EF4-FFF2-40B4-BE49-F238E27FC236}">
                  <a16:creationId xmlns:a16="http://schemas.microsoft.com/office/drawing/2014/main" id="{9FC6C88C-F9BF-4A37-AA50-F507594073EF}"/>
                </a:ext>
              </a:extLst>
            </p:cNvPr>
            <p:cNvSpPr/>
            <p:nvPr/>
          </p:nvSpPr>
          <p:spPr>
            <a:xfrm>
              <a:off x="3567609" y="5763725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</p:grpSp>
      <p:grpSp>
        <p:nvGrpSpPr>
          <p:cNvPr id="28" name="diner_2_AttTop2_2">
            <a:extLst>
              <a:ext uri="{FF2B5EF4-FFF2-40B4-BE49-F238E27FC236}">
                <a16:creationId xmlns:a16="http://schemas.microsoft.com/office/drawing/2014/main" id="{79508CED-BB5B-4AB9-BE11-A885844FAA84}"/>
              </a:ext>
            </a:extLst>
          </p:cNvPr>
          <p:cNvGrpSpPr/>
          <p:nvPr/>
        </p:nvGrpSpPr>
        <p:grpSpPr>
          <a:xfrm>
            <a:off x="4096885" y="4860538"/>
            <a:ext cx="4010297" cy="1770761"/>
            <a:chOff x="4096885" y="4860538"/>
            <a:chExt cx="4010297" cy="1770761"/>
          </a:xfrm>
        </p:grpSpPr>
        <p:sp>
          <p:nvSpPr>
            <p:cNvPr id="349" name="value">
              <a:extLst>
                <a:ext uri="{FF2B5EF4-FFF2-40B4-BE49-F238E27FC236}">
                  <a16:creationId xmlns:a16="http://schemas.microsoft.com/office/drawing/2014/main" id="{22AEE78C-8E58-49B3-8B92-F12CA3D52AB5}"/>
                </a:ext>
              </a:extLst>
            </p:cNvPr>
            <p:cNvSpPr/>
            <p:nvPr/>
          </p:nvSpPr>
          <p:spPr>
            <a:xfrm>
              <a:off x="7142766" y="5007878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38.3%</a:t>
              </a:r>
            </a:p>
          </p:txBody>
        </p:sp>
        <p:sp>
          <p:nvSpPr>
            <p:cNvPr id="350" name="header_text">
              <a:extLst>
                <a:ext uri="{FF2B5EF4-FFF2-40B4-BE49-F238E27FC236}">
                  <a16:creationId xmlns:a16="http://schemas.microsoft.com/office/drawing/2014/main" id="{096F668E-41B2-4772-87F7-22D7B92C8558}"/>
                </a:ext>
              </a:extLst>
            </p:cNvPr>
            <p:cNvSpPr/>
            <p:nvPr/>
          </p:nvSpPr>
          <p:spPr>
            <a:xfrm>
              <a:off x="4823464" y="4961712"/>
              <a:ext cx="24389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Choose Restaurant Based on Coupons/Discount</a:t>
              </a:r>
            </a:p>
          </p:txBody>
        </p:sp>
        <p:graphicFrame>
          <p:nvGraphicFramePr>
            <p:cNvPr id="174" name="index1_chart">
              <a:extLst>
                <a:ext uri="{FF2B5EF4-FFF2-40B4-BE49-F238E27FC236}">
                  <a16:creationId xmlns:a16="http://schemas.microsoft.com/office/drawing/2014/main" id="{6EC63DD2-07A8-DF49-8753-54658315994A}"/>
                </a:ext>
              </a:extLst>
            </p:cNvPr>
            <p:cNvGraphicFramePr/>
            <p:nvPr/>
          </p:nvGraphicFramePr>
          <p:xfrm>
            <a:off x="4107234" y="5649362"/>
            <a:ext cx="3890908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graphicFrame>
          <p:nvGraphicFramePr>
            <p:cNvPr id="175" name="index2_chart">
              <a:extLst>
                <a:ext uri="{FF2B5EF4-FFF2-40B4-BE49-F238E27FC236}">
                  <a16:creationId xmlns:a16="http://schemas.microsoft.com/office/drawing/2014/main" id="{36FF4AC0-C468-A84A-A99C-DFC0828B87E2}"/>
                </a:ext>
              </a:extLst>
            </p:cNvPr>
            <p:cNvGraphicFramePr/>
            <p:nvPr/>
          </p:nvGraphicFramePr>
          <p:xfrm>
            <a:off x="4096885" y="6134925"/>
            <a:ext cx="3894455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sp>
          <p:nvSpPr>
            <p:cNvPr id="176" name="custombase1_text">
              <a:extLst>
                <a:ext uri="{FF2B5EF4-FFF2-40B4-BE49-F238E27FC236}">
                  <a16:creationId xmlns:a16="http://schemas.microsoft.com/office/drawing/2014/main" id="{4BECFF59-F56F-154F-ADF2-2D45960E6A12}"/>
                </a:ext>
              </a:extLst>
            </p:cNvPr>
            <p:cNvSpPr/>
            <p:nvPr/>
          </p:nvSpPr>
          <p:spPr>
            <a:xfrm>
              <a:off x="4156009" y="5553177"/>
              <a:ext cx="34730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" name="custombase2_text">
              <a:extLst>
                <a:ext uri="{FF2B5EF4-FFF2-40B4-BE49-F238E27FC236}">
                  <a16:creationId xmlns:a16="http://schemas.microsoft.com/office/drawing/2014/main" id="{32233C92-AEF6-EA4C-AB77-ECABB15327B2}"/>
                </a:ext>
              </a:extLst>
            </p:cNvPr>
            <p:cNvSpPr/>
            <p:nvPr/>
          </p:nvSpPr>
          <p:spPr>
            <a:xfrm>
              <a:off x="4145657" y="6017545"/>
              <a:ext cx="344249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23" name="image_Top2">
              <a:extLst>
                <a:ext uri="{FF2B5EF4-FFF2-40B4-BE49-F238E27FC236}">
                  <a16:creationId xmlns:a16="http://schemas.microsoft.com/office/drawing/2014/main" id="{EB62AC2A-FD78-DA42-AA91-A3DD5A5EC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064" y="4860538"/>
              <a:ext cx="684000" cy="684000"/>
            </a:xfrm>
            <a:prstGeom prst="rect">
              <a:avLst/>
            </a:prstGeom>
          </p:spPr>
        </p:pic>
        <p:sp>
          <p:nvSpPr>
            <p:cNvPr id="211" name="diner_2_AttTop2_2_cb_sig1">
              <a:extLst>
                <a:ext uri="{FF2B5EF4-FFF2-40B4-BE49-F238E27FC236}">
                  <a16:creationId xmlns:a16="http://schemas.microsoft.com/office/drawing/2014/main" id="{8870F446-0029-4319-8A81-6F2FEDAAA295}"/>
                </a:ext>
              </a:extLst>
            </p:cNvPr>
            <p:cNvSpPr/>
            <p:nvPr/>
          </p:nvSpPr>
          <p:spPr>
            <a:xfrm>
              <a:off x="7563260" y="5739974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212" name="diner_2_AttTop2_2_cb_sig2">
              <a:extLst>
                <a:ext uri="{FF2B5EF4-FFF2-40B4-BE49-F238E27FC236}">
                  <a16:creationId xmlns:a16="http://schemas.microsoft.com/office/drawing/2014/main" id="{54023EB3-87F4-479E-B853-CE0E7F7DE8F1}"/>
                </a:ext>
              </a:extLst>
            </p:cNvPr>
            <p:cNvSpPr/>
            <p:nvPr/>
          </p:nvSpPr>
          <p:spPr>
            <a:xfrm>
              <a:off x="7570416" y="6225091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</p:grpSp>
      <p:grpSp>
        <p:nvGrpSpPr>
          <p:cNvPr id="26" name="diner_2_AttTop2_1">
            <a:extLst>
              <a:ext uri="{FF2B5EF4-FFF2-40B4-BE49-F238E27FC236}">
                <a16:creationId xmlns:a16="http://schemas.microsoft.com/office/drawing/2014/main" id="{242FE812-0B38-4872-987A-6E14639DBAE0}"/>
              </a:ext>
            </a:extLst>
          </p:cNvPr>
          <p:cNvGrpSpPr/>
          <p:nvPr/>
        </p:nvGrpSpPr>
        <p:grpSpPr>
          <a:xfrm>
            <a:off x="4096885" y="3031739"/>
            <a:ext cx="3989350" cy="1889295"/>
            <a:chOff x="4096885" y="3031739"/>
            <a:chExt cx="3989350" cy="1889295"/>
          </a:xfrm>
        </p:grpSpPr>
        <p:sp>
          <p:nvSpPr>
            <p:cNvPr id="351" name="value">
              <a:extLst>
                <a:ext uri="{FF2B5EF4-FFF2-40B4-BE49-F238E27FC236}">
                  <a16:creationId xmlns:a16="http://schemas.microsoft.com/office/drawing/2014/main" id="{B627156F-331D-4A38-A87C-8AE4EEA2F25D}"/>
                </a:ext>
              </a:extLst>
            </p:cNvPr>
            <p:cNvSpPr/>
            <p:nvPr/>
          </p:nvSpPr>
          <p:spPr>
            <a:xfrm>
              <a:off x="7142766" y="3222822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46.6%</a:t>
              </a:r>
            </a:p>
          </p:txBody>
        </p:sp>
        <p:sp>
          <p:nvSpPr>
            <p:cNvPr id="359" name="header_text">
              <a:extLst>
                <a:ext uri="{FF2B5EF4-FFF2-40B4-BE49-F238E27FC236}">
                  <a16:creationId xmlns:a16="http://schemas.microsoft.com/office/drawing/2014/main" id="{0BB915AD-9D65-4490-AE0C-DAEE90E212CC}"/>
                </a:ext>
              </a:extLst>
            </p:cNvPr>
            <p:cNvSpPr/>
            <p:nvPr/>
          </p:nvSpPr>
          <p:spPr>
            <a:xfrm>
              <a:off x="4823465" y="3081120"/>
              <a:ext cx="24389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Choose Restaurant Based on Price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aphicFrame>
          <p:nvGraphicFramePr>
            <p:cNvPr id="156" name="index1_chart">
              <a:extLst>
                <a:ext uri="{FF2B5EF4-FFF2-40B4-BE49-F238E27FC236}">
                  <a16:creationId xmlns:a16="http://schemas.microsoft.com/office/drawing/2014/main" id="{04A21FC2-9818-1545-AEE5-4266E778AE0F}"/>
                </a:ext>
              </a:extLst>
            </p:cNvPr>
            <p:cNvGraphicFramePr/>
            <p:nvPr/>
          </p:nvGraphicFramePr>
          <p:xfrm>
            <a:off x="4107234" y="3939097"/>
            <a:ext cx="3890908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  <p:graphicFrame>
          <p:nvGraphicFramePr>
            <p:cNvPr id="157" name="index2_chart">
              <a:extLst>
                <a:ext uri="{FF2B5EF4-FFF2-40B4-BE49-F238E27FC236}">
                  <a16:creationId xmlns:a16="http://schemas.microsoft.com/office/drawing/2014/main" id="{E4A46DF0-5A5D-E642-8DBB-C752E4DB0F54}"/>
                </a:ext>
              </a:extLst>
            </p:cNvPr>
            <p:cNvGraphicFramePr/>
            <p:nvPr/>
          </p:nvGraphicFramePr>
          <p:xfrm>
            <a:off x="4096885" y="4424660"/>
            <a:ext cx="3894455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5"/>
            </a:graphicData>
          </a:graphic>
        </p:graphicFrame>
        <p:sp>
          <p:nvSpPr>
            <p:cNvPr id="158" name="custombase1_text">
              <a:extLst>
                <a:ext uri="{FF2B5EF4-FFF2-40B4-BE49-F238E27FC236}">
                  <a16:creationId xmlns:a16="http://schemas.microsoft.com/office/drawing/2014/main" id="{0DE3F229-0806-2A4C-9F58-751C82E6EF00}"/>
                </a:ext>
              </a:extLst>
            </p:cNvPr>
            <p:cNvSpPr/>
            <p:nvPr/>
          </p:nvSpPr>
          <p:spPr>
            <a:xfrm>
              <a:off x="4156009" y="3815616"/>
              <a:ext cx="344579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9" name="custombase2_text">
              <a:extLst>
                <a:ext uri="{FF2B5EF4-FFF2-40B4-BE49-F238E27FC236}">
                  <a16:creationId xmlns:a16="http://schemas.microsoft.com/office/drawing/2014/main" id="{B60DB9CA-3953-C94C-9198-D2065C3DD64C}"/>
                </a:ext>
              </a:extLst>
            </p:cNvPr>
            <p:cNvSpPr/>
            <p:nvPr/>
          </p:nvSpPr>
          <p:spPr>
            <a:xfrm>
              <a:off x="4145658" y="4307281"/>
              <a:ext cx="349708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20" name="image_Top2">
              <a:extLst>
                <a:ext uri="{FF2B5EF4-FFF2-40B4-BE49-F238E27FC236}">
                  <a16:creationId xmlns:a16="http://schemas.microsoft.com/office/drawing/2014/main" id="{69228507-E5BB-554F-AD6D-340211C15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064" y="3031739"/>
              <a:ext cx="720000" cy="720000"/>
            </a:xfrm>
            <a:prstGeom prst="rect">
              <a:avLst/>
            </a:prstGeom>
          </p:spPr>
        </p:pic>
        <p:sp>
          <p:nvSpPr>
            <p:cNvPr id="188" name="diner_2_AttTop2_1_cb_sig1">
              <a:extLst>
                <a:ext uri="{FF2B5EF4-FFF2-40B4-BE49-F238E27FC236}">
                  <a16:creationId xmlns:a16="http://schemas.microsoft.com/office/drawing/2014/main" id="{CD737D3D-220C-4300-A603-1C26268B827B}"/>
                </a:ext>
              </a:extLst>
            </p:cNvPr>
            <p:cNvSpPr/>
            <p:nvPr/>
          </p:nvSpPr>
          <p:spPr>
            <a:xfrm>
              <a:off x="7542644" y="4036527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213" name="diner_2_AttTop2_1_cb_sig2">
              <a:extLst>
                <a:ext uri="{FF2B5EF4-FFF2-40B4-BE49-F238E27FC236}">
                  <a16:creationId xmlns:a16="http://schemas.microsoft.com/office/drawing/2014/main" id="{2EBAB772-7984-4610-B252-D4CA6943413A}"/>
                </a:ext>
              </a:extLst>
            </p:cNvPr>
            <p:cNvSpPr/>
            <p:nvPr/>
          </p:nvSpPr>
          <p:spPr>
            <a:xfrm>
              <a:off x="7549469" y="4495249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</p:grpSp>
      <p:grpSp>
        <p:nvGrpSpPr>
          <p:cNvPr id="32" name="diner_3_AttTop2_2">
            <a:extLst>
              <a:ext uri="{FF2B5EF4-FFF2-40B4-BE49-F238E27FC236}">
                <a16:creationId xmlns:a16="http://schemas.microsoft.com/office/drawing/2014/main" id="{17BE9639-9381-47B6-BF06-CD97F7056C3C}"/>
              </a:ext>
            </a:extLst>
          </p:cNvPr>
          <p:cNvGrpSpPr/>
          <p:nvPr/>
        </p:nvGrpSpPr>
        <p:grpSpPr>
          <a:xfrm>
            <a:off x="8110085" y="4849602"/>
            <a:ext cx="3901257" cy="1781697"/>
            <a:chOff x="8110085" y="4849602"/>
            <a:chExt cx="3901257" cy="1781697"/>
          </a:xfrm>
        </p:grpSpPr>
        <p:sp>
          <p:nvSpPr>
            <p:cNvPr id="410" name="header_text">
              <a:extLst>
                <a:ext uri="{FF2B5EF4-FFF2-40B4-BE49-F238E27FC236}">
                  <a16:creationId xmlns:a16="http://schemas.microsoft.com/office/drawing/2014/main" id="{E120373B-D261-41A5-881B-98B1B908C93D}"/>
                </a:ext>
              </a:extLst>
            </p:cNvPr>
            <p:cNvSpPr/>
            <p:nvPr/>
          </p:nvSpPr>
          <p:spPr>
            <a:xfrm>
              <a:off x="8836558" y="4961712"/>
              <a:ext cx="24094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Feel Guilty When Eat Fast Food</a:t>
              </a:r>
            </a:p>
          </p:txBody>
        </p:sp>
        <p:sp>
          <p:nvSpPr>
            <p:cNvPr id="419" name="value">
              <a:extLst>
                <a:ext uri="{FF2B5EF4-FFF2-40B4-BE49-F238E27FC236}">
                  <a16:creationId xmlns:a16="http://schemas.microsoft.com/office/drawing/2014/main" id="{61B23DDE-FB46-4F11-8BE5-B1CC43B719B7}"/>
                </a:ext>
              </a:extLst>
            </p:cNvPr>
            <p:cNvSpPr/>
            <p:nvPr/>
          </p:nvSpPr>
          <p:spPr>
            <a:xfrm>
              <a:off x="11148201" y="5007878"/>
              <a:ext cx="8040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34.1%</a:t>
              </a:r>
            </a:p>
          </p:txBody>
        </p:sp>
        <p:graphicFrame>
          <p:nvGraphicFramePr>
            <p:cNvPr id="182" name="index1_chart">
              <a:extLst>
                <a:ext uri="{FF2B5EF4-FFF2-40B4-BE49-F238E27FC236}">
                  <a16:creationId xmlns:a16="http://schemas.microsoft.com/office/drawing/2014/main" id="{1CE7250B-6516-3E4D-916F-DF4E4E854C14}"/>
                </a:ext>
              </a:extLst>
            </p:cNvPr>
            <p:cNvGraphicFramePr/>
            <p:nvPr/>
          </p:nvGraphicFramePr>
          <p:xfrm>
            <a:off x="8120434" y="5649362"/>
            <a:ext cx="3890908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7"/>
            </a:graphicData>
          </a:graphic>
        </p:graphicFrame>
        <p:graphicFrame>
          <p:nvGraphicFramePr>
            <p:cNvPr id="183" name="index2_chart">
              <a:extLst>
                <a:ext uri="{FF2B5EF4-FFF2-40B4-BE49-F238E27FC236}">
                  <a16:creationId xmlns:a16="http://schemas.microsoft.com/office/drawing/2014/main" id="{535F7AB4-2F16-E44A-BD52-DD4D0B25068B}"/>
                </a:ext>
              </a:extLst>
            </p:cNvPr>
            <p:cNvGraphicFramePr/>
            <p:nvPr/>
          </p:nvGraphicFramePr>
          <p:xfrm>
            <a:off x="8110085" y="6134925"/>
            <a:ext cx="3894455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sp>
          <p:nvSpPr>
            <p:cNvPr id="184" name="custombase1_text">
              <a:extLst>
                <a:ext uri="{FF2B5EF4-FFF2-40B4-BE49-F238E27FC236}">
                  <a16:creationId xmlns:a16="http://schemas.microsoft.com/office/drawing/2014/main" id="{A20E627B-2829-6E44-81AA-0545B1B85FC1}"/>
                </a:ext>
              </a:extLst>
            </p:cNvPr>
            <p:cNvSpPr/>
            <p:nvPr/>
          </p:nvSpPr>
          <p:spPr>
            <a:xfrm>
              <a:off x="8169209" y="5553177"/>
              <a:ext cx="337679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custombase2_text">
              <a:extLst>
                <a:ext uri="{FF2B5EF4-FFF2-40B4-BE49-F238E27FC236}">
                  <a16:creationId xmlns:a16="http://schemas.microsoft.com/office/drawing/2014/main" id="{CAD0559D-084D-3149-BBE8-9FE5AC30866C}"/>
                </a:ext>
              </a:extLst>
            </p:cNvPr>
            <p:cNvSpPr/>
            <p:nvPr/>
          </p:nvSpPr>
          <p:spPr>
            <a:xfrm>
              <a:off x="8158857" y="6017545"/>
              <a:ext cx="333255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6" name="image_Top2">
              <a:extLst>
                <a:ext uri="{FF2B5EF4-FFF2-40B4-BE49-F238E27FC236}">
                  <a16:creationId xmlns:a16="http://schemas.microsoft.com/office/drawing/2014/main" id="{610A07CC-AF01-4841-9AB2-F9CB10B89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421" y="4849602"/>
              <a:ext cx="702759" cy="702759"/>
            </a:xfrm>
            <a:prstGeom prst="rect">
              <a:avLst/>
            </a:prstGeom>
          </p:spPr>
        </p:pic>
        <p:sp>
          <p:nvSpPr>
            <p:cNvPr id="215" name="diner_3_AttTop2_2_cb_sig2">
              <a:extLst>
                <a:ext uri="{FF2B5EF4-FFF2-40B4-BE49-F238E27FC236}">
                  <a16:creationId xmlns:a16="http://schemas.microsoft.com/office/drawing/2014/main" id="{B8311F3B-80C5-49CE-BEC3-6C098E5D478E}"/>
                </a:ext>
              </a:extLst>
            </p:cNvPr>
            <p:cNvSpPr/>
            <p:nvPr/>
          </p:nvSpPr>
          <p:spPr>
            <a:xfrm>
              <a:off x="11465640" y="6211669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216" name="diner_3_AttTop2_2_cb_sig1">
              <a:extLst>
                <a:ext uri="{FF2B5EF4-FFF2-40B4-BE49-F238E27FC236}">
                  <a16:creationId xmlns:a16="http://schemas.microsoft.com/office/drawing/2014/main" id="{C105A05E-65B4-47C8-9EBD-7F3F8D843D00}"/>
                </a:ext>
              </a:extLst>
            </p:cNvPr>
            <p:cNvSpPr/>
            <p:nvPr/>
          </p:nvSpPr>
          <p:spPr>
            <a:xfrm>
              <a:off x="11459965" y="5716646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</p:grpSp>
      <p:grpSp>
        <p:nvGrpSpPr>
          <p:cNvPr id="31" name="diner_3_AttTop2_1">
            <a:extLst>
              <a:ext uri="{FF2B5EF4-FFF2-40B4-BE49-F238E27FC236}">
                <a16:creationId xmlns:a16="http://schemas.microsoft.com/office/drawing/2014/main" id="{34EE47D9-BBE4-4407-9423-4ABC67113622}"/>
              </a:ext>
            </a:extLst>
          </p:cNvPr>
          <p:cNvGrpSpPr/>
          <p:nvPr/>
        </p:nvGrpSpPr>
        <p:grpSpPr>
          <a:xfrm>
            <a:off x="8110085" y="3081120"/>
            <a:ext cx="3901257" cy="1839914"/>
            <a:chOff x="8110085" y="3081120"/>
            <a:chExt cx="3901257" cy="1839914"/>
          </a:xfrm>
        </p:grpSpPr>
        <p:sp>
          <p:nvSpPr>
            <p:cNvPr id="409" name="header_text">
              <a:extLst>
                <a:ext uri="{FF2B5EF4-FFF2-40B4-BE49-F238E27FC236}">
                  <a16:creationId xmlns:a16="http://schemas.microsoft.com/office/drawing/2014/main" id="{B7C558D8-D1F5-43C8-ABA9-701D7DCB46F1}"/>
                </a:ext>
              </a:extLst>
            </p:cNvPr>
            <p:cNvSpPr/>
            <p:nvPr/>
          </p:nvSpPr>
          <p:spPr>
            <a:xfrm>
              <a:off x="8836557" y="3081120"/>
              <a:ext cx="24094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Worry About Food Safety When Dine Out</a:t>
              </a:r>
            </a:p>
          </p:txBody>
        </p:sp>
        <p:sp>
          <p:nvSpPr>
            <p:cNvPr id="411" name="value">
              <a:extLst>
                <a:ext uri="{FF2B5EF4-FFF2-40B4-BE49-F238E27FC236}">
                  <a16:creationId xmlns:a16="http://schemas.microsoft.com/office/drawing/2014/main" id="{A25B74C6-8ED0-4DD9-9447-77C9B9CD8348}"/>
                </a:ext>
              </a:extLst>
            </p:cNvPr>
            <p:cNvSpPr/>
            <p:nvPr/>
          </p:nvSpPr>
          <p:spPr>
            <a:xfrm>
              <a:off x="11148201" y="3222822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46.6%</a:t>
              </a:r>
            </a:p>
          </p:txBody>
        </p:sp>
        <p:graphicFrame>
          <p:nvGraphicFramePr>
            <p:cNvPr id="161" name="index1_chart">
              <a:extLst>
                <a:ext uri="{FF2B5EF4-FFF2-40B4-BE49-F238E27FC236}">
                  <a16:creationId xmlns:a16="http://schemas.microsoft.com/office/drawing/2014/main" id="{94F20E96-0403-FD4D-B148-724A68D1A3A3}"/>
                </a:ext>
              </a:extLst>
            </p:cNvPr>
            <p:cNvGraphicFramePr/>
            <p:nvPr/>
          </p:nvGraphicFramePr>
          <p:xfrm>
            <a:off x="8120434" y="3939097"/>
            <a:ext cx="3890908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0"/>
            </a:graphicData>
          </a:graphic>
        </p:graphicFrame>
        <p:graphicFrame>
          <p:nvGraphicFramePr>
            <p:cNvPr id="162" name="index2_chart">
              <a:extLst>
                <a:ext uri="{FF2B5EF4-FFF2-40B4-BE49-F238E27FC236}">
                  <a16:creationId xmlns:a16="http://schemas.microsoft.com/office/drawing/2014/main" id="{94611447-810F-6C46-B19D-6D3524B58D45}"/>
                </a:ext>
              </a:extLst>
            </p:cNvPr>
            <p:cNvGraphicFramePr/>
            <p:nvPr/>
          </p:nvGraphicFramePr>
          <p:xfrm>
            <a:off x="8110085" y="4424660"/>
            <a:ext cx="3894455" cy="4963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1"/>
            </a:graphicData>
          </a:graphic>
        </p:graphicFrame>
        <p:sp>
          <p:nvSpPr>
            <p:cNvPr id="163" name="custombase1_text">
              <a:extLst>
                <a:ext uri="{FF2B5EF4-FFF2-40B4-BE49-F238E27FC236}">
                  <a16:creationId xmlns:a16="http://schemas.microsoft.com/office/drawing/2014/main" id="{80EB888C-43AF-B041-A041-929939F658F6}"/>
                </a:ext>
              </a:extLst>
            </p:cNvPr>
            <p:cNvSpPr/>
            <p:nvPr/>
          </p:nvSpPr>
          <p:spPr>
            <a:xfrm>
              <a:off x="8169209" y="3815616"/>
              <a:ext cx="334950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_custombase1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4" name="custombase2_text">
              <a:extLst>
                <a:ext uri="{FF2B5EF4-FFF2-40B4-BE49-F238E27FC236}">
                  <a16:creationId xmlns:a16="http://schemas.microsoft.com/office/drawing/2014/main" id="{0072D724-02D3-2D42-BAA4-CEFDAC42111C}"/>
                </a:ext>
              </a:extLst>
            </p:cNvPr>
            <p:cNvSpPr/>
            <p:nvPr/>
          </p:nvSpPr>
          <p:spPr>
            <a:xfrm>
              <a:off x="8158858" y="4307281"/>
              <a:ext cx="338714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"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E48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Index v </a:t>
              </a:r>
              <a:r>
                <a:rPr lang="en-IN" sz="1000" dirty="0"/>
                <a:t>_custombase2</a:t>
              </a: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333E48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6386" name="image_Top2" descr="Image result for food safety icon">
              <a:extLst>
                <a:ext uri="{FF2B5EF4-FFF2-40B4-BE49-F238E27FC236}">
                  <a16:creationId xmlns:a16="http://schemas.microsoft.com/office/drawing/2014/main" id="{9AE32AC9-0DEF-42BE-B4AD-377575C88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886" y="3124025"/>
              <a:ext cx="553214" cy="55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4" name="diner_3_AttTop2_1_cb_sig1">
              <a:extLst>
                <a:ext uri="{FF2B5EF4-FFF2-40B4-BE49-F238E27FC236}">
                  <a16:creationId xmlns:a16="http://schemas.microsoft.com/office/drawing/2014/main" id="{F6DCAE0B-38F7-4399-9425-5B561F6DEF55}"/>
                </a:ext>
              </a:extLst>
            </p:cNvPr>
            <p:cNvSpPr/>
            <p:nvPr/>
          </p:nvSpPr>
          <p:spPr>
            <a:xfrm>
              <a:off x="11452388" y="4064976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  <p:sp>
          <p:nvSpPr>
            <p:cNvPr id="218" name="diner_3_AttTop2_1_cb_sig2">
              <a:extLst>
                <a:ext uri="{FF2B5EF4-FFF2-40B4-BE49-F238E27FC236}">
                  <a16:creationId xmlns:a16="http://schemas.microsoft.com/office/drawing/2014/main" id="{BF104CE1-6178-407E-8B58-8E25F6F78E0F}"/>
                </a:ext>
              </a:extLst>
            </p:cNvPr>
            <p:cNvSpPr/>
            <p:nvPr/>
          </p:nvSpPr>
          <p:spPr>
            <a:xfrm>
              <a:off x="11462656" y="4495248"/>
              <a:ext cx="5367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188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11103</TotalTime>
  <Words>6271</Words>
  <Application>Microsoft Office PowerPoint</Application>
  <PresentationFormat>Widescreen</PresentationFormat>
  <Paragraphs>2279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Franklin Gothic 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Sivakalyan S</dc:creator>
  <cp:lastModifiedBy>Revathi Kumarasamy</cp:lastModifiedBy>
  <cp:revision>681</cp:revision>
  <dcterms:created xsi:type="dcterms:W3CDTF">2018-12-06T10:09:30Z</dcterms:created>
  <dcterms:modified xsi:type="dcterms:W3CDTF">2020-07-28T15:36:01Z</dcterms:modified>
</cp:coreProperties>
</file>